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4" r:id="rId2"/>
  </p:sldMasterIdLst>
  <p:notesMasterIdLst>
    <p:notesMasterId r:id="rId30"/>
  </p:notesMasterIdLst>
  <p:handoutMasterIdLst>
    <p:handoutMasterId r:id="rId31"/>
  </p:handoutMasterIdLst>
  <p:sldIdLst>
    <p:sldId id="3205" r:id="rId3"/>
    <p:sldId id="3206" r:id="rId4"/>
    <p:sldId id="3207" r:id="rId5"/>
    <p:sldId id="3230" r:id="rId6"/>
    <p:sldId id="3208" r:id="rId7"/>
    <p:sldId id="3210" r:id="rId8"/>
    <p:sldId id="3217" r:id="rId9"/>
    <p:sldId id="3219" r:id="rId10"/>
    <p:sldId id="3226" r:id="rId11"/>
    <p:sldId id="3231" r:id="rId12"/>
    <p:sldId id="3228" r:id="rId13"/>
    <p:sldId id="3209" r:id="rId14"/>
    <p:sldId id="3211" r:id="rId15"/>
    <p:sldId id="3212" r:id="rId16"/>
    <p:sldId id="3213" r:id="rId17"/>
    <p:sldId id="3233" r:id="rId18"/>
    <p:sldId id="3214" r:id="rId19"/>
    <p:sldId id="3215" r:id="rId20"/>
    <p:sldId id="3216" r:id="rId21"/>
    <p:sldId id="3218" r:id="rId22"/>
    <p:sldId id="3220" r:id="rId23"/>
    <p:sldId id="3234" r:id="rId24"/>
    <p:sldId id="3221" r:id="rId25"/>
    <p:sldId id="3222" r:id="rId26"/>
    <p:sldId id="3223" r:id="rId27"/>
    <p:sldId id="3235" r:id="rId28"/>
    <p:sldId id="3236"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262B"/>
    <a:srgbClr val="F2F2F2"/>
    <a:srgbClr val="1D6DC2"/>
    <a:srgbClr val="08B689"/>
    <a:srgbClr val="79B50F"/>
    <a:srgbClr val="09B0DE"/>
    <a:srgbClr val="6669D2"/>
    <a:srgbClr val="33BE9B"/>
    <a:srgbClr val="33FCC4"/>
    <a:srgbClr val="42D2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35" autoAdjust="0"/>
    <p:restoredTop sz="92986" autoAdjust="0"/>
  </p:normalViewPr>
  <p:slideViewPr>
    <p:cSldViewPr>
      <p:cViewPr>
        <p:scale>
          <a:sx n="66" d="100"/>
          <a:sy n="66" d="100"/>
        </p:scale>
        <p:origin x="-72" y="-129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368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AD020887-8C99-4193-8F9C-33699D396FD2}" type="slidenum">
              <a:rPr lang="zh-CN" altLang="en-US"/>
              <a:t>1</a:t>
            </a:fld>
            <a:endParaRPr lang="zh-CN" altLang="en-US"/>
          </a:p>
        </p:txBody>
      </p:sp>
    </p:spTree>
    <p:extLst>
      <p:ext uri="{BB962C8B-B14F-4D97-AF65-F5344CB8AC3E}">
        <p14:creationId xmlns:p14="http://schemas.microsoft.com/office/powerpoint/2010/main" val="34194239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FF3EAB-7849-4D1F-BC45-C2032C6F8670}" type="slidenum">
              <a:rPr lang="zh-CN" altLang="en-US" smtClean="0"/>
              <a:t>10</a:t>
            </a:fld>
            <a:endParaRPr lang="zh-CN" altLang="en-US"/>
          </a:p>
        </p:txBody>
      </p:sp>
    </p:spTree>
    <p:extLst>
      <p:ext uri="{BB962C8B-B14F-4D97-AF65-F5344CB8AC3E}">
        <p14:creationId xmlns:p14="http://schemas.microsoft.com/office/powerpoint/2010/main" val="1361643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11</a:t>
            </a:fld>
            <a:endParaRPr lang="zh-CN" altLang="en-US"/>
          </a:p>
        </p:txBody>
      </p:sp>
    </p:spTree>
    <p:extLst>
      <p:ext uri="{BB962C8B-B14F-4D97-AF65-F5344CB8AC3E}">
        <p14:creationId xmlns:p14="http://schemas.microsoft.com/office/powerpoint/2010/main" val="2898680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12</a:t>
            </a:fld>
            <a:endParaRPr lang="zh-CN" altLang="en-US"/>
          </a:p>
        </p:txBody>
      </p:sp>
    </p:spTree>
    <p:extLst>
      <p:ext uri="{BB962C8B-B14F-4D97-AF65-F5344CB8AC3E}">
        <p14:creationId xmlns:p14="http://schemas.microsoft.com/office/powerpoint/2010/main" val="4046909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13</a:t>
            </a:fld>
            <a:endParaRPr lang="zh-CN" altLang="en-US"/>
          </a:p>
        </p:txBody>
      </p:sp>
    </p:spTree>
    <p:extLst>
      <p:ext uri="{BB962C8B-B14F-4D97-AF65-F5344CB8AC3E}">
        <p14:creationId xmlns:p14="http://schemas.microsoft.com/office/powerpoint/2010/main" val="26337529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14</a:t>
            </a:fld>
            <a:endParaRPr lang="zh-CN" altLang="en-US"/>
          </a:p>
        </p:txBody>
      </p:sp>
    </p:spTree>
    <p:extLst>
      <p:ext uri="{BB962C8B-B14F-4D97-AF65-F5344CB8AC3E}">
        <p14:creationId xmlns:p14="http://schemas.microsoft.com/office/powerpoint/2010/main" val="1083096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15</a:t>
            </a:fld>
            <a:endParaRPr lang="zh-CN" altLang="en-US"/>
          </a:p>
        </p:txBody>
      </p:sp>
    </p:spTree>
    <p:extLst>
      <p:ext uri="{BB962C8B-B14F-4D97-AF65-F5344CB8AC3E}">
        <p14:creationId xmlns:p14="http://schemas.microsoft.com/office/powerpoint/2010/main" val="936275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FF3EAB-7849-4D1F-BC45-C2032C6F8670}" type="slidenum">
              <a:rPr lang="zh-CN" altLang="en-US" smtClean="0"/>
              <a:t>16</a:t>
            </a:fld>
            <a:endParaRPr lang="zh-CN" altLang="en-US"/>
          </a:p>
        </p:txBody>
      </p:sp>
    </p:spTree>
    <p:extLst>
      <p:ext uri="{BB962C8B-B14F-4D97-AF65-F5344CB8AC3E}">
        <p14:creationId xmlns:p14="http://schemas.microsoft.com/office/powerpoint/2010/main" val="812301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17</a:t>
            </a:fld>
            <a:endParaRPr lang="zh-CN" altLang="en-US"/>
          </a:p>
        </p:txBody>
      </p:sp>
    </p:spTree>
    <p:extLst>
      <p:ext uri="{BB962C8B-B14F-4D97-AF65-F5344CB8AC3E}">
        <p14:creationId xmlns:p14="http://schemas.microsoft.com/office/powerpoint/2010/main" val="36494595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18</a:t>
            </a:fld>
            <a:endParaRPr lang="zh-CN" altLang="en-US"/>
          </a:p>
        </p:txBody>
      </p:sp>
    </p:spTree>
    <p:extLst>
      <p:ext uri="{BB962C8B-B14F-4D97-AF65-F5344CB8AC3E}">
        <p14:creationId xmlns:p14="http://schemas.microsoft.com/office/powerpoint/2010/main" val="22425059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19</a:t>
            </a:fld>
            <a:endParaRPr lang="zh-CN" altLang="en-US"/>
          </a:p>
        </p:txBody>
      </p:sp>
    </p:spTree>
    <p:extLst>
      <p:ext uri="{BB962C8B-B14F-4D97-AF65-F5344CB8AC3E}">
        <p14:creationId xmlns:p14="http://schemas.microsoft.com/office/powerpoint/2010/main" val="3616961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9612AC09-9A72-44A6-8159-768CE259762C}" type="slidenum">
              <a:rPr lang="zh-CN" altLang="en-US"/>
              <a:t>2</a:t>
            </a:fld>
            <a:endParaRPr lang="zh-CN" altLang="en-US"/>
          </a:p>
        </p:txBody>
      </p:sp>
    </p:spTree>
    <p:extLst>
      <p:ext uri="{BB962C8B-B14F-4D97-AF65-F5344CB8AC3E}">
        <p14:creationId xmlns:p14="http://schemas.microsoft.com/office/powerpoint/2010/main" val="4123372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20</a:t>
            </a:fld>
            <a:endParaRPr lang="zh-CN" altLang="en-US"/>
          </a:p>
        </p:txBody>
      </p:sp>
    </p:spTree>
    <p:extLst>
      <p:ext uri="{BB962C8B-B14F-4D97-AF65-F5344CB8AC3E}">
        <p14:creationId xmlns:p14="http://schemas.microsoft.com/office/powerpoint/2010/main" val="3294230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21</a:t>
            </a:fld>
            <a:endParaRPr lang="zh-CN" altLang="en-US"/>
          </a:p>
        </p:txBody>
      </p:sp>
    </p:spTree>
    <p:extLst>
      <p:ext uri="{BB962C8B-B14F-4D97-AF65-F5344CB8AC3E}">
        <p14:creationId xmlns:p14="http://schemas.microsoft.com/office/powerpoint/2010/main" val="3907408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FF3EAB-7849-4D1F-BC45-C2032C6F8670}" type="slidenum">
              <a:rPr lang="zh-CN" altLang="en-US" smtClean="0"/>
              <a:t>22</a:t>
            </a:fld>
            <a:endParaRPr lang="zh-CN" altLang="en-US"/>
          </a:p>
        </p:txBody>
      </p:sp>
    </p:spTree>
    <p:extLst>
      <p:ext uri="{BB962C8B-B14F-4D97-AF65-F5344CB8AC3E}">
        <p14:creationId xmlns:p14="http://schemas.microsoft.com/office/powerpoint/2010/main" val="1316598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23</a:t>
            </a:fld>
            <a:endParaRPr lang="zh-CN" altLang="en-US"/>
          </a:p>
        </p:txBody>
      </p:sp>
    </p:spTree>
    <p:extLst>
      <p:ext uri="{BB962C8B-B14F-4D97-AF65-F5344CB8AC3E}">
        <p14:creationId xmlns:p14="http://schemas.microsoft.com/office/powerpoint/2010/main" val="34264192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24</a:t>
            </a:fld>
            <a:endParaRPr lang="zh-CN" altLang="en-US"/>
          </a:p>
        </p:txBody>
      </p:sp>
    </p:spTree>
    <p:extLst>
      <p:ext uri="{BB962C8B-B14F-4D97-AF65-F5344CB8AC3E}">
        <p14:creationId xmlns:p14="http://schemas.microsoft.com/office/powerpoint/2010/main" val="84445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25</a:t>
            </a:fld>
            <a:endParaRPr lang="zh-CN" altLang="en-US"/>
          </a:p>
        </p:txBody>
      </p:sp>
    </p:spTree>
    <p:extLst>
      <p:ext uri="{BB962C8B-B14F-4D97-AF65-F5344CB8AC3E}">
        <p14:creationId xmlns:p14="http://schemas.microsoft.com/office/powerpoint/2010/main" val="13979254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368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AD020887-8C99-4193-8F9C-33699D396FD2}" type="slidenum">
              <a:rPr lang="zh-CN" altLang="en-US"/>
              <a:t>26</a:t>
            </a:fld>
            <a:endParaRPr lang="zh-CN" altLang="en-US"/>
          </a:p>
        </p:txBody>
      </p:sp>
    </p:spTree>
    <p:extLst>
      <p:ext uri="{BB962C8B-B14F-4D97-AF65-F5344CB8AC3E}">
        <p14:creationId xmlns:p14="http://schemas.microsoft.com/office/powerpoint/2010/main" val="3398558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05D17D1B-9EDE-4E6F-B86A-73CDC2A50264}" type="slidenum">
              <a:rPr lang="zh-CN" altLang="en-US"/>
              <a:t>3</a:t>
            </a:fld>
            <a:endParaRPr lang="zh-CN" altLang="en-US"/>
          </a:p>
        </p:txBody>
      </p:sp>
    </p:spTree>
    <p:extLst>
      <p:ext uri="{BB962C8B-B14F-4D97-AF65-F5344CB8AC3E}">
        <p14:creationId xmlns:p14="http://schemas.microsoft.com/office/powerpoint/2010/main" val="3989224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FF3EAB-7849-4D1F-BC45-C2032C6F8670}" type="slidenum">
              <a:rPr lang="zh-CN" altLang="en-US" smtClean="0"/>
              <a:t>4</a:t>
            </a:fld>
            <a:endParaRPr lang="zh-CN" altLang="en-US"/>
          </a:p>
        </p:txBody>
      </p:sp>
    </p:spTree>
    <p:extLst>
      <p:ext uri="{BB962C8B-B14F-4D97-AF65-F5344CB8AC3E}">
        <p14:creationId xmlns:p14="http://schemas.microsoft.com/office/powerpoint/2010/main" val="1437346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5</a:t>
            </a:fld>
            <a:endParaRPr lang="zh-CN" altLang="en-US"/>
          </a:p>
        </p:txBody>
      </p:sp>
    </p:spTree>
    <p:extLst>
      <p:ext uri="{BB962C8B-B14F-4D97-AF65-F5344CB8AC3E}">
        <p14:creationId xmlns:p14="http://schemas.microsoft.com/office/powerpoint/2010/main" val="1560403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6</a:t>
            </a:fld>
            <a:endParaRPr lang="zh-CN" altLang="en-US"/>
          </a:p>
        </p:txBody>
      </p:sp>
    </p:spTree>
    <p:extLst>
      <p:ext uri="{BB962C8B-B14F-4D97-AF65-F5344CB8AC3E}">
        <p14:creationId xmlns:p14="http://schemas.microsoft.com/office/powerpoint/2010/main" val="3508123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7</a:t>
            </a:fld>
            <a:endParaRPr lang="zh-CN" altLang="en-US"/>
          </a:p>
        </p:txBody>
      </p:sp>
    </p:spTree>
    <p:extLst>
      <p:ext uri="{BB962C8B-B14F-4D97-AF65-F5344CB8AC3E}">
        <p14:creationId xmlns:p14="http://schemas.microsoft.com/office/powerpoint/2010/main" val="202182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8</a:t>
            </a:fld>
            <a:endParaRPr lang="zh-CN" altLang="en-US"/>
          </a:p>
        </p:txBody>
      </p:sp>
    </p:spTree>
    <p:extLst>
      <p:ext uri="{BB962C8B-B14F-4D97-AF65-F5344CB8AC3E}">
        <p14:creationId xmlns:p14="http://schemas.microsoft.com/office/powerpoint/2010/main" val="962500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t>9</a:t>
            </a:fld>
            <a:endParaRPr lang="zh-CN" altLang="en-US"/>
          </a:p>
        </p:txBody>
      </p:sp>
    </p:spTree>
    <p:extLst>
      <p:ext uri="{BB962C8B-B14F-4D97-AF65-F5344CB8AC3E}">
        <p14:creationId xmlns:p14="http://schemas.microsoft.com/office/powerpoint/2010/main" val="644174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9B9E967-6BA3-4362-B525-21B3E3A4C2ED}" type="datetimeFigureOut">
              <a:rPr lang="zh-CN" altLang="en-US"/>
              <a:t>2019/3/7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A0B9237-9A34-49D0-AF08-F3DBF30F9027}" type="slidenum">
              <a:rPr lang="zh-CN" altLang="en-US"/>
              <a:t>‹#›</a:t>
            </a:fld>
            <a:endParaRPr lang="zh-CN" altLang="en-US"/>
          </a:p>
        </p:txBody>
      </p:sp>
      <p:sp>
        <p:nvSpPr>
          <p:cNvPr id="8" name="矩形 7"/>
          <p:cNvSpPr/>
          <p:nvPr userDrawn="1"/>
        </p:nvSpPr>
        <p:spPr>
          <a:xfrm>
            <a:off x="9813751" y="679164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127020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6207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474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8895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969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566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050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4566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4116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1405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5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133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2333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307227926"/>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8.png"/><Relationship Id="rId7"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8.png"/><Relationship Id="rId7"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8.png"/><Relationship Id="rId7"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051" y="-11987"/>
            <a:ext cx="12896852" cy="7256624"/>
          </a:xfrm>
          <a:prstGeom prst="rect">
            <a:avLst/>
          </a:prstGeom>
        </p:spPr>
      </p:pic>
      <p:sp>
        <p:nvSpPr>
          <p:cNvPr id="4" name="TextBox 3"/>
          <p:cNvSpPr txBox="1"/>
          <p:nvPr/>
        </p:nvSpPr>
        <p:spPr>
          <a:xfrm>
            <a:off x="7495508" y="1724312"/>
            <a:ext cx="649537" cy="1044453"/>
          </a:xfrm>
          <a:prstGeom prst="rect">
            <a:avLst/>
          </a:prstGeom>
          <a:noFill/>
        </p:spPr>
        <p:txBody>
          <a:bodyPr wrap="none">
            <a:spAutoFit/>
          </a:bodyPr>
          <a:lstStyle/>
          <a:p>
            <a:pPr eaLnBrk="1" hangingPunct="1">
              <a:defRPr/>
            </a:pPr>
            <a:r>
              <a:rPr lang="en-US" altLang="zh-CN" sz="6187" dirty="0" smtClean="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rPr>
              <a:t>9</a:t>
            </a:r>
            <a:endParaRPr lang="zh-CN" altLang="en-US" sz="6187" dirty="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endParaRPr>
          </a:p>
        </p:txBody>
      </p:sp>
      <p:sp>
        <p:nvSpPr>
          <p:cNvPr id="11" name="TextBox 10"/>
          <p:cNvSpPr txBox="1"/>
          <p:nvPr/>
        </p:nvSpPr>
        <p:spPr>
          <a:xfrm>
            <a:off x="7495507" y="1744117"/>
            <a:ext cx="649537" cy="1044453"/>
          </a:xfrm>
          <a:prstGeom prst="rect">
            <a:avLst/>
          </a:prstGeom>
          <a:noFill/>
        </p:spPr>
        <p:txBody>
          <a:bodyPr wrap="none">
            <a:spAutoFit/>
          </a:bodyPr>
          <a:lstStyle/>
          <a:p>
            <a:pPr eaLnBrk="1" hangingPunct="1">
              <a:defRPr/>
            </a:pPr>
            <a:r>
              <a:rPr lang="en-US" altLang="zh-CN" sz="6187" dirty="0" smtClean="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rPr>
              <a:t>8</a:t>
            </a:r>
            <a:endParaRPr lang="zh-CN" altLang="en-US" sz="6187" dirty="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endParaRPr>
          </a:p>
        </p:txBody>
      </p:sp>
      <p:sp>
        <p:nvSpPr>
          <p:cNvPr id="12" name="TextBox 11"/>
          <p:cNvSpPr txBox="1"/>
          <p:nvPr/>
        </p:nvSpPr>
        <p:spPr bwMode="auto">
          <a:xfrm>
            <a:off x="1062927" y="3038007"/>
            <a:ext cx="10529757" cy="1200329"/>
          </a:xfrm>
          <a:prstGeom prst="rect">
            <a:avLst/>
          </a:prstGeom>
          <a:noFill/>
          <a:effectLst>
            <a:outerShdw blurRad="12700" dist="127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7200" dirty="0" smtClean="0">
                <a:solidFill>
                  <a:schemeClr val="bg1"/>
                </a:solidFill>
                <a:latin typeface="方正粗谭黑简体" panose="02000000000000000000" pitchFamily="2" charset="-122"/>
                <a:ea typeface="方正粗谭黑简体" panose="02000000000000000000" pitchFamily="2" charset="-122"/>
              </a:rPr>
              <a:t>创业融资计划书</a:t>
            </a:r>
            <a:endParaRPr lang="zh-CN" altLang="en-US" sz="7200" dirty="0">
              <a:solidFill>
                <a:schemeClr val="bg1"/>
              </a:solidFill>
              <a:latin typeface="方正粗谭黑简体" panose="02000000000000000000" pitchFamily="2" charset="-122"/>
              <a:ea typeface="方正粗谭黑简体" panose="02000000000000000000" pitchFamily="2" charset="-122"/>
            </a:endParaRPr>
          </a:p>
        </p:txBody>
      </p:sp>
      <p:sp>
        <p:nvSpPr>
          <p:cNvPr id="15" name="小标题层"/>
          <p:cNvSpPr txBox="1"/>
          <p:nvPr/>
        </p:nvSpPr>
        <p:spPr bwMode="auto">
          <a:xfrm>
            <a:off x="3429165" y="4120825"/>
            <a:ext cx="5797282" cy="395365"/>
          </a:xfrm>
          <a:prstGeom prst="rect">
            <a:avLst/>
          </a:prstGeom>
          <a:noFill/>
          <a:effectLst>
            <a:outerShdw blurRad="12700" dist="127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969" dirty="0">
                <a:solidFill>
                  <a:schemeClr val="bg1"/>
                </a:solidFill>
                <a:latin typeface="微软雅黑" panose="020B0503020204020204" pitchFamily="34" charset="-122"/>
                <a:ea typeface="微软雅黑" panose="020B0503020204020204" pitchFamily="34" charset="-122"/>
              </a:rPr>
              <a:t>适用于演讲、汇报、会议背景、工作总结相关演示</a:t>
            </a:r>
          </a:p>
        </p:txBody>
      </p:sp>
      <p:cxnSp>
        <p:nvCxnSpPr>
          <p:cNvPr id="5" name="直接连接符 4"/>
          <p:cNvCxnSpPr/>
          <p:nvPr/>
        </p:nvCxnSpPr>
        <p:spPr>
          <a:xfrm flipV="1">
            <a:off x="7581242" y="2243462"/>
            <a:ext cx="564772" cy="0"/>
          </a:xfrm>
          <a:prstGeom prst="line">
            <a:avLst/>
          </a:prstGeom>
          <a:ln w="1524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bwMode="auto">
          <a:xfrm>
            <a:off x="8757665" y="5058390"/>
            <a:ext cx="888455" cy="886224"/>
            <a:chOff x="4219138" y="1290563"/>
            <a:chExt cx="630998" cy="630998"/>
          </a:xfrm>
        </p:grpSpPr>
        <p:sp>
          <p:nvSpPr>
            <p:cNvPr id="13" name="椭圆 12"/>
            <p:cNvSpPr/>
            <p:nvPr/>
          </p:nvSpPr>
          <p:spPr>
            <a:xfrm rot="20170909">
              <a:off x="4219138" y="1290563"/>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8" name="Freeform 15"/>
            <p:cNvSpPr>
              <a:spLocks noChangeAspect="1" noEditPoints="1"/>
            </p:cNvSpPr>
            <p:nvPr/>
          </p:nvSpPr>
          <p:spPr bwMode="auto">
            <a:xfrm>
              <a:off x="4353676" y="1474283"/>
              <a:ext cx="361922" cy="263558"/>
            </a:xfrm>
            <a:custGeom>
              <a:avLst/>
              <a:gdLst>
                <a:gd name="T0" fmla="*/ 338943284 w 326"/>
                <a:gd name="T1" fmla="*/ 30916354 h 237"/>
                <a:gd name="T2" fmla="*/ 60393236 w 326"/>
                <a:gd name="T3" fmla="*/ 201578500 h 237"/>
                <a:gd name="T4" fmla="*/ 199668815 w 326"/>
                <a:gd name="T5" fmla="*/ 157058327 h 237"/>
                <a:gd name="T6" fmla="*/ 273619693 w 326"/>
                <a:gd name="T7" fmla="*/ 165714595 h 237"/>
                <a:gd name="T8" fmla="*/ 199668815 w 326"/>
                <a:gd name="T9" fmla="*/ 157058327 h 237"/>
                <a:gd name="T10" fmla="*/ 199668815 w 326"/>
                <a:gd name="T11" fmla="*/ 143454508 h 237"/>
                <a:gd name="T12" fmla="*/ 273619693 w 326"/>
                <a:gd name="T13" fmla="*/ 133560519 h 237"/>
                <a:gd name="T14" fmla="*/ 199668815 w 326"/>
                <a:gd name="T15" fmla="*/ 106353993 h 237"/>
                <a:gd name="T16" fmla="*/ 324153330 w 326"/>
                <a:gd name="T17" fmla="*/ 116247983 h 237"/>
                <a:gd name="T18" fmla="*/ 199668815 w 326"/>
                <a:gd name="T19" fmla="*/ 106353993 h 237"/>
                <a:gd name="T20" fmla="*/ 199668815 w 326"/>
                <a:gd name="T21" fmla="*/ 91513565 h 237"/>
                <a:gd name="T22" fmla="*/ 324153330 w 326"/>
                <a:gd name="T23" fmla="*/ 81620688 h 237"/>
                <a:gd name="T24" fmla="*/ 199668815 w 326"/>
                <a:gd name="T25" fmla="*/ 55650772 h 237"/>
                <a:gd name="T26" fmla="*/ 324153330 w 326"/>
                <a:gd name="T27" fmla="*/ 65543650 h 237"/>
                <a:gd name="T28" fmla="*/ 199668815 w 326"/>
                <a:gd name="T29" fmla="*/ 55650772 h 237"/>
                <a:gd name="T30" fmla="*/ 114624916 w 326"/>
                <a:gd name="T31" fmla="*/ 53177553 h 237"/>
                <a:gd name="T32" fmla="*/ 112159184 w 326"/>
                <a:gd name="T33" fmla="*/ 54414162 h 237"/>
                <a:gd name="T34" fmla="*/ 110926873 w 326"/>
                <a:gd name="T35" fmla="*/ 54414162 h 237"/>
                <a:gd name="T36" fmla="*/ 109694562 w 326"/>
                <a:gd name="T37" fmla="*/ 55650772 h 237"/>
                <a:gd name="T38" fmla="*/ 108462250 w 326"/>
                <a:gd name="T39" fmla="*/ 55650772 h 237"/>
                <a:gd name="T40" fmla="*/ 108462250 w 326"/>
                <a:gd name="T41" fmla="*/ 55650772 h 237"/>
                <a:gd name="T42" fmla="*/ 107229939 w 326"/>
                <a:gd name="T43" fmla="*/ 56887382 h 237"/>
                <a:gd name="T44" fmla="*/ 107229939 w 326"/>
                <a:gd name="T45" fmla="*/ 56887382 h 237"/>
                <a:gd name="T46" fmla="*/ 105996518 w 326"/>
                <a:gd name="T47" fmla="*/ 58123992 h 237"/>
                <a:gd name="T48" fmla="*/ 104764207 w 326"/>
                <a:gd name="T49" fmla="*/ 58123992 h 237"/>
                <a:gd name="T50" fmla="*/ 104764207 w 326"/>
                <a:gd name="T51" fmla="*/ 58123992 h 237"/>
                <a:gd name="T52" fmla="*/ 103531896 w 326"/>
                <a:gd name="T53" fmla="*/ 59360601 h 237"/>
                <a:gd name="T54" fmla="*/ 103531896 w 326"/>
                <a:gd name="T55" fmla="*/ 59360601 h 237"/>
                <a:gd name="T56" fmla="*/ 102299585 w 326"/>
                <a:gd name="T57" fmla="*/ 60597211 h 237"/>
                <a:gd name="T58" fmla="*/ 102299585 w 326"/>
                <a:gd name="T59" fmla="*/ 60597211 h 237"/>
                <a:gd name="T60" fmla="*/ 101067274 w 326"/>
                <a:gd name="T61" fmla="*/ 61833821 h 237"/>
                <a:gd name="T62" fmla="*/ 101067274 w 326"/>
                <a:gd name="T63" fmla="*/ 61833821 h 237"/>
                <a:gd name="T64" fmla="*/ 88741942 w 326"/>
                <a:gd name="T65" fmla="*/ 85330517 h 237"/>
                <a:gd name="T66" fmla="*/ 177482774 w 326"/>
                <a:gd name="T67" fmla="*/ 129850690 h 237"/>
                <a:gd name="T68" fmla="*/ 114624916 w 326"/>
                <a:gd name="T69" fmla="*/ 53177553 h 237"/>
                <a:gd name="T70" fmla="*/ 98601541 w 326"/>
                <a:gd name="T71" fmla="*/ 85330517 h 237"/>
                <a:gd name="T72" fmla="*/ 130647181 w 326"/>
                <a:gd name="T73" fmla="*/ 126140861 h 237"/>
                <a:gd name="T74" fmla="*/ 162692821 w 326"/>
                <a:gd name="T75" fmla="*/ 87803736 h 237"/>
                <a:gd name="T76" fmla="*/ 139274469 w 326"/>
                <a:gd name="T77" fmla="*/ 79147468 h 237"/>
                <a:gd name="T78" fmla="*/ 134345224 w 326"/>
                <a:gd name="T79" fmla="*/ 89040346 h 237"/>
                <a:gd name="T80" fmla="*/ 130647181 w 326"/>
                <a:gd name="T81" fmla="*/ 89040346 h 237"/>
                <a:gd name="T82" fmla="*/ 142972512 w 326"/>
                <a:gd name="T83" fmla="*/ 95224506 h 237"/>
                <a:gd name="T84" fmla="*/ 142972512 w 326"/>
                <a:gd name="T85" fmla="*/ 103880774 h 237"/>
                <a:gd name="T86" fmla="*/ 142972512 w 326"/>
                <a:gd name="T87" fmla="*/ 95224506 h 237"/>
                <a:gd name="T88" fmla="*/ 112159184 w 326"/>
                <a:gd name="T89" fmla="*/ 100170945 h 237"/>
                <a:gd name="T90" fmla="*/ 120787582 w 326"/>
                <a:gd name="T91" fmla="*/ 100170945 h 237"/>
                <a:gd name="T92" fmla="*/ 182413129 w 326"/>
                <a:gd name="T93" fmla="*/ 184264852 h 237"/>
                <a:gd name="T94" fmla="*/ 114624916 w 326"/>
                <a:gd name="T95" fmla="*/ 175607472 h 237"/>
                <a:gd name="T96" fmla="*/ 77648922 w 326"/>
                <a:gd name="T97" fmla="*/ 184264852 h 237"/>
                <a:gd name="T98" fmla="*/ 178716195 w 326"/>
                <a:gd name="T99" fmla="*/ 246098673 h 237"/>
                <a:gd name="T100" fmla="*/ 235411388 w 326"/>
                <a:gd name="T101" fmla="*/ 270831978 h 237"/>
                <a:gd name="T102" fmla="*/ 178716195 w 326"/>
                <a:gd name="T103" fmla="*/ 246098673 h 237"/>
                <a:gd name="T104" fmla="*/ 32045640 w 326"/>
                <a:gd name="T105" fmla="*/ 29679745 h 237"/>
                <a:gd name="T106" fmla="*/ 52998259 w 326"/>
                <a:gd name="T107" fmla="*/ 225075196 h 237"/>
                <a:gd name="T108" fmla="*/ 0 w 326"/>
                <a:gd name="T109" fmla="*/ 267122149 h 237"/>
                <a:gd name="T110" fmla="*/ 401802252 w 326"/>
                <a:gd name="T111" fmla="*/ 293092065 h 237"/>
                <a:gd name="T112" fmla="*/ 343873638 w 326"/>
                <a:gd name="T113" fmla="*/ 225075196 h 237"/>
                <a:gd name="T114" fmla="*/ 367291990 w 326"/>
                <a:gd name="T115" fmla="*/ 29679745 h 237"/>
                <a:gd name="T116" fmla="*/ 61626657 w 326"/>
                <a:gd name="T117" fmla="*/ 0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26" h="237">
                  <a:moveTo>
                    <a:pt x="49" y="25"/>
                  </a:moveTo>
                  <a:cubicBezTo>
                    <a:pt x="275" y="25"/>
                    <a:pt x="275" y="25"/>
                    <a:pt x="275" y="25"/>
                  </a:cubicBezTo>
                  <a:cubicBezTo>
                    <a:pt x="275" y="163"/>
                    <a:pt x="275" y="163"/>
                    <a:pt x="275" y="163"/>
                  </a:cubicBezTo>
                  <a:cubicBezTo>
                    <a:pt x="49" y="163"/>
                    <a:pt x="49" y="163"/>
                    <a:pt x="49" y="163"/>
                  </a:cubicBezTo>
                  <a:cubicBezTo>
                    <a:pt x="49" y="25"/>
                    <a:pt x="49" y="25"/>
                    <a:pt x="49" y="25"/>
                  </a:cubicBezTo>
                  <a:close/>
                  <a:moveTo>
                    <a:pt x="162" y="127"/>
                  </a:moveTo>
                  <a:cubicBezTo>
                    <a:pt x="162" y="134"/>
                    <a:pt x="162" y="134"/>
                    <a:pt x="162" y="134"/>
                  </a:cubicBezTo>
                  <a:cubicBezTo>
                    <a:pt x="222" y="134"/>
                    <a:pt x="222" y="134"/>
                    <a:pt x="222" y="134"/>
                  </a:cubicBezTo>
                  <a:cubicBezTo>
                    <a:pt x="222" y="127"/>
                    <a:pt x="222" y="127"/>
                    <a:pt x="222" y="127"/>
                  </a:cubicBezTo>
                  <a:cubicBezTo>
                    <a:pt x="162" y="127"/>
                    <a:pt x="162" y="127"/>
                    <a:pt x="162" y="127"/>
                  </a:cubicBezTo>
                  <a:close/>
                  <a:moveTo>
                    <a:pt x="162" y="108"/>
                  </a:moveTo>
                  <a:cubicBezTo>
                    <a:pt x="162" y="116"/>
                    <a:pt x="162" y="116"/>
                    <a:pt x="162" y="116"/>
                  </a:cubicBezTo>
                  <a:cubicBezTo>
                    <a:pt x="222" y="116"/>
                    <a:pt x="222" y="116"/>
                    <a:pt x="222" y="116"/>
                  </a:cubicBezTo>
                  <a:cubicBezTo>
                    <a:pt x="222" y="108"/>
                    <a:pt x="222" y="108"/>
                    <a:pt x="222" y="108"/>
                  </a:cubicBezTo>
                  <a:cubicBezTo>
                    <a:pt x="162" y="108"/>
                    <a:pt x="162" y="108"/>
                    <a:pt x="162" y="108"/>
                  </a:cubicBezTo>
                  <a:close/>
                  <a:moveTo>
                    <a:pt x="162" y="86"/>
                  </a:moveTo>
                  <a:cubicBezTo>
                    <a:pt x="162" y="94"/>
                    <a:pt x="162" y="94"/>
                    <a:pt x="162" y="94"/>
                  </a:cubicBezTo>
                  <a:cubicBezTo>
                    <a:pt x="263" y="94"/>
                    <a:pt x="263" y="94"/>
                    <a:pt x="263" y="94"/>
                  </a:cubicBezTo>
                  <a:cubicBezTo>
                    <a:pt x="263" y="86"/>
                    <a:pt x="263" y="86"/>
                    <a:pt x="263" y="86"/>
                  </a:cubicBezTo>
                  <a:cubicBezTo>
                    <a:pt x="162" y="86"/>
                    <a:pt x="162" y="86"/>
                    <a:pt x="162" y="86"/>
                  </a:cubicBezTo>
                  <a:close/>
                  <a:moveTo>
                    <a:pt x="162" y="66"/>
                  </a:moveTo>
                  <a:cubicBezTo>
                    <a:pt x="162" y="74"/>
                    <a:pt x="162" y="74"/>
                    <a:pt x="162" y="74"/>
                  </a:cubicBezTo>
                  <a:cubicBezTo>
                    <a:pt x="263" y="74"/>
                    <a:pt x="263" y="74"/>
                    <a:pt x="263" y="74"/>
                  </a:cubicBezTo>
                  <a:cubicBezTo>
                    <a:pt x="263" y="66"/>
                    <a:pt x="263" y="66"/>
                    <a:pt x="263" y="66"/>
                  </a:cubicBezTo>
                  <a:cubicBezTo>
                    <a:pt x="162" y="66"/>
                    <a:pt x="162" y="66"/>
                    <a:pt x="162" y="66"/>
                  </a:cubicBezTo>
                  <a:close/>
                  <a:moveTo>
                    <a:pt x="162" y="45"/>
                  </a:moveTo>
                  <a:cubicBezTo>
                    <a:pt x="162" y="53"/>
                    <a:pt x="162" y="53"/>
                    <a:pt x="162" y="53"/>
                  </a:cubicBezTo>
                  <a:cubicBezTo>
                    <a:pt x="263" y="53"/>
                    <a:pt x="263" y="53"/>
                    <a:pt x="263" y="53"/>
                  </a:cubicBezTo>
                  <a:cubicBezTo>
                    <a:pt x="263" y="45"/>
                    <a:pt x="263" y="45"/>
                    <a:pt x="263" y="45"/>
                  </a:cubicBezTo>
                  <a:cubicBezTo>
                    <a:pt x="162" y="45"/>
                    <a:pt x="162" y="45"/>
                    <a:pt x="162" y="45"/>
                  </a:cubicBezTo>
                  <a:close/>
                  <a:moveTo>
                    <a:pt x="93" y="43"/>
                  </a:moveTo>
                  <a:cubicBezTo>
                    <a:pt x="93" y="43"/>
                    <a:pt x="93" y="43"/>
                    <a:pt x="93" y="43"/>
                  </a:cubicBezTo>
                  <a:cubicBezTo>
                    <a:pt x="92" y="43"/>
                    <a:pt x="91" y="43"/>
                    <a:pt x="91" y="44"/>
                  </a:cubicBezTo>
                  <a:cubicBezTo>
                    <a:pt x="91" y="44"/>
                    <a:pt x="91" y="44"/>
                    <a:pt x="91" y="44"/>
                  </a:cubicBezTo>
                  <a:cubicBezTo>
                    <a:pt x="91" y="44"/>
                    <a:pt x="90" y="44"/>
                    <a:pt x="90" y="44"/>
                  </a:cubicBezTo>
                  <a:cubicBezTo>
                    <a:pt x="90" y="44"/>
                    <a:pt x="90" y="44"/>
                    <a:pt x="90" y="44"/>
                  </a:cubicBezTo>
                  <a:cubicBezTo>
                    <a:pt x="90" y="44"/>
                    <a:pt x="89" y="45"/>
                    <a:pt x="89" y="45"/>
                  </a:cubicBezTo>
                  <a:cubicBezTo>
                    <a:pt x="89" y="45"/>
                    <a:pt x="89" y="45"/>
                    <a:pt x="89" y="45"/>
                  </a:cubicBezTo>
                  <a:cubicBezTo>
                    <a:pt x="89" y="45"/>
                    <a:pt x="89" y="45"/>
                    <a:pt x="88" y="45"/>
                  </a:cubicBezTo>
                  <a:cubicBezTo>
                    <a:pt x="88" y="45"/>
                    <a:pt x="88" y="45"/>
                    <a:pt x="88" y="45"/>
                  </a:cubicBezTo>
                  <a:cubicBezTo>
                    <a:pt x="88" y="45"/>
                    <a:pt x="88" y="45"/>
                    <a:pt x="88" y="45"/>
                  </a:cubicBezTo>
                  <a:cubicBezTo>
                    <a:pt x="88" y="45"/>
                    <a:pt x="88" y="45"/>
                    <a:pt x="88" y="45"/>
                  </a:cubicBezTo>
                  <a:cubicBezTo>
                    <a:pt x="88" y="46"/>
                    <a:pt x="87" y="46"/>
                    <a:pt x="87" y="46"/>
                  </a:cubicBezTo>
                  <a:cubicBezTo>
                    <a:pt x="87" y="46"/>
                    <a:pt x="87" y="46"/>
                    <a:pt x="87" y="46"/>
                  </a:cubicBezTo>
                  <a:cubicBezTo>
                    <a:pt x="87" y="46"/>
                    <a:pt x="87" y="46"/>
                    <a:pt x="87" y="46"/>
                  </a:cubicBezTo>
                  <a:cubicBezTo>
                    <a:pt x="87" y="46"/>
                    <a:pt x="87" y="46"/>
                    <a:pt x="87" y="46"/>
                  </a:cubicBezTo>
                  <a:cubicBezTo>
                    <a:pt x="86" y="46"/>
                    <a:pt x="86" y="46"/>
                    <a:pt x="86" y="47"/>
                  </a:cubicBezTo>
                  <a:cubicBezTo>
                    <a:pt x="86" y="47"/>
                    <a:pt x="86" y="47"/>
                    <a:pt x="86" y="47"/>
                  </a:cubicBezTo>
                  <a:cubicBezTo>
                    <a:pt x="86" y="47"/>
                    <a:pt x="86" y="47"/>
                    <a:pt x="86" y="47"/>
                  </a:cubicBezTo>
                  <a:cubicBezTo>
                    <a:pt x="85" y="47"/>
                    <a:pt x="85" y="47"/>
                    <a:pt x="85" y="47"/>
                  </a:cubicBezTo>
                  <a:cubicBezTo>
                    <a:pt x="85" y="47"/>
                    <a:pt x="85" y="47"/>
                    <a:pt x="85" y="47"/>
                  </a:cubicBezTo>
                  <a:cubicBezTo>
                    <a:pt x="85" y="47"/>
                    <a:pt x="85" y="47"/>
                    <a:pt x="85" y="47"/>
                  </a:cubicBezTo>
                  <a:cubicBezTo>
                    <a:pt x="85" y="48"/>
                    <a:pt x="85" y="48"/>
                    <a:pt x="84" y="48"/>
                  </a:cubicBezTo>
                  <a:cubicBezTo>
                    <a:pt x="84" y="48"/>
                    <a:pt x="84" y="48"/>
                    <a:pt x="84" y="48"/>
                  </a:cubicBezTo>
                  <a:cubicBezTo>
                    <a:pt x="84" y="48"/>
                    <a:pt x="84" y="48"/>
                    <a:pt x="84" y="48"/>
                  </a:cubicBezTo>
                  <a:cubicBezTo>
                    <a:pt x="84" y="48"/>
                    <a:pt x="84" y="48"/>
                    <a:pt x="84" y="48"/>
                  </a:cubicBezTo>
                  <a:cubicBezTo>
                    <a:pt x="83" y="49"/>
                    <a:pt x="83" y="49"/>
                    <a:pt x="83" y="49"/>
                  </a:cubicBezTo>
                  <a:cubicBezTo>
                    <a:pt x="83" y="49"/>
                    <a:pt x="83" y="49"/>
                    <a:pt x="83" y="49"/>
                  </a:cubicBezTo>
                  <a:cubicBezTo>
                    <a:pt x="83" y="49"/>
                    <a:pt x="83" y="49"/>
                    <a:pt x="83" y="49"/>
                  </a:cubicBezTo>
                  <a:cubicBezTo>
                    <a:pt x="83" y="49"/>
                    <a:pt x="83" y="49"/>
                    <a:pt x="83" y="49"/>
                  </a:cubicBezTo>
                  <a:cubicBezTo>
                    <a:pt x="83" y="49"/>
                    <a:pt x="83" y="49"/>
                    <a:pt x="82" y="50"/>
                  </a:cubicBezTo>
                  <a:cubicBezTo>
                    <a:pt x="82" y="50"/>
                    <a:pt x="82" y="50"/>
                    <a:pt x="82" y="50"/>
                  </a:cubicBezTo>
                  <a:cubicBezTo>
                    <a:pt x="82" y="50"/>
                    <a:pt x="82" y="50"/>
                    <a:pt x="82" y="50"/>
                  </a:cubicBezTo>
                  <a:cubicBezTo>
                    <a:pt x="82" y="50"/>
                    <a:pt x="82" y="50"/>
                    <a:pt x="82" y="50"/>
                  </a:cubicBezTo>
                  <a:cubicBezTo>
                    <a:pt x="77" y="55"/>
                    <a:pt x="73" y="62"/>
                    <a:pt x="72" y="69"/>
                  </a:cubicBezTo>
                  <a:cubicBezTo>
                    <a:pt x="72" y="69"/>
                    <a:pt x="72" y="69"/>
                    <a:pt x="72" y="69"/>
                  </a:cubicBezTo>
                  <a:cubicBezTo>
                    <a:pt x="70" y="81"/>
                    <a:pt x="82" y="98"/>
                    <a:pt x="66" y="105"/>
                  </a:cubicBezTo>
                  <a:cubicBezTo>
                    <a:pt x="144" y="105"/>
                    <a:pt x="144" y="105"/>
                    <a:pt x="144" y="105"/>
                  </a:cubicBezTo>
                  <a:cubicBezTo>
                    <a:pt x="151" y="82"/>
                    <a:pt x="142" y="39"/>
                    <a:pt x="106" y="40"/>
                  </a:cubicBezTo>
                  <a:cubicBezTo>
                    <a:pt x="101" y="40"/>
                    <a:pt x="97" y="41"/>
                    <a:pt x="93" y="43"/>
                  </a:cubicBezTo>
                  <a:close/>
                  <a:moveTo>
                    <a:pt x="80" y="71"/>
                  </a:moveTo>
                  <a:cubicBezTo>
                    <a:pt x="80" y="71"/>
                    <a:pt x="80" y="70"/>
                    <a:pt x="80" y="69"/>
                  </a:cubicBezTo>
                  <a:cubicBezTo>
                    <a:pt x="80" y="71"/>
                    <a:pt x="79" y="73"/>
                    <a:pt x="79" y="75"/>
                  </a:cubicBezTo>
                  <a:cubicBezTo>
                    <a:pt x="79" y="90"/>
                    <a:pt x="91" y="102"/>
                    <a:pt x="106" y="102"/>
                  </a:cubicBezTo>
                  <a:cubicBezTo>
                    <a:pt x="120" y="102"/>
                    <a:pt x="132" y="90"/>
                    <a:pt x="132" y="75"/>
                  </a:cubicBezTo>
                  <a:cubicBezTo>
                    <a:pt x="132" y="74"/>
                    <a:pt x="132" y="72"/>
                    <a:pt x="132" y="71"/>
                  </a:cubicBezTo>
                  <a:cubicBezTo>
                    <a:pt x="116" y="72"/>
                    <a:pt x="116" y="72"/>
                    <a:pt x="116" y="72"/>
                  </a:cubicBezTo>
                  <a:cubicBezTo>
                    <a:pt x="113" y="64"/>
                    <a:pt x="113" y="64"/>
                    <a:pt x="113" y="64"/>
                  </a:cubicBezTo>
                  <a:cubicBezTo>
                    <a:pt x="111" y="72"/>
                    <a:pt x="111" y="72"/>
                    <a:pt x="111" y="72"/>
                  </a:cubicBezTo>
                  <a:cubicBezTo>
                    <a:pt x="109" y="72"/>
                    <a:pt x="109" y="72"/>
                    <a:pt x="109" y="72"/>
                  </a:cubicBezTo>
                  <a:cubicBezTo>
                    <a:pt x="108" y="56"/>
                    <a:pt x="108" y="56"/>
                    <a:pt x="108" y="56"/>
                  </a:cubicBezTo>
                  <a:cubicBezTo>
                    <a:pt x="106" y="72"/>
                    <a:pt x="106" y="72"/>
                    <a:pt x="106" y="72"/>
                  </a:cubicBezTo>
                  <a:cubicBezTo>
                    <a:pt x="80" y="71"/>
                    <a:pt x="80" y="71"/>
                    <a:pt x="80" y="71"/>
                  </a:cubicBezTo>
                  <a:close/>
                  <a:moveTo>
                    <a:pt x="116" y="77"/>
                  </a:moveTo>
                  <a:cubicBezTo>
                    <a:pt x="114" y="77"/>
                    <a:pt x="112" y="79"/>
                    <a:pt x="112" y="81"/>
                  </a:cubicBezTo>
                  <a:cubicBezTo>
                    <a:pt x="112" y="83"/>
                    <a:pt x="114" y="84"/>
                    <a:pt x="116" y="84"/>
                  </a:cubicBezTo>
                  <a:cubicBezTo>
                    <a:pt x="118" y="84"/>
                    <a:pt x="120" y="83"/>
                    <a:pt x="120" y="81"/>
                  </a:cubicBezTo>
                  <a:cubicBezTo>
                    <a:pt x="120" y="79"/>
                    <a:pt x="118" y="77"/>
                    <a:pt x="116" y="77"/>
                  </a:cubicBezTo>
                  <a:close/>
                  <a:moveTo>
                    <a:pt x="95" y="77"/>
                  </a:moveTo>
                  <a:cubicBezTo>
                    <a:pt x="93" y="77"/>
                    <a:pt x="91" y="79"/>
                    <a:pt x="91" y="81"/>
                  </a:cubicBezTo>
                  <a:cubicBezTo>
                    <a:pt x="91" y="83"/>
                    <a:pt x="93" y="84"/>
                    <a:pt x="95" y="84"/>
                  </a:cubicBezTo>
                  <a:cubicBezTo>
                    <a:pt x="97" y="84"/>
                    <a:pt x="98" y="83"/>
                    <a:pt x="98" y="81"/>
                  </a:cubicBezTo>
                  <a:cubicBezTo>
                    <a:pt x="98" y="79"/>
                    <a:pt x="97" y="77"/>
                    <a:pt x="95" y="77"/>
                  </a:cubicBezTo>
                  <a:close/>
                  <a:moveTo>
                    <a:pt x="148" y="149"/>
                  </a:moveTo>
                  <a:cubicBezTo>
                    <a:pt x="147" y="129"/>
                    <a:pt x="135" y="112"/>
                    <a:pt x="118" y="107"/>
                  </a:cubicBezTo>
                  <a:cubicBezTo>
                    <a:pt x="93" y="142"/>
                    <a:pt x="93" y="142"/>
                    <a:pt x="93" y="142"/>
                  </a:cubicBezTo>
                  <a:cubicBezTo>
                    <a:pt x="93" y="106"/>
                    <a:pt x="93" y="106"/>
                    <a:pt x="93" y="106"/>
                  </a:cubicBezTo>
                  <a:cubicBezTo>
                    <a:pt x="76" y="112"/>
                    <a:pt x="64" y="129"/>
                    <a:pt x="63" y="149"/>
                  </a:cubicBezTo>
                  <a:cubicBezTo>
                    <a:pt x="148" y="149"/>
                    <a:pt x="148" y="149"/>
                    <a:pt x="148" y="149"/>
                  </a:cubicBezTo>
                  <a:close/>
                  <a:moveTo>
                    <a:pt x="145" y="199"/>
                  </a:moveTo>
                  <a:cubicBezTo>
                    <a:pt x="179" y="199"/>
                    <a:pt x="179" y="199"/>
                    <a:pt x="179" y="199"/>
                  </a:cubicBezTo>
                  <a:cubicBezTo>
                    <a:pt x="191" y="219"/>
                    <a:pt x="191" y="219"/>
                    <a:pt x="191" y="219"/>
                  </a:cubicBezTo>
                  <a:cubicBezTo>
                    <a:pt x="134" y="219"/>
                    <a:pt x="134" y="219"/>
                    <a:pt x="134" y="219"/>
                  </a:cubicBezTo>
                  <a:cubicBezTo>
                    <a:pt x="145" y="199"/>
                    <a:pt x="145" y="199"/>
                    <a:pt x="145" y="199"/>
                  </a:cubicBezTo>
                  <a:close/>
                  <a:moveTo>
                    <a:pt x="50" y="0"/>
                  </a:moveTo>
                  <a:cubicBezTo>
                    <a:pt x="37" y="0"/>
                    <a:pt x="26" y="11"/>
                    <a:pt x="26" y="24"/>
                  </a:cubicBezTo>
                  <a:cubicBezTo>
                    <a:pt x="26" y="159"/>
                    <a:pt x="26" y="159"/>
                    <a:pt x="26" y="159"/>
                  </a:cubicBezTo>
                  <a:cubicBezTo>
                    <a:pt x="26" y="170"/>
                    <a:pt x="33" y="179"/>
                    <a:pt x="43" y="182"/>
                  </a:cubicBezTo>
                  <a:cubicBezTo>
                    <a:pt x="43" y="182"/>
                    <a:pt x="43" y="182"/>
                    <a:pt x="43" y="182"/>
                  </a:cubicBezTo>
                  <a:cubicBezTo>
                    <a:pt x="0" y="216"/>
                    <a:pt x="0" y="216"/>
                    <a:pt x="0" y="216"/>
                  </a:cubicBezTo>
                  <a:cubicBezTo>
                    <a:pt x="0" y="237"/>
                    <a:pt x="0" y="237"/>
                    <a:pt x="0" y="237"/>
                  </a:cubicBezTo>
                  <a:cubicBezTo>
                    <a:pt x="326" y="237"/>
                    <a:pt x="326" y="237"/>
                    <a:pt x="326" y="237"/>
                  </a:cubicBezTo>
                  <a:cubicBezTo>
                    <a:pt x="326" y="216"/>
                    <a:pt x="326" y="216"/>
                    <a:pt x="326" y="216"/>
                  </a:cubicBezTo>
                  <a:cubicBezTo>
                    <a:pt x="279" y="182"/>
                    <a:pt x="279" y="182"/>
                    <a:pt x="279" y="182"/>
                  </a:cubicBezTo>
                  <a:cubicBezTo>
                    <a:pt x="290" y="180"/>
                    <a:pt x="298" y="170"/>
                    <a:pt x="298" y="159"/>
                  </a:cubicBezTo>
                  <a:cubicBezTo>
                    <a:pt x="298" y="24"/>
                    <a:pt x="298" y="24"/>
                    <a:pt x="298" y="24"/>
                  </a:cubicBezTo>
                  <a:cubicBezTo>
                    <a:pt x="298" y="11"/>
                    <a:pt x="287" y="0"/>
                    <a:pt x="274" y="0"/>
                  </a:cubicBezTo>
                  <a:lnTo>
                    <a:pt x="50" y="0"/>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6" name="组合 15"/>
          <p:cNvGrpSpPr/>
          <p:nvPr/>
        </p:nvGrpSpPr>
        <p:grpSpPr bwMode="auto">
          <a:xfrm>
            <a:off x="6909321" y="5058390"/>
            <a:ext cx="888455" cy="886224"/>
            <a:chOff x="5051213" y="1952593"/>
            <a:chExt cx="630998" cy="630998"/>
          </a:xfrm>
        </p:grpSpPr>
        <p:sp>
          <p:nvSpPr>
            <p:cNvPr id="17" name="椭圆 16"/>
            <p:cNvSpPr/>
            <p:nvPr/>
          </p:nvSpPr>
          <p:spPr>
            <a:xfrm rot="20170909">
              <a:off x="5051213" y="1952593"/>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6" name="Freeform 21"/>
            <p:cNvSpPr>
              <a:spLocks noChangeAspect="1" noEditPoints="1"/>
            </p:cNvSpPr>
            <p:nvPr/>
          </p:nvSpPr>
          <p:spPr bwMode="auto">
            <a:xfrm>
              <a:off x="5226779" y="2136692"/>
              <a:ext cx="279866" cy="262800"/>
            </a:xfrm>
            <a:custGeom>
              <a:avLst/>
              <a:gdLst>
                <a:gd name="T0" fmla="*/ 250697744 w 243"/>
                <a:gd name="T1" fmla="*/ 0 h 228"/>
                <a:gd name="T2" fmla="*/ 259982845 w 243"/>
                <a:gd name="T3" fmla="*/ 252426316 h 228"/>
                <a:gd name="T4" fmla="*/ 266614402 w 243"/>
                <a:gd name="T5" fmla="*/ 275012132 h 228"/>
                <a:gd name="T6" fmla="*/ 297122100 w 243"/>
                <a:gd name="T7" fmla="*/ 276339963 h 228"/>
                <a:gd name="T8" fmla="*/ 302428037 w 243"/>
                <a:gd name="T9" fmla="*/ 244454716 h 228"/>
                <a:gd name="T10" fmla="*/ 311713138 w 243"/>
                <a:gd name="T11" fmla="*/ 14614216 h 228"/>
                <a:gd name="T12" fmla="*/ 322325012 w 243"/>
                <a:gd name="T13" fmla="*/ 244454716 h 228"/>
                <a:gd name="T14" fmla="*/ 313039911 w 243"/>
                <a:gd name="T15" fmla="*/ 285640547 h 228"/>
                <a:gd name="T16" fmla="*/ 286511378 w 243"/>
                <a:gd name="T17" fmla="*/ 302911579 h 228"/>
                <a:gd name="T18" fmla="*/ 46425508 w 243"/>
                <a:gd name="T19" fmla="*/ 302911579 h 228"/>
                <a:gd name="T20" fmla="*/ 13264266 w 243"/>
                <a:gd name="T21" fmla="*/ 290954179 h 228"/>
                <a:gd name="T22" fmla="*/ 0 w 243"/>
                <a:gd name="T23" fmla="*/ 253755300 h 228"/>
                <a:gd name="T24" fmla="*/ 10611874 w 243"/>
                <a:gd name="T25" fmla="*/ 0 h 228"/>
                <a:gd name="T26" fmla="*/ 45098736 w 243"/>
                <a:gd name="T27" fmla="*/ 249769500 h 228"/>
                <a:gd name="T28" fmla="*/ 95503409 w 243"/>
                <a:gd name="T29" fmla="*/ 237812100 h 228"/>
                <a:gd name="T30" fmla="*/ 45098736 w 243"/>
                <a:gd name="T31" fmla="*/ 208583668 h 228"/>
                <a:gd name="T32" fmla="*/ 213557337 w 243"/>
                <a:gd name="T33" fmla="*/ 220541068 h 228"/>
                <a:gd name="T34" fmla="*/ 45098736 w 243"/>
                <a:gd name="T35" fmla="*/ 208583668 h 228"/>
                <a:gd name="T36" fmla="*/ 45098736 w 243"/>
                <a:gd name="T37" fmla="*/ 188655821 h 228"/>
                <a:gd name="T38" fmla="*/ 213557337 w 243"/>
                <a:gd name="T39" fmla="*/ 175369437 h 228"/>
                <a:gd name="T40" fmla="*/ 45098736 w 243"/>
                <a:gd name="T41" fmla="*/ 144813174 h 228"/>
                <a:gd name="T42" fmla="*/ 213557337 w 243"/>
                <a:gd name="T43" fmla="*/ 158098405 h 228"/>
                <a:gd name="T44" fmla="*/ 45098736 w 243"/>
                <a:gd name="T45" fmla="*/ 144813174 h 228"/>
                <a:gd name="T46" fmla="*/ 84892687 w 243"/>
                <a:gd name="T47" fmla="*/ 50485263 h 228"/>
                <a:gd name="T48" fmla="*/ 71627269 w 243"/>
                <a:gd name="T49" fmla="*/ 82370511 h 228"/>
                <a:gd name="T50" fmla="*/ 45098736 w 243"/>
                <a:gd name="T51" fmla="*/ 50485263 h 228"/>
                <a:gd name="T52" fmla="*/ 58363002 w 243"/>
                <a:gd name="T53" fmla="*/ 119570542 h 228"/>
                <a:gd name="T54" fmla="*/ 68974876 w 243"/>
                <a:gd name="T55" fmla="*/ 119570542 h 228"/>
                <a:gd name="T56" fmla="*/ 118052777 w 243"/>
                <a:gd name="T57" fmla="*/ 119570542 h 228"/>
                <a:gd name="T58" fmla="*/ 103462890 w 243"/>
                <a:gd name="T59" fmla="*/ 111598942 h 228"/>
                <a:gd name="T60" fmla="*/ 115400384 w 243"/>
                <a:gd name="T61" fmla="*/ 86356311 h 228"/>
                <a:gd name="T62" fmla="*/ 103462890 w 243"/>
                <a:gd name="T63" fmla="*/ 78384711 h 228"/>
                <a:gd name="T64" fmla="*/ 118052777 w 243"/>
                <a:gd name="T65" fmla="*/ 59784695 h 228"/>
                <a:gd name="T66" fmla="*/ 87545079 w 243"/>
                <a:gd name="T67" fmla="*/ 50485263 h 228"/>
                <a:gd name="T68" fmla="*/ 118052777 w 243"/>
                <a:gd name="T69" fmla="*/ 119570542 h 228"/>
                <a:gd name="T70" fmla="*/ 168457449 w 243"/>
                <a:gd name="T71" fmla="*/ 50485263 h 228"/>
                <a:gd name="T72" fmla="*/ 159172348 w 243"/>
                <a:gd name="T73" fmla="*/ 50485263 h 228"/>
                <a:gd name="T74" fmla="*/ 136622980 w 243"/>
                <a:gd name="T75" fmla="*/ 82370511 h 228"/>
                <a:gd name="T76" fmla="*/ 119379549 w 243"/>
                <a:gd name="T77" fmla="*/ 50485263 h 228"/>
                <a:gd name="T78" fmla="*/ 143255689 w 243"/>
                <a:gd name="T79" fmla="*/ 119570542 h 228"/>
                <a:gd name="T80" fmla="*/ 153867563 w 243"/>
                <a:gd name="T81" fmla="*/ 119570542 h 228"/>
                <a:gd name="T82" fmla="*/ 180396095 w 243"/>
                <a:gd name="T83" fmla="*/ 50485263 h 228"/>
                <a:gd name="T84" fmla="*/ 183048488 w 243"/>
                <a:gd name="T85" fmla="*/ 107613142 h 228"/>
                <a:gd name="T86" fmla="*/ 217536502 w 243"/>
                <a:gd name="T87" fmla="*/ 107613142 h 228"/>
                <a:gd name="T88" fmla="*/ 214882958 w 243"/>
                <a:gd name="T89" fmla="*/ 90342111 h 228"/>
                <a:gd name="T90" fmla="*/ 197639526 w 243"/>
                <a:gd name="T91" fmla="*/ 67756295 h 228"/>
                <a:gd name="T92" fmla="*/ 198966299 w 243"/>
                <a:gd name="T93" fmla="*/ 59784695 h 228"/>
                <a:gd name="T94" fmla="*/ 201618691 w 243"/>
                <a:gd name="T95" fmla="*/ 74398911 h 228"/>
                <a:gd name="T96" fmla="*/ 216209730 w 243"/>
                <a:gd name="T97" fmla="*/ 62442663 h 228"/>
                <a:gd name="T98" fmla="*/ 183048488 w 243"/>
                <a:gd name="T99" fmla="*/ 63770495 h 228"/>
                <a:gd name="T100" fmla="*/ 184375260 w 243"/>
                <a:gd name="T101" fmla="*/ 78384711 h 228"/>
                <a:gd name="T102" fmla="*/ 201618691 w 243"/>
                <a:gd name="T103" fmla="*/ 99641542 h 228"/>
                <a:gd name="T104" fmla="*/ 198966299 w 243"/>
                <a:gd name="T105" fmla="*/ 110269958 h 228"/>
                <a:gd name="T106" fmla="*/ 196312754 w 243"/>
                <a:gd name="T107" fmla="*/ 92998926 h 228"/>
                <a:gd name="T108" fmla="*/ 273247112 w 243"/>
                <a:gd name="T109" fmla="*/ 15943200 h 228"/>
                <a:gd name="T110" fmla="*/ 282532213 w 243"/>
                <a:gd name="T111" fmla="*/ 265711547 h 228"/>
                <a:gd name="T112" fmla="*/ 291817315 w 243"/>
                <a:gd name="T113" fmla="*/ 15943200 h 228"/>
                <a:gd name="T114" fmla="*/ 273247112 w 243"/>
                <a:gd name="T115" fmla="*/ 15943200 h 228"/>
                <a:gd name="T116" fmla="*/ 19896975 w 243"/>
                <a:gd name="T117" fmla="*/ 19927847 h 228"/>
                <a:gd name="T118" fmla="*/ 19896975 w 243"/>
                <a:gd name="T119" fmla="*/ 253755300 h 228"/>
                <a:gd name="T120" fmla="*/ 46425508 w 243"/>
                <a:gd name="T121" fmla="*/ 282983732 h 228"/>
                <a:gd name="T122" fmla="*/ 249370971 w 243"/>
                <a:gd name="T123" fmla="*/ 282983732 h 228"/>
                <a:gd name="T124" fmla="*/ 241412642 w 243"/>
                <a:gd name="T125" fmla="*/ 252426316 h 2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9" name="组合 18"/>
          <p:cNvGrpSpPr/>
          <p:nvPr/>
        </p:nvGrpSpPr>
        <p:grpSpPr bwMode="auto">
          <a:xfrm>
            <a:off x="5060977" y="5058390"/>
            <a:ext cx="888455" cy="886224"/>
            <a:chOff x="5051213" y="2960993"/>
            <a:chExt cx="630998" cy="630998"/>
          </a:xfrm>
        </p:grpSpPr>
        <p:sp>
          <p:nvSpPr>
            <p:cNvPr id="20" name="椭圆 19"/>
            <p:cNvSpPr/>
            <p:nvPr/>
          </p:nvSpPr>
          <p:spPr>
            <a:xfrm rot="20170909">
              <a:off x="5051213" y="2960993"/>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4" name="Freeform 26"/>
            <p:cNvSpPr>
              <a:spLocks noChangeAspect="1" noEditPoints="1"/>
            </p:cNvSpPr>
            <p:nvPr/>
          </p:nvSpPr>
          <p:spPr bwMode="auto">
            <a:xfrm>
              <a:off x="5252481" y="3141502"/>
              <a:ext cx="228462" cy="270000"/>
            </a:xfrm>
            <a:custGeom>
              <a:avLst/>
              <a:gdLst>
                <a:gd name="T0" fmla="*/ 176839787 w 224"/>
                <a:gd name="T1" fmla="*/ 0 h 264"/>
                <a:gd name="T2" fmla="*/ 208047288 w 224"/>
                <a:gd name="T3" fmla="*/ 31379318 h 264"/>
                <a:gd name="T4" fmla="*/ 195564492 w 224"/>
                <a:gd name="T5" fmla="*/ 108781364 h 264"/>
                <a:gd name="T6" fmla="*/ 190362902 w 224"/>
                <a:gd name="T7" fmla="*/ 18827386 h 264"/>
                <a:gd name="T8" fmla="*/ 58253730 w 224"/>
                <a:gd name="T9" fmla="*/ 13597159 h 264"/>
                <a:gd name="T10" fmla="*/ 78017733 w 224"/>
                <a:gd name="T11" fmla="*/ 38701023 h 264"/>
                <a:gd name="T12" fmla="*/ 12482797 w 224"/>
                <a:gd name="T13" fmla="*/ 117148295 h 264"/>
                <a:gd name="T14" fmla="*/ 17684387 w 224"/>
                <a:gd name="T15" fmla="*/ 251033523 h 264"/>
                <a:gd name="T16" fmla="*/ 69696209 w 224"/>
                <a:gd name="T17" fmla="*/ 256262727 h 264"/>
                <a:gd name="T18" fmla="*/ 30167183 w 224"/>
                <a:gd name="T19" fmla="*/ 268814659 h 264"/>
                <a:gd name="T20" fmla="*/ 0 w 224"/>
                <a:gd name="T21" fmla="*/ 238481591 h 264"/>
                <a:gd name="T22" fmla="*/ 0 w 224"/>
                <a:gd name="T23" fmla="*/ 112965341 h 264"/>
                <a:gd name="T24" fmla="*/ 35367753 w 224"/>
                <a:gd name="T25" fmla="*/ 3137727 h 264"/>
                <a:gd name="T26" fmla="*/ 35367753 w 224"/>
                <a:gd name="T27" fmla="*/ 3137727 h 264"/>
                <a:gd name="T28" fmla="*/ 35367753 w 224"/>
                <a:gd name="T29" fmla="*/ 3137727 h 264"/>
                <a:gd name="T30" fmla="*/ 37448390 w 224"/>
                <a:gd name="T31" fmla="*/ 2091477 h 264"/>
                <a:gd name="T32" fmla="*/ 37448390 w 224"/>
                <a:gd name="T33" fmla="*/ 2091477 h 264"/>
                <a:gd name="T34" fmla="*/ 37448390 w 224"/>
                <a:gd name="T35" fmla="*/ 2091477 h 264"/>
                <a:gd name="T36" fmla="*/ 37448390 w 224"/>
                <a:gd name="T37" fmla="*/ 2091477 h 264"/>
                <a:gd name="T38" fmla="*/ 39529026 w 224"/>
                <a:gd name="T39" fmla="*/ 0 h 264"/>
                <a:gd name="T40" fmla="*/ 39529026 w 224"/>
                <a:gd name="T41" fmla="*/ 0 h 264"/>
                <a:gd name="T42" fmla="*/ 39529026 w 224"/>
                <a:gd name="T43" fmla="*/ 0 h 264"/>
                <a:gd name="T44" fmla="*/ 39529026 w 224"/>
                <a:gd name="T45" fmla="*/ 0 h 264"/>
                <a:gd name="T46" fmla="*/ 39529026 w 224"/>
                <a:gd name="T47" fmla="*/ 0 h 264"/>
                <a:gd name="T48" fmla="*/ 40569344 w 224"/>
                <a:gd name="T49" fmla="*/ 0 h 264"/>
                <a:gd name="T50" fmla="*/ 41609662 w 224"/>
                <a:gd name="T51" fmla="*/ 0 h 264"/>
                <a:gd name="T52" fmla="*/ 38488708 w 224"/>
                <a:gd name="T53" fmla="*/ 188274886 h 264"/>
                <a:gd name="T54" fmla="*/ 105063962 w 224"/>
                <a:gd name="T55" fmla="*/ 177815455 h 264"/>
                <a:gd name="T56" fmla="*/ 38488708 w 224"/>
                <a:gd name="T57" fmla="*/ 149573864 h 264"/>
                <a:gd name="T58" fmla="*/ 105063962 w 224"/>
                <a:gd name="T59" fmla="*/ 160033295 h 264"/>
                <a:gd name="T60" fmla="*/ 38488708 w 224"/>
                <a:gd name="T61" fmla="*/ 149573864 h 264"/>
                <a:gd name="T62" fmla="*/ 38488708 w 224"/>
                <a:gd name="T63" fmla="*/ 132837955 h 264"/>
                <a:gd name="T64" fmla="*/ 172679535 w 224"/>
                <a:gd name="T65" fmla="*/ 122378523 h 264"/>
                <a:gd name="T66" fmla="*/ 108184916 w 224"/>
                <a:gd name="T67" fmla="*/ 89953977 h 264"/>
                <a:gd name="T68" fmla="*/ 172679535 w 224"/>
                <a:gd name="T69" fmla="*/ 100413409 h 264"/>
                <a:gd name="T70" fmla="*/ 108184916 w 224"/>
                <a:gd name="T71" fmla="*/ 89953977 h 264"/>
                <a:gd name="T72" fmla="*/ 108184916 w 224"/>
                <a:gd name="T73" fmla="*/ 72171818 h 264"/>
                <a:gd name="T74" fmla="*/ 172679535 w 224"/>
                <a:gd name="T75" fmla="*/ 61712386 h 264"/>
                <a:gd name="T76" fmla="*/ 108184916 w 224"/>
                <a:gd name="T77" fmla="*/ 35563295 h 264"/>
                <a:gd name="T78" fmla="*/ 172679535 w 224"/>
                <a:gd name="T79" fmla="*/ 46022727 h 264"/>
                <a:gd name="T80" fmla="*/ 108184916 w 224"/>
                <a:gd name="T81" fmla="*/ 35563295 h 264"/>
                <a:gd name="T82" fmla="*/ 97781736 w 224"/>
                <a:gd name="T83" fmla="*/ 226975909 h 264"/>
                <a:gd name="T84" fmla="*/ 233012881 w 224"/>
                <a:gd name="T85" fmla="*/ 153757841 h 264"/>
                <a:gd name="T86" fmla="*/ 93621484 w 224"/>
                <a:gd name="T87" fmla="*/ 232205114 h 264"/>
                <a:gd name="T88" fmla="*/ 91540848 w 224"/>
                <a:gd name="T89" fmla="*/ 276136364 h 264"/>
                <a:gd name="T90" fmla="*/ 93621484 w 224"/>
                <a:gd name="T91" fmla="*/ 232205114 h 264"/>
                <a:gd name="T92" fmla="*/ 195564492 w 224"/>
                <a:gd name="T93" fmla="*/ 214423977 h 264"/>
                <a:gd name="T94" fmla="*/ 190362902 w 224"/>
                <a:gd name="T95" fmla="*/ 251033523 h 264"/>
                <a:gd name="T96" fmla="*/ 152914512 w 224"/>
                <a:gd name="T97" fmla="*/ 256262727 h 264"/>
                <a:gd name="T98" fmla="*/ 150833876 w 224"/>
                <a:gd name="T99" fmla="*/ 268814659 h 264"/>
                <a:gd name="T100" fmla="*/ 198685446 w 224"/>
                <a:gd name="T101" fmla="*/ 259400455 h 264"/>
                <a:gd name="T102" fmla="*/ 208047288 w 224"/>
                <a:gd name="T103" fmla="*/ 200826818 h 264"/>
                <a:gd name="T104" fmla="*/ 64494619 w 224"/>
                <a:gd name="T105" fmla="*/ 35563295 h 264"/>
                <a:gd name="T106" fmla="*/ 22884957 w 224"/>
                <a:gd name="T107" fmla="*/ 84723750 h 26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bwMode="auto">
          <a:xfrm>
            <a:off x="3212633" y="5058390"/>
            <a:ext cx="888455" cy="886224"/>
            <a:chOff x="4219772" y="3641122"/>
            <a:chExt cx="630998" cy="630998"/>
          </a:xfrm>
        </p:grpSpPr>
        <p:sp>
          <p:nvSpPr>
            <p:cNvPr id="23" name="椭圆 22"/>
            <p:cNvSpPr/>
            <p:nvPr/>
          </p:nvSpPr>
          <p:spPr>
            <a:xfrm rot="20170909">
              <a:off x="4219772" y="3641122"/>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2" name="Freeform 31"/>
            <p:cNvSpPr>
              <a:spLocks noChangeAspect="1" noEditPoints="1"/>
            </p:cNvSpPr>
            <p:nvPr/>
          </p:nvSpPr>
          <p:spPr bwMode="auto">
            <a:xfrm>
              <a:off x="4410676" y="3808945"/>
              <a:ext cx="249189" cy="295352"/>
            </a:xfrm>
            <a:custGeom>
              <a:avLst/>
              <a:gdLst>
                <a:gd name="T0" fmla="*/ 228253943 w 235"/>
                <a:gd name="T1" fmla="*/ 0 h 279"/>
                <a:gd name="T2" fmla="*/ 264234714 w 235"/>
                <a:gd name="T3" fmla="*/ 236458388 h 279"/>
                <a:gd name="T4" fmla="*/ 230503006 w 235"/>
                <a:gd name="T5" fmla="*/ 276801989 h 279"/>
                <a:gd name="T6" fmla="*/ 35980771 w 235"/>
                <a:gd name="T7" fmla="*/ 312662380 h 279"/>
                <a:gd name="T8" fmla="*/ 0 w 235"/>
                <a:gd name="T9" fmla="*/ 76203992 h 279"/>
                <a:gd name="T10" fmla="*/ 34856769 w 235"/>
                <a:gd name="T11" fmla="*/ 35860391 h 279"/>
                <a:gd name="T12" fmla="*/ 230503006 w 235"/>
                <a:gd name="T13" fmla="*/ 219647672 h 279"/>
                <a:gd name="T14" fmla="*/ 240622200 w 235"/>
                <a:gd name="T15" fmla="*/ 30257172 h 279"/>
                <a:gd name="T16" fmla="*/ 58469283 w 235"/>
                <a:gd name="T17" fmla="*/ 40343601 h 279"/>
                <a:gd name="T18" fmla="*/ 230503006 w 235"/>
                <a:gd name="T19" fmla="*/ 76203992 h 279"/>
                <a:gd name="T20" fmla="*/ 115813504 w 235"/>
                <a:gd name="T21" fmla="*/ 87411489 h 279"/>
                <a:gd name="T22" fmla="*/ 73086604 w 235"/>
                <a:gd name="T23" fmla="*/ 131116174 h 279"/>
                <a:gd name="T24" fmla="*/ 115813504 w 235"/>
                <a:gd name="T25" fmla="*/ 174821919 h 279"/>
                <a:gd name="T26" fmla="*/ 159665466 w 235"/>
                <a:gd name="T27" fmla="*/ 131116174 h 279"/>
                <a:gd name="T28" fmla="*/ 115813504 w 235"/>
                <a:gd name="T29" fmla="*/ 87411489 h 279"/>
                <a:gd name="T30" fmla="*/ 104569248 w 235"/>
                <a:gd name="T31" fmla="*/ 239819472 h 279"/>
                <a:gd name="T32" fmla="*/ 125932698 w 235"/>
                <a:gd name="T33" fmla="*/ 239819472 h 279"/>
                <a:gd name="T34" fmla="*/ 120311630 w 235"/>
                <a:gd name="T35" fmla="*/ 191631576 h 279"/>
                <a:gd name="T36" fmla="*/ 110191376 w 235"/>
                <a:gd name="T37" fmla="*/ 191631576 h 279"/>
                <a:gd name="T38" fmla="*/ 133803889 w 235"/>
                <a:gd name="T39" fmla="*/ 178184062 h 279"/>
                <a:gd name="T40" fmla="*/ 132679888 w 235"/>
                <a:gd name="T41" fmla="*/ 239819472 h 279"/>
                <a:gd name="T42" fmla="*/ 133803889 w 235"/>
                <a:gd name="T43" fmla="*/ 178184062 h 279"/>
                <a:gd name="T44" fmla="*/ 107942313 w 235"/>
                <a:gd name="T45" fmla="*/ 190511567 h 279"/>
                <a:gd name="T46" fmla="*/ 52847155 w 235"/>
                <a:gd name="T47" fmla="*/ 239819472 h 279"/>
                <a:gd name="T48" fmla="*/ 121435632 w 235"/>
                <a:gd name="T49" fmla="*/ 115427584 h 279"/>
                <a:gd name="T50" fmla="*/ 78708732 w 235"/>
                <a:gd name="T51" fmla="*/ 124392947 h 279"/>
                <a:gd name="T52" fmla="*/ 88827926 w 235"/>
                <a:gd name="T53" fmla="*/ 158012261 h 279"/>
                <a:gd name="T54" fmla="*/ 142799082 w 235"/>
                <a:gd name="T55" fmla="*/ 158012261 h 279"/>
                <a:gd name="T56" fmla="*/ 152919336 w 235"/>
                <a:gd name="T57" fmla="*/ 123271879 h 279"/>
                <a:gd name="T58" fmla="*/ 121435632 w 235"/>
                <a:gd name="T59" fmla="*/ 115427584 h 279"/>
                <a:gd name="T60" fmla="*/ 24736515 w 235"/>
                <a:gd name="T61" fmla="*/ 259991273 h 279"/>
                <a:gd name="T62" fmla="*/ 206890493 w 235"/>
                <a:gd name="T63" fmla="*/ 70600773 h 27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extLst>
      <p:ext uri="{BB962C8B-B14F-4D97-AF65-F5344CB8AC3E}">
        <p14:creationId xmlns:p14="http://schemas.microsoft.com/office/powerpoint/2010/main" val="1107025668"/>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200" fill="hold"/>
                                        <p:tgtEl>
                                          <p:spTgt spid="11"/>
                                        </p:tgtEl>
                                        <p:attrNameLst>
                                          <p:attrName>ppt_x</p:attrName>
                                        </p:attrNameLst>
                                      </p:cBhvr>
                                      <p:tavLst>
                                        <p:tav tm="0">
                                          <p:val>
                                            <p:strVal val="#ppt_x"/>
                                          </p:val>
                                        </p:tav>
                                        <p:tav tm="100000">
                                          <p:val>
                                            <p:strVal val="#ppt_x"/>
                                          </p:val>
                                        </p:tav>
                                      </p:tavLst>
                                    </p:anim>
                                    <p:anim calcmode="lin" valueType="num">
                                      <p:cBhvr additive="base">
                                        <p:cTn id="8" dur="12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1200"/>
                            </p:stCondLst>
                            <p:childTnLst>
                              <p:par>
                                <p:cTn id="10" presetID="10" presetClass="exit" presetSubtype="0" fill="hold" nodeType="afterEffect">
                                  <p:stCondLst>
                                    <p:cond delay="800"/>
                                  </p:stCondLst>
                                  <p:childTnLst>
                                    <p:animEffect transition="out" filter="fade">
                                      <p:cBhvr>
                                        <p:cTn id="11" dur="200"/>
                                        <p:tgtEl>
                                          <p:spTgt spid="11"/>
                                        </p:tgtEl>
                                      </p:cBhvr>
                                    </p:animEffect>
                                    <p:set>
                                      <p:cBhvr>
                                        <p:cTn id="12" dur="1" fill="hold">
                                          <p:stCondLst>
                                            <p:cond delay="199"/>
                                          </p:stCondLst>
                                        </p:cTn>
                                        <p:tgtEl>
                                          <p:spTgt spid="11"/>
                                        </p:tgtEl>
                                        <p:attrNameLst>
                                          <p:attrName>style.visibility</p:attrName>
                                        </p:attrNameLst>
                                      </p:cBhvr>
                                      <p:to>
                                        <p:strVal val="hidden"/>
                                      </p:to>
                                    </p:set>
                                  </p:childTnLst>
                                </p:cTn>
                              </p:par>
                              <p:par>
                                <p:cTn id="13" presetID="2" presetClass="exit" presetSubtype="4" fill="hold" nodeType="withEffect">
                                  <p:stCondLst>
                                    <p:cond delay="800"/>
                                  </p:stCondLst>
                                  <p:childTnLst>
                                    <p:anim calcmode="lin" valueType="num">
                                      <p:cBhvr additive="base">
                                        <p:cTn id="14" dur="500"/>
                                        <p:tgtEl>
                                          <p:spTgt spid="11"/>
                                        </p:tgtEl>
                                        <p:attrNameLst>
                                          <p:attrName>ppt_x</p:attrName>
                                        </p:attrNameLst>
                                      </p:cBhvr>
                                      <p:tavLst>
                                        <p:tav tm="0">
                                          <p:val>
                                            <p:strVal val="ppt_x"/>
                                          </p:val>
                                        </p:tav>
                                        <p:tav tm="100000">
                                          <p:val>
                                            <p:strVal val="ppt_x"/>
                                          </p:val>
                                        </p:tav>
                                      </p:tavLst>
                                    </p:anim>
                                    <p:anim calcmode="lin" valueType="num">
                                      <p:cBhvr additive="base">
                                        <p:cTn id="15" dur="500"/>
                                        <p:tgtEl>
                                          <p:spTgt spid="11"/>
                                        </p:tgtEl>
                                        <p:attrNameLst>
                                          <p:attrName>ppt_y</p:attrName>
                                        </p:attrNameLst>
                                      </p:cBhvr>
                                      <p:tavLst>
                                        <p:tav tm="0">
                                          <p:val>
                                            <p:strVal val="ppt_y"/>
                                          </p:val>
                                        </p:tav>
                                        <p:tav tm="100000">
                                          <p:val>
                                            <p:strVal val="1+ppt_h/2"/>
                                          </p:val>
                                        </p:tav>
                                      </p:tavLst>
                                    </p:anim>
                                    <p:set>
                                      <p:cBhvr>
                                        <p:cTn id="16" dur="1" fill="hold">
                                          <p:stCondLst>
                                            <p:cond delay="499"/>
                                          </p:stCondLst>
                                        </p:cTn>
                                        <p:tgtEl>
                                          <p:spTgt spid="11"/>
                                        </p:tgtEl>
                                        <p:attrNameLst>
                                          <p:attrName>style.visibility</p:attrName>
                                        </p:attrNameLst>
                                      </p:cBhvr>
                                      <p:to>
                                        <p:strVal val="hidden"/>
                                      </p:to>
                                    </p:set>
                                  </p:childTnLst>
                                </p:cTn>
                              </p:par>
                              <p:par>
                                <p:cTn id="17" presetID="10" presetClass="entr" presetSubtype="0" fill="hold" nodeType="withEffect">
                                  <p:stCondLst>
                                    <p:cond delay="8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1" fill="hold" nodeType="withEffect">
                                  <p:stCondLst>
                                    <p:cond delay="8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37" presetClass="entr" presetSubtype="0" fill="hold" grpId="0" nodeType="afterEffect">
                                  <p:stCondLst>
                                    <p:cond delay="90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900" decel="100000" fill="hold"/>
                                        <p:tgtEl>
                                          <p:spTgt spid="12"/>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1" presetID="2" presetClass="entr" presetSubtype="1" fill="hold" grpId="0" nodeType="withEffect">
                                  <p:stCondLst>
                                    <p:cond delay="14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0-#ppt_h/2"/>
                                          </p:val>
                                        </p:tav>
                                        <p:tav tm="100000">
                                          <p:val>
                                            <p:strVal val="#ppt_y"/>
                                          </p:val>
                                        </p:tav>
                                      </p:tavLst>
                                    </p:anim>
                                  </p:childTnLst>
                                </p:cTn>
                              </p:par>
                            </p:childTnLst>
                          </p:cTn>
                        </p:par>
                        <p:par>
                          <p:cTn id="35" fill="hold">
                            <p:stCondLst>
                              <p:cond delay="44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200" fill="hold"/>
                                        <p:tgtEl>
                                          <p:spTgt spid="10"/>
                                        </p:tgtEl>
                                        <p:attrNameLst>
                                          <p:attrName>ppt_w</p:attrName>
                                        </p:attrNameLst>
                                      </p:cBhvr>
                                      <p:tavLst>
                                        <p:tav tm="0">
                                          <p:val>
                                            <p:fltVal val="0"/>
                                          </p:val>
                                        </p:tav>
                                        <p:tav tm="100000">
                                          <p:val>
                                            <p:strVal val="#ppt_w"/>
                                          </p:val>
                                        </p:tav>
                                      </p:tavLst>
                                    </p:anim>
                                    <p:anim calcmode="lin" valueType="num">
                                      <p:cBhvr>
                                        <p:cTn id="39" dur="200" fill="hold"/>
                                        <p:tgtEl>
                                          <p:spTgt spid="10"/>
                                        </p:tgtEl>
                                        <p:attrNameLst>
                                          <p:attrName>ppt_h</p:attrName>
                                        </p:attrNameLst>
                                      </p:cBhvr>
                                      <p:tavLst>
                                        <p:tav tm="0">
                                          <p:val>
                                            <p:fltVal val="0"/>
                                          </p:val>
                                        </p:tav>
                                        <p:tav tm="100000">
                                          <p:val>
                                            <p:strVal val="#ppt_h"/>
                                          </p:val>
                                        </p:tav>
                                      </p:tavLst>
                                    </p:anim>
                                    <p:animEffect transition="in" filter="fade">
                                      <p:cBhvr>
                                        <p:cTn id="40" dur="200"/>
                                        <p:tgtEl>
                                          <p:spTgt spid="10"/>
                                        </p:tgtEl>
                                      </p:cBhvr>
                                    </p:animEffect>
                                  </p:childTnLst>
                                </p:cTn>
                              </p:par>
                              <p:par>
                                <p:cTn id="41" presetID="6" presetClass="emph" presetSubtype="0" autoRev="1" fill="hold" nodeType="withEffect">
                                  <p:stCondLst>
                                    <p:cond delay="150"/>
                                  </p:stCondLst>
                                  <p:childTnLst>
                                    <p:animScale>
                                      <p:cBhvr>
                                        <p:cTn id="42" dur="100" fill="hold"/>
                                        <p:tgtEl>
                                          <p:spTgt spid="10"/>
                                        </p:tgtEl>
                                      </p:cBhvr>
                                      <p:by x="130000" y="130000"/>
                                    </p:animScale>
                                  </p:childTnLst>
                                </p:cTn>
                              </p:par>
                            </p:childTnLst>
                          </p:cTn>
                        </p:par>
                        <p:par>
                          <p:cTn id="43" fill="hold">
                            <p:stCondLst>
                              <p:cond delay="4750"/>
                            </p:stCondLst>
                            <p:childTnLst>
                              <p:par>
                                <p:cTn id="44" presetID="53" presetClass="entr" presetSubtype="16"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200" fill="hold"/>
                                        <p:tgtEl>
                                          <p:spTgt spid="16"/>
                                        </p:tgtEl>
                                        <p:attrNameLst>
                                          <p:attrName>ppt_w</p:attrName>
                                        </p:attrNameLst>
                                      </p:cBhvr>
                                      <p:tavLst>
                                        <p:tav tm="0">
                                          <p:val>
                                            <p:fltVal val="0"/>
                                          </p:val>
                                        </p:tav>
                                        <p:tav tm="100000">
                                          <p:val>
                                            <p:strVal val="#ppt_w"/>
                                          </p:val>
                                        </p:tav>
                                      </p:tavLst>
                                    </p:anim>
                                    <p:anim calcmode="lin" valueType="num">
                                      <p:cBhvr>
                                        <p:cTn id="47" dur="200" fill="hold"/>
                                        <p:tgtEl>
                                          <p:spTgt spid="16"/>
                                        </p:tgtEl>
                                        <p:attrNameLst>
                                          <p:attrName>ppt_h</p:attrName>
                                        </p:attrNameLst>
                                      </p:cBhvr>
                                      <p:tavLst>
                                        <p:tav tm="0">
                                          <p:val>
                                            <p:fltVal val="0"/>
                                          </p:val>
                                        </p:tav>
                                        <p:tav tm="100000">
                                          <p:val>
                                            <p:strVal val="#ppt_h"/>
                                          </p:val>
                                        </p:tav>
                                      </p:tavLst>
                                    </p:anim>
                                    <p:animEffect transition="in" filter="fade">
                                      <p:cBhvr>
                                        <p:cTn id="48" dur="200"/>
                                        <p:tgtEl>
                                          <p:spTgt spid="16"/>
                                        </p:tgtEl>
                                      </p:cBhvr>
                                    </p:animEffect>
                                  </p:childTnLst>
                                </p:cTn>
                              </p:par>
                              <p:par>
                                <p:cTn id="49" presetID="6" presetClass="emph" presetSubtype="0" autoRev="1" fill="hold" nodeType="withEffect">
                                  <p:stCondLst>
                                    <p:cond delay="150"/>
                                  </p:stCondLst>
                                  <p:childTnLst>
                                    <p:animScale>
                                      <p:cBhvr>
                                        <p:cTn id="50" dur="100" fill="hold"/>
                                        <p:tgtEl>
                                          <p:spTgt spid="16"/>
                                        </p:tgtEl>
                                      </p:cBhvr>
                                      <p:by x="130000" y="130000"/>
                                    </p:animScale>
                                  </p:childTnLst>
                                </p:cTn>
                              </p:par>
                            </p:childTnLst>
                          </p:cTn>
                        </p:par>
                        <p:par>
                          <p:cTn id="51" fill="hold">
                            <p:stCondLst>
                              <p:cond delay="5100"/>
                            </p:stCondLst>
                            <p:childTnLst>
                              <p:par>
                                <p:cTn id="52" presetID="53" presetClass="entr" presetSubtype="16"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200" fill="hold"/>
                                        <p:tgtEl>
                                          <p:spTgt spid="19"/>
                                        </p:tgtEl>
                                        <p:attrNameLst>
                                          <p:attrName>ppt_w</p:attrName>
                                        </p:attrNameLst>
                                      </p:cBhvr>
                                      <p:tavLst>
                                        <p:tav tm="0">
                                          <p:val>
                                            <p:fltVal val="0"/>
                                          </p:val>
                                        </p:tav>
                                        <p:tav tm="100000">
                                          <p:val>
                                            <p:strVal val="#ppt_w"/>
                                          </p:val>
                                        </p:tav>
                                      </p:tavLst>
                                    </p:anim>
                                    <p:anim calcmode="lin" valueType="num">
                                      <p:cBhvr>
                                        <p:cTn id="55" dur="200" fill="hold"/>
                                        <p:tgtEl>
                                          <p:spTgt spid="19"/>
                                        </p:tgtEl>
                                        <p:attrNameLst>
                                          <p:attrName>ppt_h</p:attrName>
                                        </p:attrNameLst>
                                      </p:cBhvr>
                                      <p:tavLst>
                                        <p:tav tm="0">
                                          <p:val>
                                            <p:fltVal val="0"/>
                                          </p:val>
                                        </p:tav>
                                        <p:tav tm="100000">
                                          <p:val>
                                            <p:strVal val="#ppt_h"/>
                                          </p:val>
                                        </p:tav>
                                      </p:tavLst>
                                    </p:anim>
                                    <p:animEffect transition="in" filter="fade">
                                      <p:cBhvr>
                                        <p:cTn id="56" dur="200"/>
                                        <p:tgtEl>
                                          <p:spTgt spid="19"/>
                                        </p:tgtEl>
                                      </p:cBhvr>
                                    </p:animEffect>
                                  </p:childTnLst>
                                </p:cTn>
                              </p:par>
                              <p:par>
                                <p:cTn id="57" presetID="6" presetClass="emph" presetSubtype="0" autoRev="1" fill="hold" nodeType="withEffect">
                                  <p:stCondLst>
                                    <p:cond delay="150"/>
                                  </p:stCondLst>
                                  <p:childTnLst>
                                    <p:animScale>
                                      <p:cBhvr>
                                        <p:cTn id="58" dur="100" fill="hold"/>
                                        <p:tgtEl>
                                          <p:spTgt spid="19"/>
                                        </p:tgtEl>
                                      </p:cBhvr>
                                      <p:by x="130000" y="130000"/>
                                    </p:animScale>
                                  </p:childTnLst>
                                </p:cTn>
                              </p:par>
                            </p:childTnLst>
                          </p:cTn>
                        </p:par>
                        <p:par>
                          <p:cTn id="59" fill="hold">
                            <p:stCondLst>
                              <p:cond delay="5450"/>
                            </p:stCondLst>
                            <p:childTnLst>
                              <p:par>
                                <p:cTn id="60" presetID="53" presetClass="entr" presetSubtype="16"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200" fill="hold"/>
                                        <p:tgtEl>
                                          <p:spTgt spid="22"/>
                                        </p:tgtEl>
                                        <p:attrNameLst>
                                          <p:attrName>ppt_w</p:attrName>
                                        </p:attrNameLst>
                                      </p:cBhvr>
                                      <p:tavLst>
                                        <p:tav tm="0">
                                          <p:val>
                                            <p:fltVal val="0"/>
                                          </p:val>
                                        </p:tav>
                                        <p:tav tm="100000">
                                          <p:val>
                                            <p:strVal val="#ppt_w"/>
                                          </p:val>
                                        </p:tav>
                                      </p:tavLst>
                                    </p:anim>
                                    <p:anim calcmode="lin" valueType="num">
                                      <p:cBhvr>
                                        <p:cTn id="63" dur="200" fill="hold"/>
                                        <p:tgtEl>
                                          <p:spTgt spid="22"/>
                                        </p:tgtEl>
                                        <p:attrNameLst>
                                          <p:attrName>ppt_h</p:attrName>
                                        </p:attrNameLst>
                                      </p:cBhvr>
                                      <p:tavLst>
                                        <p:tav tm="0">
                                          <p:val>
                                            <p:fltVal val="0"/>
                                          </p:val>
                                        </p:tav>
                                        <p:tav tm="100000">
                                          <p:val>
                                            <p:strVal val="#ppt_h"/>
                                          </p:val>
                                        </p:tav>
                                      </p:tavLst>
                                    </p:anim>
                                    <p:animEffect transition="in" filter="fade">
                                      <p:cBhvr>
                                        <p:cTn id="64" dur="200"/>
                                        <p:tgtEl>
                                          <p:spTgt spid="22"/>
                                        </p:tgtEl>
                                      </p:cBhvr>
                                    </p:animEffect>
                                  </p:childTnLst>
                                </p:cTn>
                              </p:par>
                              <p:par>
                                <p:cTn id="65" presetID="6" presetClass="emph" presetSubtype="0" autoRev="1" fill="hold" nodeType="withEffect">
                                  <p:stCondLst>
                                    <p:cond delay="150"/>
                                  </p:stCondLst>
                                  <p:childTnLst>
                                    <p:animScale>
                                      <p:cBhvr>
                                        <p:cTn id="66" dur="100" fill="hold"/>
                                        <p:tgtEl>
                                          <p:spTgt spid="2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073867" y="2636658"/>
            <a:ext cx="2050175" cy="2050175"/>
            <a:chOff x="4840752" y="1682588"/>
            <a:chExt cx="1944216" cy="1944216"/>
          </a:xfrm>
        </p:grpSpPr>
        <p:sp>
          <p:nvSpPr>
            <p:cNvPr id="32" name="圆角矩形 3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34" name="TextBox 4"/>
          <p:cNvSpPr txBox="1"/>
          <p:nvPr/>
        </p:nvSpPr>
        <p:spPr>
          <a:xfrm>
            <a:off x="6141380" y="3085789"/>
            <a:ext cx="5239335" cy="523155"/>
          </a:xfrm>
          <a:prstGeom prst="rect">
            <a:avLst/>
          </a:prstGeom>
          <a:noFill/>
        </p:spPr>
        <p:txBody>
          <a:bodyPr wrap="square" rtlCol="0">
            <a:spAutoFit/>
          </a:bodyPr>
          <a:lstStyle/>
          <a:p>
            <a:r>
              <a:rPr lang="en-US" altLang="zh-CN" sz="2531" b="1" dirty="0" smtClean="0">
                <a:latin typeface="微软雅黑" panose="020B0503020204020204" pitchFamily="34" charset="-122"/>
                <a:ea typeface="微软雅黑" panose="020B0503020204020204" pitchFamily="34" charset="-122"/>
              </a:rPr>
              <a:t>02.</a:t>
            </a:r>
            <a:r>
              <a:rPr lang="zh-CN" altLang="en-US" sz="2800" b="1" dirty="0">
                <a:latin typeface="微软雅黑" panose="020B0503020204020204" pitchFamily="34" charset="-122"/>
                <a:ea typeface="微软雅黑" panose="020B0503020204020204" pitchFamily="34" charset="-122"/>
                <a:cs typeface="+mn-ea"/>
                <a:sym typeface="+mn-lt"/>
              </a:rPr>
              <a:t>添加相关标题文字</a:t>
            </a:r>
            <a:endParaRPr lang="en-US" altLang="zh-CN" sz="2800" b="1" dirty="0">
              <a:latin typeface="微软雅黑" panose="020B0503020204020204" pitchFamily="34" charset="-122"/>
              <a:ea typeface="微软雅黑" panose="020B0503020204020204" pitchFamily="34" charset="-122"/>
              <a:cs typeface="+mn-ea"/>
              <a:sym typeface="+mn-lt"/>
            </a:endParaRPr>
          </a:p>
        </p:txBody>
      </p:sp>
      <p:cxnSp>
        <p:nvCxnSpPr>
          <p:cNvPr id="42" name="直接连接符 41"/>
          <p:cNvCxnSpPr/>
          <p:nvPr/>
        </p:nvCxnSpPr>
        <p:spPr>
          <a:xfrm flipV="1">
            <a:off x="5889756" y="1886375"/>
            <a:ext cx="0" cy="337247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7076200" y="3748011"/>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7" name="文本框 56"/>
          <p:cNvSpPr txBox="1"/>
          <p:nvPr/>
        </p:nvSpPr>
        <p:spPr>
          <a:xfrm>
            <a:off x="7076200" y="4195455"/>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8" name="文本框 57"/>
          <p:cNvSpPr txBox="1"/>
          <p:nvPr/>
        </p:nvSpPr>
        <p:spPr>
          <a:xfrm>
            <a:off x="7076200" y="4673258"/>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Tree>
    <p:extLst>
      <p:ext uri="{BB962C8B-B14F-4D97-AF65-F5344CB8AC3E}">
        <p14:creationId xmlns:p14="http://schemas.microsoft.com/office/powerpoint/2010/main" val="230266017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 calcmode="lin" valueType="num">
                                      <p:cBhvr>
                                        <p:cTn id="9" dur="500" fill="hold"/>
                                        <p:tgtEl>
                                          <p:spTgt spid="31"/>
                                        </p:tgtEl>
                                        <p:attrNameLst>
                                          <p:attrName>style.rotation</p:attrName>
                                        </p:attrNameLst>
                                      </p:cBhvr>
                                      <p:tavLst>
                                        <p:tav tm="0">
                                          <p:val>
                                            <p:fltVal val="360"/>
                                          </p:val>
                                        </p:tav>
                                        <p:tav tm="100000">
                                          <p:val>
                                            <p:fltVal val="0"/>
                                          </p:val>
                                        </p:tav>
                                      </p:tavLst>
                                    </p:anim>
                                    <p:animEffect transition="in" filter="fade">
                                      <p:cBhvr>
                                        <p:cTn id="10" dur="500"/>
                                        <p:tgtEl>
                                          <p:spTgt spid="3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1+#ppt_w/2"/>
                                          </p:val>
                                        </p:tav>
                                        <p:tav tm="100000">
                                          <p:val>
                                            <p:strVal val="#ppt_x"/>
                                          </p:val>
                                        </p:tav>
                                      </p:tavLst>
                                    </p:anim>
                                    <p:anim calcmode="lin" valueType="num">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fill="hold"/>
                                        <p:tgtEl>
                                          <p:spTgt spid="56"/>
                                        </p:tgtEl>
                                        <p:attrNameLst>
                                          <p:attrName>ppt_x</p:attrName>
                                        </p:attrNameLst>
                                      </p:cBhvr>
                                      <p:tavLst>
                                        <p:tav tm="0">
                                          <p:val>
                                            <p:strVal val="0-#ppt_w/2"/>
                                          </p:val>
                                        </p:tav>
                                        <p:tav tm="100000">
                                          <p:val>
                                            <p:strVal val="#ppt_x"/>
                                          </p:val>
                                        </p:tav>
                                      </p:tavLst>
                                    </p:anim>
                                    <p:anim calcmode="lin" valueType="num">
                                      <p:cBhvr additive="base">
                                        <p:cTn id="23" dur="500" fill="hold"/>
                                        <p:tgtEl>
                                          <p:spTgt spid="5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500" fill="hold"/>
                                        <p:tgtEl>
                                          <p:spTgt spid="57"/>
                                        </p:tgtEl>
                                        <p:attrNameLst>
                                          <p:attrName>ppt_x</p:attrName>
                                        </p:attrNameLst>
                                      </p:cBhvr>
                                      <p:tavLst>
                                        <p:tav tm="0">
                                          <p:val>
                                            <p:strVal val="0-#ppt_w/2"/>
                                          </p:val>
                                        </p:tav>
                                        <p:tav tm="100000">
                                          <p:val>
                                            <p:strVal val="#ppt_x"/>
                                          </p:val>
                                        </p:tav>
                                      </p:tavLst>
                                    </p:anim>
                                    <p:anim calcmode="lin" valueType="num">
                                      <p:cBhvr additive="base">
                                        <p:cTn id="27" dur="500" fill="hold"/>
                                        <p:tgtEl>
                                          <p:spTgt spid="57"/>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0-#ppt_w/2"/>
                                          </p:val>
                                        </p:tav>
                                        <p:tav tm="100000">
                                          <p:val>
                                            <p:strVal val="#ppt_x"/>
                                          </p:val>
                                        </p:tav>
                                      </p:tavLst>
                                    </p:anim>
                                    <p:anim calcmode="lin" valueType="num">
                                      <p:cBhvr additive="base">
                                        <p:cTn id="31"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6" grpId="0"/>
      <p:bldP spid="57" grpId="0"/>
      <p:bldP spid="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99788" y="3504386"/>
            <a:ext cx="4497864" cy="149973"/>
            <a:chOff x="1507396" y="1628800"/>
            <a:chExt cx="4320480" cy="144016"/>
          </a:xfrm>
        </p:grpSpPr>
        <p:cxnSp>
          <p:nvCxnSpPr>
            <p:cNvPr id="5" name="直接连接符 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6875815" y="3504386"/>
            <a:ext cx="4497864" cy="149973"/>
            <a:chOff x="1507396" y="1628800"/>
            <a:chExt cx="4320480" cy="144016"/>
          </a:xfrm>
        </p:grpSpPr>
        <p:cxnSp>
          <p:nvCxnSpPr>
            <p:cNvPr id="17" name="直接连接符 16"/>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106"/>
          <p:cNvSpPr txBox="1"/>
          <p:nvPr/>
        </p:nvSpPr>
        <p:spPr>
          <a:xfrm>
            <a:off x="6100139"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10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29" name="TextBox 107"/>
          <p:cNvSpPr txBox="1"/>
          <p:nvPr/>
        </p:nvSpPr>
        <p:spPr>
          <a:xfrm>
            <a:off x="5608306"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20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0" name="TextBox 108"/>
          <p:cNvSpPr txBox="1"/>
          <p:nvPr/>
        </p:nvSpPr>
        <p:spPr>
          <a:xfrm>
            <a:off x="5108545"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30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1" name="TextBox 109"/>
          <p:cNvSpPr txBox="1"/>
          <p:nvPr/>
        </p:nvSpPr>
        <p:spPr>
          <a:xfrm>
            <a:off x="4608782"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40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2" name="TextBox 110"/>
          <p:cNvSpPr txBox="1"/>
          <p:nvPr/>
        </p:nvSpPr>
        <p:spPr>
          <a:xfrm>
            <a:off x="4109019"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50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3" name="TextBox 111"/>
          <p:cNvSpPr txBox="1"/>
          <p:nvPr/>
        </p:nvSpPr>
        <p:spPr>
          <a:xfrm>
            <a:off x="3609260"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60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4" name="TextBox 112"/>
          <p:cNvSpPr txBox="1"/>
          <p:nvPr/>
        </p:nvSpPr>
        <p:spPr>
          <a:xfrm>
            <a:off x="3109496"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70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5" name="TextBox 113"/>
          <p:cNvSpPr txBox="1"/>
          <p:nvPr/>
        </p:nvSpPr>
        <p:spPr>
          <a:xfrm>
            <a:off x="2609734"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80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6" name="TextBox 114"/>
          <p:cNvSpPr txBox="1"/>
          <p:nvPr/>
        </p:nvSpPr>
        <p:spPr>
          <a:xfrm>
            <a:off x="2109973"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90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7" name="TextBox 115"/>
          <p:cNvSpPr txBox="1"/>
          <p:nvPr/>
        </p:nvSpPr>
        <p:spPr>
          <a:xfrm>
            <a:off x="1563483" y="3193556"/>
            <a:ext cx="519337" cy="352705"/>
          </a:xfrm>
          <a:prstGeom prst="rect">
            <a:avLst/>
          </a:prstGeom>
          <a:noFill/>
        </p:spPr>
        <p:txBody>
          <a:bodyPr wrap="none" lIns="95232" tIns="47615" rIns="95232" bIns="47615" rtlCol="0">
            <a:spAutoFit/>
          </a:bodyPr>
          <a:lstStyle/>
          <a:p>
            <a:r>
              <a:rPr lang="en-US" altLang="zh-CN" sz="1667" dirty="0">
                <a:solidFill>
                  <a:schemeClr val="tx1">
                    <a:lumMod val="85000"/>
                    <a:lumOff val="15000"/>
                  </a:schemeClr>
                </a:solidFill>
                <a:ea typeface="微软雅黑" pitchFamily="34" charset="-122"/>
                <a:sym typeface="Arial" panose="020B0604020202020204" pitchFamily="34" charset="0"/>
              </a:rPr>
              <a:t>100</a:t>
            </a:r>
            <a:endParaRPr lang="zh-CN" altLang="en-US" sz="1667" dirty="0">
              <a:solidFill>
                <a:schemeClr val="tx1">
                  <a:lumMod val="85000"/>
                  <a:lumOff val="15000"/>
                </a:schemeClr>
              </a:solidFill>
              <a:ea typeface="微软雅黑" pitchFamily="34" charset="-122"/>
              <a:sym typeface="Arial" panose="020B0604020202020204" pitchFamily="34" charset="0"/>
            </a:endParaRPr>
          </a:p>
        </p:txBody>
      </p:sp>
      <p:sp>
        <p:nvSpPr>
          <p:cNvPr id="38" name="TextBox 116"/>
          <p:cNvSpPr txBox="1"/>
          <p:nvPr/>
        </p:nvSpPr>
        <p:spPr>
          <a:xfrm>
            <a:off x="6688450"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10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39" name="TextBox 117"/>
          <p:cNvSpPr txBox="1"/>
          <p:nvPr/>
        </p:nvSpPr>
        <p:spPr>
          <a:xfrm>
            <a:off x="7185997"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20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0" name="TextBox 118"/>
          <p:cNvSpPr txBox="1"/>
          <p:nvPr/>
        </p:nvSpPr>
        <p:spPr>
          <a:xfrm>
            <a:off x="7685761"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30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1" name="TextBox 119"/>
          <p:cNvSpPr txBox="1"/>
          <p:nvPr/>
        </p:nvSpPr>
        <p:spPr>
          <a:xfrm>
            <a:off x="8185523"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40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2" name="TextBox 120"/>
          <p:cNvSpPr txBox="1"/>
          <p:nvPr/>
        </p:nvSpPr>
        <p:spPr>
          <a:xfrm>
            <a:off x="8685285"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50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3" name="TextBox 121"/>
          <p:cNvSpPr txBox="1"/>
          <p:nvPr/>
        </p:nvSpPr>
        <p:spPr>
          <a:xfrm>
            <a:off x="9185048"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60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4" name="TextBox 122"/>
          <p:cNvSpPr txBox="1"/>
          <p:nvPr/>
        </p:nvSpPr>
        <p:spPr>
          <a:xfrm>
            <a:off x="9684809"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70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5" name="TextBox 123"/>
          <p:cNvSpPr txBox="1"/>
          <p:nvPr/>
        </p:nvSpPr>
        <p:spPr>
          <a:xfrm>
            <a:off x="10184571"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80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6" name="TextBox 124"/>
          <p:cNvSpPr txBox="1"/>
          <p:nvPr/>
        </p:nvSpPr>
        <p:spPr>
          <a:xfrm>
            <a:off x="10684335" y="3193556"/>
            <a:ext cx="410332"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90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7" name="TextBox 125"/>
          <p:cNvSpPr txBox="1"/>
          <p:nvPr/>
        </p:nvSpPr>
        <p:spPr>
          <a:xfrm>
            <a:off x="11137374" y="3193556"/>
            <a:ext cx="519337" cy="352705"/>
          </a:xfrm>
          <a:prstGeom prst="rect">
            <a:avLst/>
          </a:prstGeom>
          <a:noFill/>
        </p:spPr>
        <p:txBody>
          <a:bodyPr wrap="none" lIns="95232" tIns="47615" rIns="95232" bIns="47615" rtlCol="0">
            <a:spAutoFit/>
          </a:bodyPr>
          <a:lstStyle/>
          <a:p>
            <a:r>
              <a:rPr lang="en-US" altLang="zh-CN" sz="1667">
                <a:solidFill>
                  <a:schemeClr val="tx1">
                    <a:lumMod val="85000"/>
                    <a:lumOff val="15000"/>
                  </a:schemeClr>
                </a:solidFill>
                <a:ea typeface="微软雅黑" pitchFamily="34" charset="-122"/>
                <a:sym typeface="Arial" panose="020B0604020202020204" pitchFamily="34" charset="0"/>
              </a:rPr>
              <a:t>100</a:t>
            </a:r>
            <a:endParaRPr lang="zh-CN" altLang="en-US" sz="1667">
              <a:solidFill>
                <a:schemeClr val="tx1">
                  <a:lumMod val="85000"/>
                  <a:lumOff val="15000"/>
                </a:schemeClr>
              </a:solidFill>
              <a:ea typeface="微软雅黑" pitchFamily="34" charset="-122"/>
              <a:sym typeface="Arial" panose="020B0604020202020204" pitchFamily="34" charset="0"/>
            </a:endParaRPr>
          </a:p>
        </p:txBody>
      </p:sp>
      <p:sp>
        <p:nvSpPr>
          <p:cNvPr id="48" name="五边形 47"/>
          <p:cNvSpPr/>
          <p:nvPr/>
        </p:nvSpPr>
        <p:spPr>
          <a:xfrm flipH="1">
            <a:off x="2988888" y="4068916"/>
            <a:ext cx="3308761"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49" name="五边形 48"/>
          <p:cNvSpPr/>
          <p:nvPr/>
        </p:nvSpPr>
        <p:spPr>
          <a:xfrm flipH="1">
            <a:off x="4262767" y="4643810"/>
            <a:ext cx="2034883"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50" name="五边形 49"/>
          <p:cNvSpPr/>
          <p:nvPr/>
        </p:nvSpPr>
        <p:spPr>
          <a:xfrm flipH="1">
            <a:off x="3488650" y="5218702"/>
            <a:ext cx="2808999"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51" name="五边形 50"/>
          <p:cNvSpPr/>
          <p:nvPr/>
        </p:nvSpPr>
        <p:spPr>
          <a:xfrm flipH="1">
            <a:off x="1832113" y="5793595"/>
            <a:ext cx="4465536"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52" name="五边形 51"/>
          <p:cNvSpPr/>
          <p:nvPr/>
        </p:nvSpPr>
        <p:spPr>
          <a:xfrm flipH="1">
            <a:off x="2609735" y="6368488"/>
            <a:ext cx="3687917"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3"/>
          <p:cNvSpPr txBox="1"/>
          <p:nvPr/>
        </p:nvSpPr>
        <p:spPr>
          <a:xfrm>
            <a:off x="1962376" y="4065607"/>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4" name="TextBox 134"/>
          <p:cNvSpPr txBox="1"/>
          <p:nvPr/>
        </p:nvSpPr>
        <p:spPr>
          <a:xfrm>
            <a:off x="3211374" y="4641151"/>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5" name="TextBox 135"/>
          <p:cNvSpPr txBox="1"/>
          <p:nvPr/>
        </p:nvSpPr>
        <p:spPr>
          <a:xfrm>
            <a:off x="2466339" y="5215639"/>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6" name="TextBox 136"/>
          <p:cNvSpPr txBox="1"/>
          <p:nvPr/>
        </p:nvSpPr>
        <p:spPr>
          <a:xfrm>
            <a:off x="869397" y="5781838"/>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7" name="TextBox 137"/>
          <p:cNvSpPr txBox="1"/>
          <p:nvPr/>
        </p:nvSpPr>
        <p:spPr>
          <a:xfrm>
            <a:off x="1651952" y="6365179"/>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8" name="五边形 57"/>
          <p:cNvSpPr/>
          <p:nvPr/>
        </p:nvSpPr>
        <p:spPr>
          <a:xfrm>
            <a:off x="6875813" y="4068916"/>
            <a:ext cx="1688863"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59" name="五边形 58"/>
          <p:cNvSpPr/>
          <p:nvPr/>
        </p:nvSpPr>
        <p:spPr>
          <a:xfrm>
            <a:off x="6875814" y="4643810"/>
            <a:ext cx="3188150"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60" name="五边形 59"/>
          <p:cNvSpPr/>
          <p:nvPr/>
        </p:nvSpPr>
        <p:spPr>
          <a:xfrm>
            <a:off x="6875813" y="5218702"/>
            <a:ext cx="1999049"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61" name="五边形 60"/>
          <p:cNvSpPr/>
          <p:nvPr/>
        </p:nvSpPr>
        <p:spPr>
          <a:xfrm>
            <a:off x="6875813" y="5793595"/>
            <a:ext cx="4261559"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62" name="五边形 61"/>
          <p:cNvSpPr/>
          <p:nvPr/>
        </p:nvSpPr>
        <p:spPr>
          <a:xfrm>
            <a:off x="6875813" y="6368488"/>
            <a:ext cx="3498338" cy="337400"/>
          </a:xfrm>
          <a:prstGeom prst="homePlate">
            <a:avLst/>
          </a:prstGeom>
          <a:solidFill>
            <a:srgbClr val="1C262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5232" tIns="47615" rIns="95232" bIns="47615" rtlCol="0" anchor="ctr"/>
          <a:lstStyle/>
          <a:p>
            <a:pPr algn="ctr"/>
            <a:endParaRPr lang="zh-CN" altLang="en-US" sz="2500">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47"/>
          <p:cNvSpPr txBox="1"/>
          <p:nvPr/>
        </p:nvSpPr>
        <p:spPr>
          <a:xfrm>
            <a:off x="8629037" y="4065607"/>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4" name="TextBox 148"/>
          <p:cNvSpPr txBox="1"/>
          <p:nvPr/>
        </p:nvSpPr>
        <p:spPr>
          <a:xfrm>
            <a:off x="10143710" y="4652908"/>
            <a:ext cx="583457" cy="331289"/>
          </a:xfrm>
          <a:prstGeom prst="rect">
            <a:avLst/>
          </a:prstGeom>
          <a:noFill/>
        </p:spPr>
        <p:txBody>
          <a:bodyPr wrap="none" lIns="95232" tIns="47615" rIns="95232" bIns="47615" rtlCol="0">
            <a:spAutoFit/>
          </a:bodyPr>
          <a:lstStyle/>
          <a:p>
            <a:r>
              <a:rPr lang="zh-CN" altLang="en-US" sz="1528">
                <a:solidFill>
                  <a:schemeClr val="tx1">
                    <a:lumMod val="85000"/>
                    <a:lumOff val="15000"/>
                  </a:schemeClr>
                </a:solidFill>
                <a:ea typeface="微软雅黑" panose="020B0503020204020204" pitchFamily="34" charset="-122"/>
                <a:sym typeface="Arial" panose="020B0604020202020204" pitchFamily="34" charset="0"/>
              </a:rPr>
              <a:t>文字</a:t>
            </a:r>
          </a:p>
        </p:txBody>
      </p:sp>
      <p:sp>
        <p:nvSpPr>
          <p:cNvPr id="65" name="TextBox 149"/>
          <p:cNvSpPr txBox="1"/>
          <p:nvPr/>
        </p:nvSpPr>
        <p:spPr>
          <a:xfrm>
            <a:off x="8920776" y="5215639"/>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6" name="TextBox 150"/>
          <p:cNvSpPr txBox="1"/>
          <p:nvPr/>
        </p:nvSpPr>
        <p:spPr>
          <a:xfrm>
            <a:off x="11113869" y="5781838"/>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7" name="TextBox 151"/>
          <p:cNvSpPr txBox="1"/>
          <p:nvPr/>
        </p:nvSpPr>
        <p:spPr>
          <a:xfrm>
            <a:off x="10427164" y="6365179"/>
            <a:ext cx="1045122" cy="352705"/>
          </a:xfrm>
          <a:prstGeom prst="rect">
            <a:avLst/>
          </a:prstGeom>
          <a:noFill/>
        </p:spPr>
        <p:txBody>
          <a:bodyPr wrap="none" lIns="95232" tIns="47615" rIns="95232" bIns="47615" rtlCol="0">
            <a:spAutoFit/>
          </a:bodyPr>
          <a:lstStyle/>
          <a:p>
            <a:r>
              <a:rPr lang="zh-CN" altLang="en-US" sz="1667"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8" name="TextBox 154"/>
          <p:cNvSpPr txBox="1"/>
          <p:nvPr/>
        </p:nvSpPr>
        <p:spPr>
          <a:xfrm>
            <a:off x="6396320" y="4029286"/>
            <a:ext cx="346212" cy="416697"/>
          </a:xfrm>
          <a:prstGeom prst="rect">
            <a:avLst/>
          </a:prstGeom>
          <a:noFill/>
        </p:spPr>
        <p:txBody>
          <a:bodyPr wrap="none" lIns="95232" tIns="47615" rIns="95232" bIns="47615" rtlCol="0">
            <a:spAutoFit/>
          </a:bodyPr>
          <a:lstStyle/>
          <a:p>
            <a:r>
              <a:rPr lang="en-US" altLang="zh-CN" sz="2083">
                <a:solidFill>
                  <a:schemeClr val="tx1">
                    <a:lumMod val="85000"/>
                    <a:lumOff val="15000"/>
                  </a:schemeClr>
                </a:solidFill>
                <a:ea typeface="微软雅黑" pitchFamily="34" charset="-122"/>
                <a:sym typeface="Arial" panose="020B0604020202020204" pitchFamily="34" charset="0"/>
              </a:rPr>
              <a:t>A</a:t>
            </a:r>
            <a:endParaRPr lang="zh-CN" altLang="en-US" sz="2083">
              <a:solidFill>
                <a:schemeClr val="tx1">
                  <a:lumMod val="85000"/>
                  <a:lumOff val="15000"/>
                </a:schemeClr>
              </a:solidFill>
              <a:ea typeface="微软雅黑" pitchFamily="34" charset="-122"/>
              <a:sym typeface="Arial" panose="020B0604020202020204" pitchFamily="34" charset="0"/>
            </a:endParaRPr>
          </a:p>
        </p:txBody>
      </p:sp>
      <p:sp>
        <p:nvSpPr>
          <p:cNvPr id="69" name="TextBox 155"/>
          <p:cNvSpPr txBox="1"/>
          <p:nvPr/>
        </p:nvSpPr>
        <p:spPr>
          <a:xfrm>
            <a:off x="6396319" y="4604180"/>
            <a:ext cx="338198" cy="416697"/>
          </a:xfrm>
          <a:prstGeom prst="rect">
            <a:avLst/>
          </a:prstGeom>
          <a:noFill/>
        </p:spPr>
        <p:txBody>
          <a:bodyPr wrap="none" lIns="95232" tIns="47615" rIns="95232" bIns="47615" rtlCol="0">
            <a:spAutoFit/>
          </a:bodyPr>
          <a:lstStyle/>
          <a:p>
            <a:r>
              <a:rPr lang="en-US" altLang="zh-CN" sz="2083">
                <a:solidFill>
                  <a:schemeClr val="tx1">
                    <a:lumMod val="85000"/>
                    <a:lumOff val="15000"/>
                  </a:schemeClr>
                </a:solidFill>
                <a:ea typeface="微软雅黑" pitchFamily="34" charset="-122"/>
                <a:sym typeface="Arial" panose="020B0604020202020204" pitchFamily="34" charset="0"/>
              </a:rPr>
              <a:t>B</a:t>
            </a:r>
            <a:endParaRPr lang="zh-CN" altLang="en-US" sz="2083">
              <a:solidFill>
                <a:schemeClr val="tx1">
                  <a:lumMod val="85000"/>
                  <a:lumOff val="15000"/>
                </a:schemeClr>
              </a:solidFill>
              <a:ea typeface="微软雅黑" pitchFamily="34" charset="-122"/>
              <a:sym typeface="Arial" panose="020B0604020202020204" pitchFamily="34" charset="0"/>
            </a:endParaRPr>
          </a:p>
        </p:txBody>
      </p:sp>
      <p:sp>
        <p:nvSpPr>
          <p:cNvPr id="70" name="TextBox 156"/>
          <p:cNvSpPr txBox="1"/>
          <p:nvPr/>
        </p:nvSpPr>
        <p:spPr>
          <a:xfrm>
            <a:off x="6396318" y="5179072"/>
            <a:ext cx="334992" cy="416697"/>
          </a:xfrm>
          <a:prstGeom prst="rect">
            <a:avLst/>
          </a:prstGeom>
          <a:noFill/>
        </p:spPr>
        <p:txBody>
          <a:bodyPr wrap="none" lIns="95232" tIns="47615" rIns="95232" bIns="47615" rtlCol="0">
            <a:spAutoFit/>
          </a:bodyPr>
          <a:lstStyle/>
          <a:p>
            <a:r>
              <a:rPr lang="en-US" altLang="zh-CN" sz="2083">
                <a:solidFill>
                  <a:schemeClr val="tx1">
                    <a:lumMod val="85000"/>
                    <a:lumOff val="15000"/>
                  </a:schemeClr>
                </a:solidFill>
                <a:ea typeface="微软雅黑" pitchFamily="34" charset="-122"/>
                <a:sym typeface="Arial" panose="020B0604020202020204" pitchFamily="34" charset="0"/>
              </a:rPr>
              <a:t>C</a:t>
            </a:r>
            <a:endParaRPr lang="zh-CN" altLang="en-US" sz="2083">
              <a:solidFill>
                <a:schemeClr val="tx1">
                  <a:lumMod val="85000"/>
                  <a:lumOff val="15000"/>
                </a:schemeClr>
              </a:solidFill>
              <a:ea typeface="微软雅黑" pitchFamily="34" charset="-122"/>
              <a:sym typeface="Arial" panose="020B0604020202020204" pitchFamily="34" charset="0"/>
            </a:endParaRPr>
          </a:p>
        </p:txBody>
      </p:sp>
      <p:sp>
        <p:nvSpPr>
          <p:cNvPr id="71" name="TextBox 157"/>
          <p:cNvSpPr txBox="1"/>
          <p:nvPr/>
        </p:nvSpPr>
        <p:spPr>
          <a:xfrm>
            <a:off x="6396317" y="5753965"/>
            <a:ext cx="357434" cy="416697"/>
          </a:xfrm>
          <a:prstGeom prst="rect">
            <a:avLst/>
          </a:prstGeom>
          <a:noFill/>
        </p:spPr>
        <p:txBody>
          <a:bodyPr wrap="none" lIns="95232" tIns="47615" rIns="95232" bIns="47615" rtlCol="0">
            <a:spAutoFit/>
          </a:bodyPr>
          <a:lstStyle/>
          <a:p>
            <a:r>
              <a:rPr lang="en-US" altLang="zh-CN" sz="2083">
                <a:solidFill>
                  <a:schemeClr val="tx1">
                    <a:lumMod val="85000"/>
                    <a:lumOff val="15000"/>
                  </a:schemeClr>
                </a:solidFill>
                <a:ea typeface="微软雅黑" pitchFamily="34" charset="-122"/>
                <a:sym typeface="Arial" panose="020B0604020202020204" pitchFamily="34" charset="0"/>
              </a:rPr>
              <a:t>D</a:t>
            </a:r>
            <a:endParaRPr lang="zh-CN" altLang="en-US" sz="2083">
              <a:solidFill>
                <a:schemeClr val="tx1">
                  <a:lumMod val="85000"/>
                  <a:lumOff val="15000"/>
                </a:schemeClr>
              </a:solidFill>
              <a:ea typeface="微软雅黑" pitchFamily="34" charset="-122"/>
              <a:sym typeface="Arial" panose="020B0604020202020204" pitchFamily="34" charset="0"/>
            </a:endParaRPr>
          </a:p>
        </p:txBody>
      </p:sp>
      <p:sp>
        <p:nvSpPr>
          <p:cNvPr id="72" name="TextBox 158"/>
          <p:cNvSpPr txBox="1"/>
          <p:nvPr/>
        </p:nvSpPr>
        <p:spPr>
          <a:xfrm>
            <a:off x="6396319" y="6328858"/>
            <a:ext cx="322168" cy="416697"/>
          </a:xfrm>
          <a:prstGeom prst="rect">
            <a:avLst/>
          </a:prstGeom>
          <a:noFill/>
        </p:spPr>
        <p:txBody>
          <a:bodyPr wrap="none" lIns="95232" tIns="47615" rIns="95232" bIns="47615" rtlCol="0">
            <a:spAutoFit/>
          </a:bodyPr>
          <a:lstStyle/>
          <a:p>
            <a:r>
              <a:rPr lang="en-US" altLang="zh-CN" sz="2083">
                <a:solidFill>
                  <a:schemeClr val="tx1">
                    <a:lumMod val="85000"/>
                    <a:lumOff val="15000"/>
                  </a:schemeClr>
                </a:solidFill>
                <a:ea typeface="微软雅黑" pitchFamily="34" charset="-122"/>
                <a:sym typeface="Arial" panose="020B0604020202020204" pitchFamily="34" charset="0"/>
              </a:rPr>
              <a:t>E</a:t>
            </a:r>
            <a:endParaRPr lang="zh-CN" altLang="en-US" sz="2083">
              <a:solidFill>
                <a:schemeClr val="tx1">
                  <a:lumMod val="85000"/>
                  <a:lumOff val="15000"/>
                </a:schemeClr>
              </a:solidFill>
              <a:ea typeface="微软雅黑" pitchFamily="34" charset="-122"/>
              <a:sym typeface="Arial" panose="020B0604020202020204" pitchFamily="34" charset="0"/>
            </a:endParaRPr>
          </a:p>
        </p:txBody>
      </p:sp>
      <p:grpSp>
        <p:nvGrpSpPr>
          <p:cNvPr id="73" name="组合 72"/>
          <p:cNvGrpSpPr/>
          <p:nvPr/>
        </p:nvGrpSpPr>
        <p:grpSpPr>
          <a:xfrm>
            <a:off x="3056800" y="1503306"/>
            <a:ext cx="1663546" cy="613967"/>
            <a:chOff x="3295234" y="2676992"/>
            <a:chExt cx="2596057" cy="347450"/>
          </a:xfrm>
        </p:grpSpPr>
        <p:sp>
          <p:nvSpPr>
            <p:cNvPr id="74" name="圆角矩形 73"/>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244" tIns="47623" rIns="95244" bIns="47623" rtlCol="0" anchor="ctr"/>
            <a:lstStyle/>
            <a:p>
              <a:pPr algn="ctr"/>
              <a:endParaRPr lang="zh-CN" altLang="en-US" sz="25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163"/>
            <p:cNvSpPr txBox="1"/>
            <p:nvPr/>
          </p:nvSpPr>
          <p:spPr>
            <a:xfrm>
              <a:off x="3354760" y="2677383"/>
              <a:ext cx="2306954" cy="342506"/>
            </a:xfrm>
            <a:prstGeom prst="rect">
              <a:avLst/>
            </a:prstGeom>
            <a:noFill/>
          </p:spPr>
          <p:txBody>
            <a:bodyPr wrap="none" rtlCol="0">
              <a:spAutoFit/>
            </a:bodyPr>
            <a:lstStyle/>
            <a:p>
              <a:r>
                <a:rPr lang="en-US" altLang="zh-CN" sz="3333" dirty="0">
                  <a:ea typeface="微软雅黑" panose="020B0503020204020204" pitchFamily="34" charset="-122"/>
                  <a:sym typeface="Arial" panose="020B0604020202020204" pitchFamily="34" charset="0"/>
                </a:rPr>
                <a:t>2015</a:t>
              </a:r>
              <a:r>
                <a:rPr lang="zh-CN" altLang="en-US" sz="3333" dirty="0">
                  <a:ea typeface="微软雅黑" panose="020B0503020204020204" pitchFamily="34" charset="-122"/>
                  <a:sym typeface="Arial" panose="020B0604020202020204" pitchFamily="34" charset="0"/>
                </a:rPr>
                <a:t>年</a:t>
              </a:r>
            </a:p>
          </p:txBody>
        </p:sp>
      </p:grpSp>
      <p:sp>
        <p:nvSpPr>
          <p:cNvPr id="76" name="TextBox 167"/>
          <p:cNvSpPr txBox="1"/>
          <p:nvPr/>
        </p:nvSpPr>
        <p:spPr>
          <a:xfrm>
            <a:off x="1626046" y="2146751"/>
            <a:ext cx="4671604" cy="861967"/>
          </a:xfrm>
          <a:prstGeom prst="rect">
            <a:avLst/>
          </a:prstGeom>
          <a:noFill/>
        </p:spPr>
        <p:txBody>
          <a:bodyPr wrap="square" rtlCol="0">
            <a:spAutoFit/>
          </a:bodyPr>
          <a:lstStyle/>
          <a:p>
            <a:r>
              <a:rPr lang="zh-CN" altLang="en-US" sz="1667"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grpSp>
        <p:nvGrpSpPr>
          <p:cNvPr id="77" name="组合 76"/>
          <p:cNvGrpSpPr/>
          <p:nvPr/>
        </p:nvGrpSpPr>
        <p:grpSpPr>
          <a:xfrm>
            <a:off x="8022309" y="1512564"/>
            <a:ext cx="1663546" cy="613967"/>
            <a:chOff x="3295234" y="2676992"/>
            <a:chExt cx="2596057" cy="347450"/>
          </a:xfrm>
        </p:grpSpPr>
        <p:sp>
          <p:nvSpPr>
            <p:cNvPr id="78" name="圆角矩形 77"/>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244" tIns="47623" rIns="95244" bIns="47623" rtlCol="0" anchor="ctr"/>
            <a:lstStyle/>
            <a:p>
              <a:pPr algn="ctr"/>
              <a:endParaRPr lang="zh-CN" altLang="en-US" sz="25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170"/>
            <p:cNvSpPr txBox="1"/>
            <p:nvPr/>
          </p:nvSpPr>
          <p:spPr>
            <a:xfrm>
              <a:off x="3354760" y="2677383"/>
              <a:ext cx="2306954" cy="342506"/>
            </a:xfrm>
            <a:prstGeom prst="rect">
              <a:avLst/>
            </a:prstGeom>
            <a:noFill/>
          </p:spPr>
          <p:txBody>
            <a:bodyPr wrap="none" rtlCol="0">
              <a:spAutoFit/>
            </a:bodyPr>
            <a:lstStyle/>
            <a:p>
              <a:r>
                <a:rPr lang="en-US" altLang="zh-CN" sz="3333" dirty="0" smtClean="0">
                  <a:ea typeface="微软雅黑" panose="020B0503020204020204" pitchFamily="34" charset="-122"/>
                  <a:sym typeface="Arial" panose="020B0604020202020204" pitchFamily="34" charset="0"/>
                </a:rPr>
                <a:t>20XX</a:t>
              </a:r>
              <a:r>
                <a:rPr lang="zh-CN" altLang="en-US" sz="3333" dirty="0" smtClean="0">
                  <a:ea typeface="微软雅黑" panose="020B0503020204020204" pitchFamily="34" charset="-122"/>
                  <a:sym typeface="Arial" panose="020B0604020202020204" pitchFamily="34" charset="0"/>
                </a:rPr>
                <a:t>年</a:t>
              </a:r>
              <a:endParaRPr lang="zh-CN" altLang="en-US" sz="3333" dirty="0">
                <a:ea typeface="微软雅黑" panose="020B0503020204020204" pitchFamily="34" charset="-122"/>
                <a:sym typeface="Arial" panose="020B0604020202020204" pitchFamily="34" charset="0"/>
              </a:endParaRPr>
            </a:p>
          </p:txBody>
        </p:sp>
      </p:grpSp>
      <p:sp>
        <p:nvSpPr>
          <p:cNvPr id="80" name="TextBox 171"/>
          <p:cNvSpPr txBox="1"/>
          <p:nvPr/>
        </p:nvSpPr>
        <p:spPr>
          <a:xfrm>
            <a:off x="6591554" y="2156011"/>
            <a:ext cx="4671604" cy="861967"/>
          </a:xfrm>
          <a:prstGeom prst="rect">
            <a:avLst/>
          </a:prstGeom>
          <a:noFill/>
        </p:spPr>
        <p:txBody>
          <a:bodyPr wrap="square" rtlCol="0">
            <a:spAutoFit/>
          </a:bodyPr>
          <a:lstStyle/>
          <a:p>
            <a:r>
              <a:rPr lang="zh-CN" altLang="en-US" sz="1667"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84" name="文本框 83"/>
          <p:cNvSpPr txBox="1"/>
          <p:nvPr/>
        </p:nvSpPr>
        <p:spPr>
          <a:xfrm>
            <a:off x="14143251" y="8323985"/>
            <a:ext cx="944489" cy="396904"/>
          </a:xfrm>
          <a:prstGeom prst="rect">
            <a:avLst/>
          </a:prstGeom>
          <a:noFill/>
        </p:spPr>
        <p:txBody>
          <a:bodyPr wrap="none" rtlCol="0">
            <a:spAutoFit/>
          </a:bodyPr>
          <a:lstStyle/>
          <a:p>
            <a:r>
              <a:rPr lang="zh-CN" altLang="en-US" sz="1979" dirty="0"/>
              <a:t>延迟符</a:t>
            </a:r>
          </a:p>
        </p:txBody>
      </p:sp>
      <p:grpSp>
        <p:nvGrpSpPr>
          <p:cNvPr id="82" name="组合 81"/>
          <p:cNvGrpSpPr/>
          <p:nvPr/>
        </p:nvGrpSpPr>
        <p:grpSpPr bwMode="auto">
          <a:xfrm>
            <a:off x="658883" y="377260"/>
            <a:ext cx="886222" cy="886222"/>
            <a:chOff x="2284818" y="3596936"/>
            <a:chExt cx="630998" cy="630998"/>
          </a:xfrm>
        </p:grpSpPr>
        <p:sp>
          <p:nvSpPr>
            <p:cNvPr id="86" name="椭圆 85"/>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87"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Tree>
    <p:extLst>
      <p:ext uri="{BB962C8B-B14F-4D97-AF65-F5344CB8AC3E}">
        <p14:creationId xmlns:p14="http://schemas.microsoft.com/office/powerpoint/2010/main" val="227823890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200" fill="hold"/>
                                        <p:tgtEl>
                                          <p:spTgt spid="82"/>
                                        </p:tgtEl>
                                        <p:attrNameLst>
                                          <p:attrName>ppt_w</p:attrName>
                                        </p:attrNameLst>
                                      </p:cBhvr>
                                      <p:tavLst>
                                        <p:tav tm="0">
                                          <p:val>
                                            <p:fltVal val="0"/>
                                          </p:val>
                                        </p:tav>
                                        <p:tav tm="100000">
                                          <p:val>
                                            <p:strVal val="#ppt_w"/>
                                          </p:val>
                                        </p:tav>
                                      </p:tavLst>
                                    </p:anim>
                                    <p:anim calcmode="lin" valueType="num">
                                      <p:cBhvr>
                                        <p:cTn id="8" dur="200" fill="hold"/>
                                        <p:tgtEl>
                                          <p:spTgt spid="82"/>
                                        </p:tgtEl>
                                        <p:attrNameLst>
                                          <p:attrName>ppt_h</p:attrName>
                                        </p:attrNameLst>
                                      </p:cBhvr>
                                      <p:tavLst>
                                        <p:tav tm="0">
                                          <p:val>
                                            <p:fltVal val="0"/>
                                          </p:val>
                                        </p:tav>
                                        <p:tav tm="100000">
                                          <p:val>
                                            <p:strVal val="#ppt_h"/>
                                          </p:val>
                                        </p:tav>
                                      </p:tavLst>
                                    </p:anim>
                                    <p:animEffect transition="in" filter="fade">
                                      <p:cBhvr>
                                        <p:cTn id="9" dur="200"/>
                                        <p:tgtEl>
                                          <p:spTgt spid="82"/>
                                        </p:tgtEl>
                                      </p:cBhvr>
                                    </p:animEffect>
                                  </p:childTnLst>
                                </p:cTn>
                              </p:par>
                              <p:par>
                                <p:cTn id="10" presetID="6" presetClass="emph" presetSubtype="0" autoRev="1" fill="hold" nodeType="withEffect">
                                  <p:stCondLst>
                                    <p:cond delay="150"/>
                                  </p:stCondLst>
                                  <p:childTnLst>
                                    <p:animScale>
                                      <p:cBhvr>
                                        <p:cTn id="11" dur="100" fill="hold"/>
                                        <p:tgtEl>
                                          <p:spTgt spid="8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fade">
                                      <p:cBhvr>
                                        <p:cTn id="14" dur="500"/>
                                        <p:tgtEl>
                                          <p:spTgt spid="88"/>
                                        </p:tgtEl>
                                      </p:cBhvr>
                                    </p:animEffect>
                                    <p:anim calcmode="lin" valueType="num">
                                      <p:cBhvr>
                                        <p:cTn id="15" dur="500" fill="hold"/>
                                        <p:tgtEl>
                                          <p:spTgt spid="88"/>
                                        </p:tgtEl>
                                        <p:attrNameLst>
                                          <p:attrName>ppt_x</p:attrName>
                                        </p:attrNameLst>
                                      </p:cBhvr>
                                      <p:tavLst>
                                        <p:tav tm="0">
                                          <p:val>
                                            <p:strVal val="#ppt_x"/>
                                          </p:val>
                                        </p:tav>
                                        <p:tav tm="100000">
                                          <p:val>
                                            <p:strVal val="#ppt_x"/>
                                          </p:val>
                                        </p:tav>
                                      </p:tavLst>
                                    </p:anim>
                                    <p:anim calcmode="lin" valueType="num">
                                      <p:cBhvr>
                                        <p:cTn id="16" dur="500" fill="hold"/>
                                        <p:tgtEl>
                                          <p:spTgt spid="8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left)">
                                      <p:cBhvr>
                                        <p:cTn id="20" dur="500"/>
                                        <p:tgtEl>
                                          <p:spTgt spid="73"/>
                                        </p:tgtEl>
                                      </p:cBhvr>
                                    </p:animEffect>
                                  </p:childTnLst>
                                </p:cTn>
                              </p:par>
                            </p:childTnLst>
                          </p:cTn>
                        </p:par>
                        <p:par>
                          <p:cTn id="21" fill="hold">
                            <p:stCondLst>
                              <p:cond delay="1000"/>
                            </p:stCondLst>
                            <p:childTnLst>
                              <p:par>
                                <p:cTn id="22" presetID="18" presetClass="entr" presetSubtype="3"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strips(upRight)">
                                      <p:cBhvr>
                                        <p:cTn id="24" dur="500"/>
                                        <p:tgtEl>
                                          <p:spTgt spid="76"/>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wipe(left)">
                                      <p:cBhvr>
                                        <p:cTn id="28" dur="500"/>
                                        <p:tgtEl>
                                          <p:spTgt spid="77"/>
                                        </p:tgtEl>
                                      </p:cBhvr>
                                    </p:animEffect>
                                  </p:childTnLst>
                                </p:cTn>
                              </p:par>
                            </p:childTnLst>
                          </p:cTn>
                        </p:par>
                        <p:par>
                          <p:cTn id="29" fill="hold">
                            <p:stCondLst>
                              <p:cond delay="2000"/>
                            </p:stCondLst>
                            <p:childTnLst>
                              <p:par>
                                <p:cTn id="30" presetID="18" presetClass="entr" presetSubtype="3" fill="hold" grpId="0"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strips(upRight)">
                                      <p:cBhvr>
                                        <p:cTn id="32" dur="500"/>
                                        <p:tgtEl>
                                          <p:spTgt spid="80"/>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7"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1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20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30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40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60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70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anim calcmode="lin" valueType="num">
                                      <p:cBhvr>
                                        <p:cTn id="83" dur="1000" fill="hold"/>
                                        <p:tgtEl>
                                          <p:spTgt spid="35"/>
                                        </p:tgtEl>
                                        <p:attrNameLst>
                                          <p:attrName>ppt_x</p:attrName>
                                        </p:attrNameLst>
                                      </p:cBhvr>
                                      <p:tavLst>
                                        <p:tav tm="0">
                                          <p:val>
                                            <p:strVal val="#ppt_x"/>
                                          </p:val>
                                        </p:tav>
                                        <p:tav tm="100000">
                                          <p:val>
                                            <p:strVal val="#ppt_x"/>
                                          </p:val>
                                        </p:tav>
                                      </p:tavLst>
                                    </p:anim>
                                    <p:anim calcmode="lin" valueType="num">
                                      <p:cBhvr>
                                        <p:cTn id="84" dur="1000" fill="hold"/>
                                        <p:tgtEl>
                                          <p:spTgt spid="35"/>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80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1000"/>
                                        <p:tgtEl>
                                          <p:spTgt spid="36"/>
                                        </p:tgtEl>
                                      </p:cBhvr>
                                    </p:animEffect>
                                    <p:anim calcmode="lin" valueType="num">
                                      <p:cBhvr>
                                        <p:cTn id="88" dur="1000" fill="hold"/>
                                        <p:tgtEl>
                                          <p:spTgt spid="36"/>
                                        </p:tgtEl>
                                        <p:attrNameLst>
                                          <p:attrName>ppt_x</p:attrName>
                                        </p:attrNameLst>
                                      </p:cBhvr>
                                      <p:tavLst>
                                        <p:tav tm="0">
                                          <p:val>
                                            <p:strVal val="#ppt_x"/>
                                          </p:val>
                                        </p:tav>
                                        <p:tav tm="100000">
                                          <p:val>
                                            <p:strVal val="#ppt_x"/>
                                          </p:val>
                                        </p:tav>
                                      </p:tavLst>
                                    </p:anim>
                                    <p:anim calcmode="lin" valueType="num">
                                      <p:cBhvr>
                                        <p:cTn id="89" dur="1000" fill="hold"/>
                                        <p:tgtEl>
                                          <p:spTgt spid="36"/>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90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1000"/>
                                        <p:tgtEl>
                                          <p:spTgt spid="37"/>
                                        </p:tgtEl>
                                      </p:cBhvr>
                                    </p:animEffect>
                                    <p:anim calcmode="lin" valueType="num">
                                      <p:cBhvr>
                                        <p:cTn id="93" dur="1000" fill="hold"/>
                                        <p:tgtEl>
                                          <p:spTgt spid="37"/>
                                        </p:tgtEl>
                                        <p:attrNameLst>
                                          <p:attrName>ppt_x</p:attrName>
                                        </p:attrNameLst>
                                      </p:cBhvr>
                                      <p:tavLst>
                                        <p:tav tm="0">
                                          <p:val>
                                            <p:strVal val="#ppt_x"/>
                                          </p:val>
                                        </p:tav>
                                        <p:tav tm="100000">
                                          <p:val>
                                            <p:strVal val="#ppt_x"/>
                                          </p:val>
                                        </p:tav>
                                      </p:tavLst>
                                    </p:anim>
                                    <p:anim calcmode="lin" valueType="num">
                                      <p:cBhvr>
                                        <p:cTn id="94" dur="1000" fill="hold"/>
                                        <p:tgtEl>
                                          <p:spTgt spid="37"/>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1000"/>
                                        <p:tgtEl>
                                          <p:spTgt spid="38"/>
                                        </p:tgtEl>
                                      </p:cBhvr>
                                    </p:animEffect>
                                    <p:anim calcmode="lin" valueType="num">
                                      <p:cBhvr>
                                        <p:cTn id="98" dur="1000" fill="hold"/>
                                        <p:tgtEl>
                                          <p:spTgt spid="38"/>
                                        </p:tgtEl>
                                        <p:attrNameLst>
                                          <p:attrName>ppt_x</p:attrName>
                                        </p:attrNameLst>
                                      </p:cBhvr>
                                      <p:tavLst>
                                        <p:tav tm="0">
                                          <p:val>
                                            <p:strVal val="#ppt_x"/>
                                          </p:val>
                                        </p:tav>
                                        <p:tav tm="100000">
                                          <p:val>
                                            <p:strVal val="#ppt_x"/>
                                          </p:val>
                                        </p:tav>
                                      </p:tavLst>
                                    </p:anim>
                                    <p:anim calcmode="lin" valueType="num">
                                      <p:cBhvr>
                                        <p:cTn id="99" dur="1000" fill="hold"/>
                                        <p:tgtEl>
                                          <p:spTgt spid="38"/>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10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1000"/>
                                        <p:tgtEl>
                                          <p:spTgt spid="39"/>
                                        </p:tgtEl>
                                      </p:cBhvr>
                                    </p:animEffect>
                                    <p:anim calcmode="lin" valueType="num">
                                      <p:cBhvr>
                                        <p:cTn id="103" dur="1000" fill="hold"/>
                                        <p:tgtEl>
                                          <p:spTgt spid="39"/>
                                        </p:tgtEl>
                                        <p:attrNameLst>
                                          <p:attrName>ppt_x</p:attrName>
                                        </p:attrNameLst>
                                      </p:cBhvr>
                                      <p:tavLst>
                                        <p:tav tm="0">
                                          <p:val>
                                            <p:strVal val="#ppt_x"/>
                                          </p:val>
                                        </p:tav>
                                        <p:tav tm="100000">
                                          <p:val>
                                            <p:strVal val="#ppt_x"/>
                                          </p:val>
                                        </p:tav>
                                      </p:tavLst>
                                    </p:anim>
                                    <p:anim calcmode="lin" valueType="num">
                                      <p:cBhvr>
                                        <p:cTn id="104" dur="1000" fill="hold"/>
                                        <p:tgtEl>
                                          <p:spTgt spid="39"/>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20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1000"/>
                                        <p:tgtEl>
                                          <p:spTgt spid="40"/>
                                        </p:tgtEl>
                                      </p:cBhvr>
                                    </p:animEffect>
                                    <p:anim calcmode="lin" valueType="num">
                                      <p:cBhvr>
                                        <p:cTn id="108" dur="1000" fill="hold"/>
                                        <p:tgtEl>
                                          <p:spTgt spid="40"/>
                                        </p:tgtEl>
                                        <p:attrNameLst>
                                          <p:attrName>ppt_x</p:attrName>
                                        </p:attrNameLst>
                                      </p:cBhvr>
                                      <p:tavLst>
                                        <p:tav tm="0">
                                          <p:val>
                                            <p:strVal val="#ppt_x"/>
                                          </p:val>
                                        </p:tav>
                                        <p:tav tm="100000">
                                          <p:val>
                                            <p:strVal val="#ppt_x"/>
                                          </p:val>
                                        </p:tav>
                                      </p:tavLst>
                                    </p:anim>
                                    <p:anim calcmode="lin" valueType="num">
                                      <p:cBhvr>
                                        <p:cTn id="109" dur="1000" fill="hold"/>
                                        <p:tgtEl>
                                          <p:spTgt spid="40"/>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300"/>
                                  </p:stCondLst>
                                  <p:childTnLst>
                                    <p:set>
                                      <p:cBhvr>
                                        <p:cTn id="111" dur="1" fill="hold">
                                          <p:stCondLst>
                                            <p:cond delay="0"/>
                                          </p:stCondLst>
                                        </p:cTn>
                                        <p:tgtEl>
                                          <p:spTgt spid="41"/>
                                        </p:tgtEl>
                                        <p:attrNameLst>
                                          <p:attrName>style.visibility</p:attrName>
                                        </p:attrNameLst>
                                      </p:cBhvr>
                                      <p:to>
                                        <p:strVal val="visible"/>
                                      </p:to>
                                    </p:set>
                                    <p:animEffect transition="in" filter="fade">
                                      <p:cBhvr>
                                        <p:cTn id="112" dur="1000"/>
                                        <p:tgtEl>
                                          <p:spTgt spid="41"/>
                                        </p:tgtEl>
                                      </p:cBhvr>
                                    </p:animEffect>
                                    <p:anim calcmode="lin" valueType="num">
                                      <p:cBhvr>
                                        <p:cTn id="113" dur="1000" fill="hold"/>
                                        <p:tgtEl>
                                          <p:spTgt spid="41"/>
                                        </p:tgtEl>
                                        <p:attrNameLst>
                                          <p:attrName>ppt_x</p:attrName>
                                        </p:attrNameLst>
                                      </p:cBhvr>
                                      <p:tavLst>
                                        <p:tav tm="0">
                                          <p:val>
                                            <p:strVal val="#ppt_x"/>
                                          </p:val>
                                        </p:tav>
                                        <p:tav tm="100000">
                                          <p:val>
                                            <p:strVal val="#ppt_x"/>
                                          </p:val>
                                        </p:tav>
                                      </p:tavLst>
                                    </p:anim>
                                    <p:anim calcmode="lin" valueType="num">
                                      <p:cBhvr>
                                        <p:cTn id="114" dur="1000" fill="hold"/>
                                        <p:tgtEl>
                                          <p:spTgt spid="41"/>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40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1000" fill="hold"/>
                                        <p:tgtEl>
                                          <p:spTgt spid="42"/>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500"/>
                                  </p:stCondLst>
                                  <p:childTnLst>
                                    <p:set>
                                      <p:cBhvr>
                                        <p:cTn id="121" dur="1" fill="hold">
                                          <p:stCondLst>
                                            <p:cond delay="0"/>
                                          </p:stCondLst>
                                        </p:cTn>
                                        <p:tgtEl>
                                          <p:spTgt spid="43"/>
                                        </p:tgtEl>
                                        <p:attrNameLst>
                                          <p:attrName>style.visibility</p:attrName>
                                        </p:attrNameLst>
                                      </p:cBhvr>
                                      <p:to>
                                        <p:strVal val="visible"/>
                                      </p:to>
                                    </p:set>
                                    <p:animEffect transition="in" filter="fade">
                                      <p:cBhvr>
                                        <p:cTn id="122" dur="1000"/>
                                        <p:tgtEl>
                                          <p:spTgt spid="43"/>
                                        </p:tgtEl>
                                      </p:cBhvr>
                                    </p:animEffect>
                                    <p:anim calcmode="lin" valueType="num">
                                      <p:cBhvr>
                                        <p:cTn id="123" dur="1000" fill="hold"/>
                                        <p:tgtEl>
                                          <p:spTgt spid="43"/>
                                        </p:tgtEl>
                                        <p:attrNameLst>
                                          <p:attrName>ppt_x</p:attrName>
                                        </p:attrNameLst>
                                      </p:cBhvr>
                                      <p:tavLst>
                                        <p:tav tm="0">
                                          <p:val>
                                            <p:strVal val="#ppt_x"/>
                                          </p:val>
                                        </p:tav>
                                        <p:tav tm="100000">
                                          <p:val>
                                            <p:strVal val="#ppt_x"/>
                                          </p:val>
                                        </p:tav>
                                      </p:tavLst>
                                    </p:anim>
                                    <p:anim calcmode="lin" valueType="num">
                                      <p:cBhvr>
                                        <p:cTn id="124" dur="1000" fill="hold"/>
                                        <p:tgtEl>
                                          <p:spTgt spid="43"/>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600"/>
                                  </p:stCondLst>
                                  <p:childTnLst>
                                    <p:set>
                                      <p:cBhvr>
                                        <p:cTn id="126" dur="1" fill="hold">
                                          <p:stCondLst>
                                            <p:cond delay="0"/>
                                          </p:stCondLst>
                                        </p:cTn>
                                        <p:tgtEl>
                                          <p:spTgt spid="44"/>
                                        </p:tgtEl>
                                        <p:attrNameLst>
                                          <p:attrName>style.visibility</p:attrName>
                                        </p:attrNameLst>
                                      </p:cBhvr>
                                      <p:to>
                                        <p:strVal val="visible"/>
                                      </p:to>
                                    </p:set>
                                    <p:animEffect transition="in" filter="fade">
                                      <p:cBhvr>
                                        <p:cTn id="127" dur="1000"/>
                                        <p:tgtEl>
                                          <p:spTgt spid="44"/>
                                        </p:tgtEl>
                                      </p:cBhvr>
                                    </p:animEffect>
                                    <p:anim calcmode="lin" valueType="num">
                                      <p:cBhvr>
                                        <p:cTn id="128" dur="1000" fill="hold"/>
                                        <p:tgtEl>
                                          <p:spTgt spid="44"/>
                                        </p:tgtEl>
                                        <p:attrNameLst>
                                          <p:attrName>ppt_x</p:attrName>
                                        </p:attrNameLst>
                                      </p:cBhvr>
                                      <p:tavLst>
                                        <p:tav tm="0">
                                          <p:val>
                                            <p:strVal val="#ppt_x"/>
                                          </p:val>
                                        </p:tav>
                                        <p:tav tm="100000">
                                          <p:val>
                                            <p:strVal val="#ppt_x"/>
                                          </p:val>
                                        </p:tav>
                                      </p:tavLst>
                                    </p:anim>
                                    <p:anim calcmode="lin" valueType="num">
                                      <p:cBhvr>
                                        <p:cTn id="129" dur="1000" fill="hold"/>
                                        <p:tgtEl>
                                          <p:spTgt spid="44"/>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700"/>
                                  </p:stCondLst>
                                  <p:childTnLst>
                                    <p:set>
                                      <p:cBhvr>
                                        <p:cTn id="131" dur="1" fill="hold">
                                          <p:stCondLst>
                                            <p:cond delay="0"/>
                                          </p:stCondLst>
                                        </p:cTn>
                                        <p:tgtEl>
                                          <p:spTgt spid="45"/>
                                        </p:tgtEl>
                                        <p:attrNameLst>
                                          <p:attrName>style.visibility</p:attrName>
                                        </p:attrNameLst>
                                      </p:cBhvr>
                                      <p:to>
                                        <p:strVal val="visible"/>
                                      </p:to>
                                    </p:set>
                                    <p:animEffect transition="in" filter="fade">
                                      <p:cBhvr>
                                        <p:cTn id="132" dur="1000"/>
                                        <p:tgtEl>
                                          <p:spTgt spid="45"/>
                                        </p:tgtEl>
                                      </p:cBhvr>
                                    </p:animEffect>
                                    <p:anim calcmode="lin" valueType="num">
                                      <p:cBhvr>
                                        <p:cTn id="133" dur="1000" fill="hold"/>
                                        <p:tgtEl>
                                          <p:spTgt spid="45"/>
                                        </p:tgtEl>
                                        <p:attrNameLst>
                                          <p:attrName>ppt_x</p:attrName>
                                        </p:attrNameLst>
                                      </p:cBhvr>
                                      <p:tavLst>
                                        <p:tav tm="0">
                                          <p:val>
                                            <p:strVal val="#ppt_x"/>
                                          </p:val>
                                        </p:tav>
                                        <p:tav tm="100000">
                                          <p:val>
                                            <p:strVal val="#ppt_x"/>
                                          </p:val>
                                        </p:tav>
                                      </p:tavLst>
                                    </p:anim>
                                    <p:anim calcmode="lin" valueType="num">
                                      <p:cBhvr>
                                        <p:cTn id="134" dur="1000" fill="hold"/>
                                        <p:tgtEl>
                                          <p:spTgt spid="45"/>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80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1000"/>
                                        <p:tgtEl>
                                          <p:spTgt spid="46"/>
                                        </p:tgtEl>
                                      </p:cBhvr>
                                    </p:animEffect>
                                    <p:anim calcmode="lin" valueType="num">
                                      <p:cBhvr>
                                        <p:cTn id="138" dur="1000" fill="hold"/>
                                        <p:tgtEl>
                                          <p:spTgt spid="46"/>
                                        </p:tgtEl>
                                        <p:attrNameLst>
                                          <p:attrName>ppt_x</p:attrName>
                                        </p:attrNameLst>
                                      </p:cBhvr>
                                      <p:tavLst>
                                        <p:tav tm="0">
                                          <p:val>
                                            <p:strVal val="#ppt_x"/>
                                          </p:val>
                                        </p:tav>
                                        <p:tav tm="100000">
                                          <p:val>
                                            <p:strVal val="#ppt_x"/>
                                          </p:val>
                                        </p:tav>
                                      </p:tavLst>
                                    </p:anim>
                                    <p:anim calcmode="lin" valueType="num">
                                      <p:cBhvr>
                                        <p:cTn id="139" dur="1000" fill="hold"/>
                                        <p:tgtEl>
                                          <p:spTgt spid="46"/>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900"/>
                                  </p:stCondLst>
                                  <p:childTnLst>
                                    <p:set>
                                      <p:cBhvr>
                                        <p:cTn id="141" dur="1" fill="hold">
                                          <p:stCondLst>
                                            <p:cond delay="0"/>
                                          </p:stCondLst>
                                        </p:cTn>
                                        <p:tgtEl>
                                          <p:spTgt spid="47"/>
                                        </p:tgtEl>
                                        <p:attrNameLst>
                                          <p:attrName>style.visibility</p:attrName>
                                        </p:attrNameLst>
                                      </p:cBhvr>
                                      <p:to>
                                        <p:strVal val="visible"/>
                                      </p:to>
                                    </p:set>
                                    <p:animEffect transition="in" filter="fade">
                                      <p:cBhvr>
                                        <p:cTn id="142" dur="1000"/>
                                        <p:tgtEl>
                                          <p:spTgt spid="47"/>
                                        </p:tgtEl>
                                      </p:cBhvr>
                                    </p:animEffect>
                                    <p:anim calcmode="lin" valueType="num">
                                      <p:cBhvr>
                                        <p:cTn id="143" dur="1000" fill="hold"/>
                                        <p:tgtEl>
                                          <p:spTgt spid="47"/>
                                        </p:tgtEl>
                                        <p:attrNameLst>
                                          <p:attrName>ppt_x</p:attrName>
                                        </p:attrNameLst>
                                      </p:cBhvr>
                                      <p:tavLst>
                                        <p:tav tm="0">
                                          <p:val>
                                            <p:strVal val="#ppt_x"/>
                                          </p:val>
                                        </p:tav>
                                        <p:tav tm="100000">
                                          <p:val>
                                            <p:strVal val="#ppt_x"/>
                                          </p:val>
                                        </p:tav>
                                      </p:tavLst>
                                    </p:anim>
                                    <p:anim calcmode="lin" valueType="num">
                                      <p:cBhvr>
                                        <p:cTn id="144" dur="1000" fill="hold"/>
                                        <p:tgtEl>
                                          <p:spTgt spid="47"/>
                                        </p:tgtEl>
                                        <p:attrNameLst>
                                          <p:attrName>ppt_y</p:attrName>
                                        </p:attrNameLst>
                                      </p:cBhvr>
                                      <p:tavLst>
                                        <p:tav tm="0">
                                          <p:val>
                                            <p:strVal val="#ppt_y-.1"/>
                                          </p:val>
                                        </p:tav>
                                        <p:tav tm="100000">
                                          <p:val>
                                            <p:strVal val="#ppt_y"/>
                                          </p:val>
                                        </p:tav>
                                      </p:tavLst>
                                    </p:anim>
                                  </p:childTnLst>
                                </p:cTn>
                              </p:par>
                            </p:childTnLst>
                          </p:cTn>
                        </p:par>
                        <p:par>
                          <p:cTn id="145" fill="hold">
                            <p:stCondLst>
                              <p:cond delay="5400"/>
                            </p:stCondLst>
                            <p:childTnLst>
                              <p:par>
                                <p:cTn id="146" presetID="2" presetClass="entr" presetSubtype="4" decel="100000" fill="hold" grpId="0" nodeType="afterEffect">
                                  <p:stCondLst>
                                    <p:cond delay="0"/>
                                  </p:stCondLst>
                                  <p:childTnLst>
                                    <p:set>
                                      <p:cBhvr>
                                        <p:cTn id="147" dur="1" fill="hold">
                                          <p:stCondLst>
                                            <p:cond delay="0"/>
                                          </p:stCondLst>
                                        </p:cTn>
                                        <p:tgtEl>
                                          <p:spTgt spid="68"/>
                                        </p:tgtEl>
                                        <p:attrNameLst>
                                          <p:attrName>style.visibility</p:attrName>
                                        </p:attrNameLst>
                                      </p:cBhvr>
                                      <p:to>
                                        <p:strVal val="visible"/>
                                      </p:to>
                                    </p:set>
                                    <p:anim calcmode="lin" valueType="num">
                                      <p:cBhvr additive="base">
                                        <p:cTn id="148" dur="500" fill="hold"/>
                                        <p:tgtEl>
                                          <p:spTgt spid="68"/>
                                        </p:tgtEl>
                                        <p:attrNameLst>
                                          <p:attrName>ppt_x</p:attrName>
                                        </p:attrNameLst>
                                      </p:cBhvr>
                                      <p:tavLst>
                                        <p:tav tm="0">
                                          <p:val>
                                            <p:strVal val="#ppt_x"/>
                                          </p:val>
                                        </p:tav>
                                        <p:tav tm="100000">
                                          <p:val>
                                            <p:strVal val="#ppt_x"/>
                                          </p:val>
                                        </p:tav>
                                      </p:tavLst>
                                    </p:anim>
                                    <p:anim calcmode="lin" valueType="num">
                                      <p:cBhvr additive="base">
                                        <p:cTn id="149" dur="500" fill="hold"/>
                                        <p:tgtEl>
                                          <p:spTgt spid="68"/>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69"/>
                                        </p:tgtEl>
                                        <p:attrNameLst>
                                          <p:attrName>style.visibility</p:attrName>
                                        </p:attrNameLst>
                                      </p:cBhvr>
                                      <p:to>
                                        <p:strVal val="visible"/>
                                      </p:to>
                                    </p:set>
                                    <p:anim calcmode="lin" valueType="num">
                                      <p:cBhvr additive="base">
                                        <p:cTn id="152" dur="500" fill="hold"/>
                                        <p:tgtEl>
                                          <p:spTgt spid="69"/>
                                        </p:tgtEl>
                                        <p:attrNameLst>
                                          <p:attrName>ppt_x</p:attrName>
                                        </p:attrNameLst>
                                      </p:cBhvr>
                                      <p:tavLst>
                                        <p:tav tm="0">
                                          <p:val>
                                            <p:strVal val="#ppt_x"/>
                                          </p:val>
                                        </p:tav>
                                        <p:tav tm="100000">
                                          <p:val>
                                            <p:strVal val="#ppt_x"/>
                                          </p:val>
                                        </p:tav>
                                      </p:tavLst>
                                    </p:anim>
                                    <p:anim calcmode="lin" valueType="num">
                                      <p:cBhvr additive="base">
                                        <p:cTn id="153" dur="500" fill="hold"/>
                                        <p:tgtEl>
                                          <p:spTgt spid="69"/>
                                        </p:tgtEl>
                                        <p:attrNameLst>
                                          <p:attrName>ppt_y</p:attrName>
                                        </p:attrNameLst>
                                      </p:cBhvr>
                                      <p:tavLst>
                                        <p:tav tm="0">
                                          <p:val>
                                            <p:strVal val="1+#ppt_h/2"/>
                                          </p:val>
                                        </p:tav>
                                        <p:tav tm="100000">
                                          <p:val>
                                            <p:strVal val="#ppt_y"/>
                                          </p:val>
                                        </p:tav>
                                      </p:tavLst>
                                    </p:anim>
                                  </p:childTnLst>
                                </p:cTn>
                              </p:par>
                              <p:par>
                                <p:cTn id="154" presetID="2" presetClass="entr" presetSubtype="4" decel="100000" fill="hold" grpId="0" nodeType="withEffect">
                                  <p:stCondLst>
                                    <p:cond delay="0"/>
                                  </p:stCondLst>
                                  <p:childTnLst>
                                    <p:set>
                                      <p:cBhvr>
                                        <p:cTn id="155" dur="1" fill="hold">
                                          <p:stCondLst>
                                            <p:cond delay="0"/>
                                          </p:stCondLst>
                                        </p:cTn>
                                        <p:tgtEl>
                                          <p:spTgt spid="70"/>
                                        </p:tgtEl>
                                        <p:attrNameLst>
                                          <p:attrName>style.visibility</p:attrName>
                                        </p:attrNameLst>
                                      </p:cBhvr>
                                      <p:to>
                                        <p:strVal val="visible"/>
                                      </p:to>
                                    </p:set>
                                    <p:anim calcmode="lin" valueType="num">
                                      <p:cBhvr additive="base">
                                        <p:cTn id="156" dur="500" fill="hold"/>
                                        <p:tgtEl>
                                          <p:spTgt spid="70"/>
                                        </p:tgtEl>
                                        <p:attrNameLst>
                                          <p:attrName>ppt_x</p:attrName>
                                        </p:attrNameLst>
                                      </p:cBhvr>
                                      <p:tavLst>
                                        <p:tav tm="0">
                                          <p:val>
                                            <p:strVal val="#ppt_x"/>
                                          </p:val>
                                        </p:tav>
                                        <p:tav tm="100000">
                                          <p:val>
                                            <p:strVal val="#ppt_x"/>
                                          </p:val>
                                        </p:tav>
                                      </p:tavLst>
                                    </p:anim>
                                    <p:anim calcmode="lin" valueType="num">
                                      <p:cBhvr additive="base">
                                        <p:cTn id="157" dur="500" fill="hold"/>
                                        <p:tgtEl>
                                          <p:spTgt spid="70"/>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0"/>
                                  </p:stCondLst>
                                  <p:childTnLst>
                                    <p:set>
                                      <p:cBhvr>
                                        <p:cTn id="159" dur="1" fill="hold">
                                          <p:stCondLst>
                                            <p:cond delay="0"/>
                                          </p:stCondLst>
                                        </p:cTn>
                                        <p:tgtEl>
                                          <p:spTgt spid="71"/>
                                        </p:tgtEl>
                                        <p:attrNameLst>
                                          <p:attrName>style.visibility</p:attrName>
                                        </p:attrNameLst>
                                      </p:cBhvr>
                                      <p:to>
                                        <p:strVal val="visible"/>
                                      </p:to>
                                    </p:set>
                                    <p:anim calcmode="lin" valueType="num">
                                      <p:cBhvr additive="base">
                                        <p:cTn id="160" dur="500" fill="hold"/>
                                        <p:tgtEl>
                                          <p:spTgt spid="71"/>
                                        </p:tgtEl>
                                        <p:attrNameLst>
                                          <p:attrName>ppt_x</p:attrName>
                                        </p:attrNameLst>
                                      </p:cBhvr>
                                      <p:tavLst>
                                        <p:tav tm="0">
                                          <p:val>
                                            <p:strVal val="#ppt_x"/>
                                          </p:val>
                                        </p:tav>
                                        <p:tav tm="100000">
                                          <p:val>
                                            <p:strVal val="#ppt_x"/>
                                          </p:val>
                                        </p:tav>
                                      </p:tavLst>
                                    </p:anim>
                                    <p:anim calcmode="lin" valueType="num">
                                      <p:cBhvr additive="base">
                                        <p:cTn id="161" dur="500" fill="hold"/>
                                        <p:tgtEl>
                                          <p:spTgt spid="71"/>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0"/>
                                  </p:stCondLst>
                                  <p:childTnLst>
                                    <p:set>
                                      <p:cBhvr>
                                        <p:cTn id="163" dur="1" fill="hold">
                                          <p:stCondLst>
                                            <p:cond delay="0"/>
                                          </p:stCondLst>
                                        </p:cTn>
                                        <p:tgtEl>
                                          <p:spTgt spid="72"/>
                                        </p:tgtEl>
                                        <p:attrNameLst>
                                          <p:attrName>style.visibility</p:attrName>
                                        </p:attrNameLst>
                                      </p:cBhvr>
                                      <p:to>
                                        <p:strVal val="visible"/>
                                      </p:to>
                                    </p:set>
                                    <p:anim calcmode="lin" valueType="num">
                                      <p:cBhvr additive="base">
                                        <p:cTn id="164" dur="500" fill="hold"/>
                                        <p:tgtEl>
                                          <p:spTgt spid="72"/>
                                        </p:tgtEl>
                                        <p:attrNameLst>
                                          <p:attrName>ppt_x</p:attrName>
                                        </p:attrNameLst>
                                      </p:cBhvr>
                                      <p:tavLst>
                                        <p:tav tm="0">
                                          <p:val>
                                            <p:strVal val="#ppt_x"/>
                                          </p:val>
                                        </p:tav>
                                        <p:tav tm="100000">
                                          <p:val>
                                            <p:strVal val="#ppt_x"/>
                                          </p:val>
                                        </p:tav>
                                      </p:tavLst>
                                    </p:anim>
                                    <p:anim calcmode="lin" valueType="num">
                                      <p:cBhvr additive="base">
                                        <p:cTn id="165" dur="500" fill="hold"/>
                                        <p:tgtEl>
                                          <p:spTgt spid="72"/>
                                        </p:tgtEl>
                                        <p:attrNameLst>
                                          <p:attrName>ppt_y</p:attrName>
                                        </p:attrNameLst>
                                      </p:cBhvr>
                                      <p:tavLst>
                                        <p:tav tm="0">
                                          <p:val>
                                            <p:strVal val="1+#ppt_h/2"/>
                                          </p:val>
                                        </p:tav>
                                        <p:tav tm="100000">
                                          <p:val>
                                            <p:strVal val="#ppt_y"/>
                                          </p:val>
                                        </p:tav>
                                      </p:tavLst>
                                    </p:anim>
                                  </p:childTnLst>
                                </p:cTn>
                              </p:par>
                            </p:childTnLst>
                          </p:cTn>
                        </p:par>
                        <p:par>
                          <p:cTn id="166" fill="hold">
                            <p:stCondLst>
                              <p:cond delay="5900"/>
                            </p:stCondLst>
                            <p:childTnLst>
                              <p:par>
                                <p:cTn id="167" presetID="22" presetClass="entr" presetSubtype="8" fill="hold" grpId="0" nodeType="afterEffect">
                                  <p:stCondLst>
                                    <p:cond delay="0"/>
                                  </p:stCondLst>
                                  <p:childTnLst>
                                    <p:set>
                                      <p:cBhvr>
                                        <p:cTn id="168" dur="1" fill="hold">
                                          <p:stCondLst>
                                            <p:cond delay="0"/>
                                          </p:stCondLst>
                                        </p:cTn>
                                        <p:tgtEl>
                                          <p:spTgt spid="58"/>
                                        </p:tgtEl>
                                        <p:attrNameLst>
                                          <p:attrName>style.visibility</p:attrName>
                                        </p:attrNameLst>
                                      </p:cBhvr>
                                      <p:to>
                                        <p:strVal val="visible"/>
                                      </p:to>
                                    </p:set>
                                    <p:animEffect transition="in" filter="wipe(left)">
                                      <p:cBhvr>
                                        <p:cTn id="169" dur="500"/>
                                        <p:tgtEl>
                                          <p:spTgt spid="58"/>
                                        </p:tgtEl>
                                      </p:cBhvr>
                                    </p:animEffect>
                                  </p:childTnLst>
                                </p:cTn>
                              </p:par>
                              <p:par>
                                <p:cTn id="170" presetID="22" presetClass="entr" presetSubtype="8" fill="hold" grpId="0" nodeType="withEffect">
                                  <p:stCondLst>
                                    <p:cond delay="100"/>
                                  </p:stCondLst>
                                  <p:childTnLst>
                                    <p:set>
                                      <p:cBhvr>
                                        <p:cTn id="171" dur="1" fill="hold">
                                          <p:stCondLst>
                                            <p:cond delay="0"/>
                                          </p:stCondLst>
                                        </p:cTn>
                                        <p:tgtEl>
                                          <p:spTgt spid="59"/>
                                        </p:tgtEl>
                                        <p:attrNameLst>
                                          <p:attrName>style.visibility</p:attrName>
                                        </p:attrNameLst>
                                      </p:cBhvr>
                                      <p:to>
                                        <p:strVal val="visible"/>
                                      </p:to>
                                    </p:set>
                                    <p:animEffect transition="in" filter="wipe(left)">
                                      <p:cBhvr>
                                        <p:cTn id="172" dur="500"/>
                                        <p:tgtEl>
                                          <p:spTgt spid="59"/>
                                        </p:tgtEl>
                                      </p:cBhvr>
                                    </p:animEffect>
                                  </p:childTnLst>
                                </p:cTn>
                              </p:par>
                              <p:par>
                                <p:cTn id="173" presetID="22" presetClass="entr" presetSubtype="8" fill="hold" grpId="0" nodeType="withEffect">
                                  <p:stCondLst>
                                    <p:cond delay="200"/>
                                  </p:stCondLst>
                                  <p:childTnLst>
                                    <p:set>
                                      <p:cBhvr>
                                        <p:cTn id="174" dur="1" fill="hold">
                                          <p:stCondLst>
                                            <p:cond delay="0"/>
                                          </p:stCondLst>
                                        </p:cTn>
                                        <p:tgtEl>
                                          <p:spTgt spid="60"/>
                                        </p:tgtEl>
                                        <p:attrNameLst>
                                          <p:attrName>style.visibility</p:attrName>
                                        </p:attrNameLst>
                                      </p:cBhvr>
                                      <p:to>
                                        <p:strVal val="visible"/>
                                      </p:to>
                                    </p:set>
                                    <p:animEffect transition="in" filter="wipe(left)">
                                      <p:cBhvr>
                                        <p:cTn id="175" dur="500"/>
                                        <p:tgtEl>
                                          <p:spTgt spid="60"/>
                                        </p:tgtEl>
                                      </p:cBhvr>
                                    </p:animEffect>
                                  </p:childTnLst>
                                </p:cTn>
                              </p:par>
                              <p:par>
                                <p:cTn id="176" presetID="22" presetClass="entr" presetSubtype="8" fill="hold" grpId="0" nodeType="withEffect">
                                  <p:stCondLst>
                                    <p:cond delay="300"/>
                                  </p:stCondLst>
                                  <p:childTnLst>
                                    <p:set>
                                      <p:cBhvr>
                                        <p:cTn id="177" dur="1" fill="hold">
                                          <p:stCondLst>
                                            <p:cond delay="0"/>
                                          </p:stCondLst>
                                        </p:cTn>
                                        <p:tgtEl>
                                          <p:spTgt spid="61"/>
                                        </p:tgtEl>
                                        <p:attrNameLst>
                                          <p:attrName>style.visibility</p:attrName>
                                        </p:attrNameLst>
                                      </p:cBhvr>
                                      <p:to>
                                        <p:strVal val="visible"/>
                                      </p:to>
                                    </p:set>
                                    <p:animEffect transition="in" filter="wipe(left)">
                                      <p:cBhvr>
                                        <p:cTn id="178" dur="500"/>
                                        <p:tgtEl>
                                          <p:spTgt spid="61"/>
                                        </p:tgtEl>
                                      </p:cBhvr>
                                    </p:animEffect>
                                  </p:childTnLst>
                                </p:cTn>
                              </p:par>
                              <p:par>
                                <p:cTn id="179" presetID="22" presetClass="entr" presetSubtype="8" fill="hold" grpId="0" nodeType="withEffect">
                                  <p:stCondLst>
                                    <p:cond delay="400"/>
                                  </p:stCondLst>
                                  <p:childTnLst>
                                    <p:set>
                                      <p:cBhvr>
                                        <p:cTn id="180" dur="1" fill="hold">
                                          <p:stCondLst>
                                            <p:cond delay="0"/>
                                          </p:stCondLst>
                                        </p:cTn>
                                        <p:tgtEl>
                                          <p:spTgt spid="62"/>
                                        </p:tgtEl>
                                        <p:attrNameLst>
                                          <p:attrName>style.visibility</p:attrName>
                                        </p:attrNameLst>
                                      </p:cBhvr>
                                      <p:to>
                                        <p:strVal val="visible"/>
                                      </p:to>
                                    </p:set>
                                    <p:animEffect transition="in" filter="wipe(left)">
                                      <p:cBhvr>
                                        <p:cTn id="181" dur="500"/>
                                        <p:tgtEl>
                                          <p:spTgt spid="62"/>
                                        </p:tgtEl>
                                      </p:cBhvr>
                                    </p:animEffect>
                                  </p:childTnLst>
                                </p:cTn>
                              </p:par>
                              <p:par>
                                <p:cTn id="182" presetID="22" presetClass="entr" presetSubtype="2" fill="hold" grpId="0" nodeType="withEffect">
                                  <p:stCondLst>
                                    <p:cond delay="0"/>
                                  </p:stCondLst>
                                  <p:childTnLst>
                                    <p:set>
                                      <p:cBhvr>
                                        <p:cTn id="183" dur="1" fill="hold">
                                          <p:stCondLst>
                                            <p:cond delay="0"/>
                                          </p:stCondLst>
                                        </p:cTn>
                                        <p:tgtEl>
                                          <p:spTgt spid="48"/>
                                        </p:tgtEl>
                                        <p:attrNameLst>
                                          <p:attrName>style.visibility</p:attrName>
                                        </p:attrNameLst>
                                      </p:cBhvr>
                                      <p:to>
                                        <p:strVal val="visible"/>
                                      </p:to>
                                    </p:set>
                                    <p:animEffect transition="in" filter="wipe(right)">
                                      <p:cBhvr>
                                        <p:cTn id="184" dur="500"/>
                                        <p:tgtEl>
                                          <p:spTgt spid="48"/>
                                        </p:tgtEl>
                                      </p:cBhvr>
                                    </p:animEffect>
                                  </p:childTnLst>
                                </p:cTn>
                              </p:par>
                              <p:par>
                                <p:cTn id="185" presetID="22" presetClass="entr" presetSubtype="2" fill="hold" grpId="0" nodeType="withEffect">
                                  <p:stCondLst>
                                    <p:cond delay="100"/>
                                  </p:stCondLst>
                                  <p:childTnLst>
                                    <p:set>
                                      <p:cBhvr>
                                        <p:cTn id="186" dur="1" fill="hold">
                                          <p:stCondLst>
                                            <p:cond delay="0"/>
                                          </p:stCondLst>
                                        </p:cTn>
                                        <p:tgtEl>
                                          <p:spTgt spid="49"/>
                                        </p:tgtEl>
                                        <p:attrNameLst>
                                          <p:attrName>style.visibility</p:attrName>
                                        </p:attrNameLst>
                                      </p:cBhvr>
                                      <p:to>
                                        <p:strVal val="visible"/>
                                      </p:to>
                                    </p:set>
                                    <p:animEffect transition="in" filter="wipe(right)">
                                      <p:cBhvr>
                                        <p:cTn id="187" dur="500"/>
                                        <p:tgtEl>
                                          <p:spTgt spid="49"/>
                                        </p:tgtEl>
                                      </p:cBhvr>
                                    </p:animEffect>
                                  </p:childTnLst>
                                </p:cTn>
                              </p:par>
                              <p:par>
                                <p:cTn id="188" presetID="22" presetClass="entr" presetSubtype="2" fill="hold" grpId="0" nodeType="withEffect">
                                  <p:stCondLst>
                                    <p:cond delay="200"/>
                                  </p:stCondLst>
                                  <p:childTnLst>
                                    <p:set>
                                      <p:cBhvr>
                                        <p:cTn id="189" dur="1" fill="hold">
                                          <p:stCondLst>
                                            <p:cond delay="0"/>
                                          </p:stCondLst>
                                        </p:cTn>
                                        <p:tgtEl>
                                          <p:spTgt spid="50"/>
                                        </p:tgtEl>
                                        <p:attrNameLst>
                                          <p:attrName>style.visibility</p:attrName>
                                        </p:attrNameLst>
                                      </p:cBhvr>
                                      <p:to>
                                        <p:strVal val="visible"/>
                                      </p:to>
                                    </p:set>
                                    <p:animEffect transition="in" filter="wipe(right)">
                                      <p:cBhvr>
                                        <p:cTn id="190" dur="500"/>
                                        <p:tgtEl>
                                          <p:spTgt spid="50"/>
                                        </p:tgtEl>
                                      </p:cBhvr>
                                    </p:animEffect>
                                  </p:childTnLst>
                                </p:cTn>
                              </p:par>
                              <p:par>
                                <p:cTn id="191" presetID="22" presetClass="entr" presetSubtype="2" fill="hold" grpId="0" nodeType="withEffect">
                                  <p:stCondLst>
                                    <p:cond delay="300"/>
                                  </p:stCondLst>
                                  <p:childTnLst>
                                    <p:set>
                                      <p:cBhvr>
                                        <p:cTn id="192" dur="1" fill="hold">
                                          <p:stCondLst>
                                            <p:cond delay="0"/>
                                          </p:stCondLst>
                                        </p:cTn>
                                        <p:tgtEl>
                                          <p:spTgt spid="51"/>
                                        </p:tgtEl>
                                        <p:attrNameLst>
                                          <p:attrName>style.visibility</p:attrName>
                                        </p:attrNameLst>
                                      </p:cBhvr>
                                      <p:to>
                                        <p:strVal val="visible"/>
                                      </p:to>
                                    </p:set>
                                    <p:animEffect transition="in" filter="wipe(right)">
                                      <p:cBhvr>
                                        <p:cTn id="193" dur="500"/>
                                        <p:tgtEl>
                                          <p:spTgt spid="51"/>
                                        </p:tgtEl>
                                      </p:cBhvr>
                                    </p:animEffect>
                                  </p:childTnLst>
                                </p:cTn>
                              </p:par>
                              <p:par>
                                <p:cTn id="194" presetID="22" presetClass="entr" presetSubtype="2" fill="hold" grpId="0" nodeType="withEffect">
                                  <p:stCondLst>
                                    <p:cond delay="400"/>
                                  </p:stCondLst>
                                  <p:childTnLst>
                                    <p:set>
                                      <p:cBhvr>
                                        <p:cTn id="195" dur="1" fill="hold">
                                          <p:stCondLst>
                                            <p:cond delay="0"/>
                                          </p:stCondLst>
                                        </p:cTn>
                                        <p:tgtEl>
                                          <p:spTgt spid="52"/>
                                        </p:tgtEl>
                                        <p:attrNameLst>
                                          <p:attrName>style.visibility</p:attrName>
                                        </p:attrNameLst>
                                      </p:cBhvr>
                                      <p:to>
                                        <p:strVal val="visible"/>
                                      </p:to>
                                    </p:set>
                                    <p:animEffect transition="in" filter="wipe(right)">
                                      <p:cBhvr>
                                        <p:cTn id="196" dur="500"/>
                                        <p:tgtEl>
                                          <p:spTgt spid="52"/>
                                        </p:tgtEl>
                                      </p:cBhvr>
                                    </p:animEffect>
                                  </p:childTnLst>
                                </p:cTn>
                              </p:par>
                            </p:childTnLst>
                          </p:cTn>
                        </p:par>
                        <p:par>
                          <p:cTn id="197" fill="hold">
                            <p:stCondLst>
                              <p:cond delay="6800"/>
                            </p:stCondLst>
                            <p:childTnLst>
                              <p:par>
                                <p:cTn id="198" presetID="22" presetClass="entr" presetSubtype="8" fill="hold" grpId="0" nodeType="afterEffect">
                                  <p:stCondLst>
                                    <p:cond delay="0"/>
                                  </p:stCondLst>
                                  <p:childTnLst>
                                    <p:set>
                                      <p:cBhvr>
                                        <p:cTn id="199" dur="1" fill="hold">
                                          <p:stCondLst>
                                            <p:cond delay="0"/>
                                          </p:stCondLst>
                                        </p:cTn>
                                        <p:tgtEl>
                                          <p:spTgt spid="63"/>
                                        </p:tgtEl>
                                        <p:attrNameLst>
                                          <p:attrName>style.visibility</p:attrName>
                                        </p:attrNameLst>
                                      </p:cBhvr>
                                      <p:to>
                                        <p:strVal val="visible"/>
                                      </p:to>
                                    </p:set>
                                    <p:animEffect transition="in" filter="wipe(left)">
                                      <p:cBhvr>
                                        <p:cTn id="200" dur="500"/>
                                        <p:tgtEl>
                                          <p:spTgt spid="63"/>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64"/>
                                        </p:tgtEl>
                                        <p:attrNameLst>
                                          <p:attrName>style.visibility</p:attrName>
                                        </p:attrNameLst>
                                      </p:cBhvr>
                                      <p:to>
                                        <p:strVal val="visible"/>
                                      </p:to>
                                    </p:set>
                                    <p:animEffect transition="in" filter="wipe(left)">
                                      <p:cBhvr>
                                        <p:cTn id="203" dur="500"/>
                                        <p:tgtEl>
                                          <p:spTgt spid="64"/>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65"/>
                                        </p:tgtEl>
                                        <p:attrNameLst>
                                          <p:attrName>style.visibility</p:attrName>
                                        </p:attrNameLst>
                                      </p:cBhvr>
                                      <p:to>
                                        <p:strVal val="visible"/>
                                      </p:to>
                                    </p:set>
                                    <p:animEffect transition="in" filter="wipe(left)">
                                      <p:cBhvr>
                                        <p:cTn id="206" dur="500"/>
                                        <p:tgtEl>
                                          <p:spTgt spid="65"/>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66"/>
                                        </p:tgtEl>
                                        <p:attrNameLst>
                                          <p:attrName>style.visibility</p:attrName>
                                        </p:attrNameLst>
                                      </p:cBhvr>
                                      <p:to>
                                        <p:strVal val="visible"/>
                                      </p:to>
                                    </p:set>
                                    <p:animEffect transition="in" filter="wipe(left)">
                                      <p:cBhvr>
                                        <p:cTn id="209" dur="500"/>
                                        <p:tgtEl>
                                          <p:spTgt spid="66"/>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67"/>
                                        </p:tgtEl>
                                        <p:attrNameLst>
                                          <p:attrName>style.visibility</p:attrName>
                                        </p:attrNameLst>
                                      </p:cBhvr>
                                      <p:to>
                                        <p:strVal val="visible"/>
                                      </p:to>
                                    </p:set>
                                    <p:animEffect transition="in" filter="wipe(left)">
                                      <p:cBhvr>
                                        <p:cTn id="212" dur="500"/>
                                        <p:tgtEl>
                                          <p:spTgt spid="67"/>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3"/>
                                        </p:tgtEl>
                                        <p:attrNameLst>
                                          <p:attrName>style.visibility</p:attrName>
                                        </p:attrNameLst>
                                      </p:cBhvr>
                                      <p:to>
                                        <p:strVal val="visible"/>
                                      </p:to>
                                    </p:set>
                                    <p:animEffect transition="in" filter="wipe(right)">
                                      <p:cBhvr>
                                        <p:cTn id="215" dur="500"/>
                                        <p:tgtEl>
                                          <p:spTgt spid="53"/>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4"/>
                                        </p:tgtEl>
                                        <p:attrNameLst>
                                          <p:attrName>style.visibility</p:attrName>
                                        </p:attrNameLst>
                                      </p:cBhvr>
                                      <p:to>
                                        <p:strVal val="visible"/>
                                      </p:to>
                                    </p:set>
                                    <p:animEffect transition="in" filter="wipe(right)">
                                      <p:cBhvr>
                                        <p:cTn id="218" dur="500"/>
                                        <p:tgtEl>
                                          <p:spTgt spid="54"/>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5"/>
                                        </p:tgtEl>
                                        <p:attrNameLst>
                                          <p:attrName>style.visibility</p:attrName>
                                        </p:attrNameLst>
                                      </p:cBhvr>
                                      <p:to>
                                        <p:strVal val="visible"/>
                                      </p:to>
                                    </p:set>
                                    <p:animEffect transition="in" filter="wipe(right)">
                                      <p:cBhvr>
                                        <p:cTn id="221" dur="500"/>
                                        <p:tgtEl>
                                          <p:spTgt spid="55"/>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6"/>
                                        </p:tgtEl>
                                        <p:attrNameLst>
                                          <p:attrName>style.visibility</p:attrName>
                                        </p:attrNameLst>
                                      </p:cBhvr>
                                      <p:to>
                                        <p:strVal val="visible"/>
                                      </p:to>
                                    </p:set>
                                    <p:animEffect transition="in" filter="wipe(right)">
                                      <p:cBhvr>
                                        <p:cTn id="224" dur="500"/>
                                        <p:tgtEl>
                                          <p:spTgt spid="56"/>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7"/>
                                        </p:tgtEl>
                                        <p:attrNameLst>
                                          <p:attrName>style.visibility</p:attrName>
                                        </p:attrNameLst>
                                      </p:cBhvr>
                                      <p:to>
                                        <p:strVal val="visible"/>
                                      </p:to>
                                    </p:set>
                                    <p:animEffect transition="in" filter="wipe(right)">
                                      <p:cBhvr>
                                        <p:cTn id="227" dur="500"/>
                                        <p:tgtEl>
                                          <p:spTgt spid="57"/>
                                        </p:tgtEl>
                                      </p:cBhvr>
                                    </p:animEffect>
                                  </p:childTnLst>
                                </p:cTn>
                              </p:par>
                            </p:childTnLst>
                          </p:cTn>
                        </p:par>
                      </p:childTnLst>
                    </p:cTn>
                  </p:par>
                  <p:par>
                    <p:cTn id="228" fill="hold">
                      <p:stCondLst>
                        <p:cond delay="indefinite"/>
                      </p:stCondLst>
                      <p:childTnLst>
                        <p:par>
                          <p:cTn id="229" fill="hold">
                            <p:stCondLst>
                              <p:cond delay="0"/>
                            </p:stCondLst>
                            <p:childTnLst>
                              <p:par>
                                <p:cTn id="230" presetID="22" presetClass="entr" presetSubtype="4" fill="hold" grpId="0" nodeType="clickEffect">
                                  <p:stCondLst>
                                    <p:cond delay="0"/>
                                  </p:stCondLst>
                                  <p:childTnLst>
                                    <p:set>
                                      <p:cBhvr>
                                        <p:cTn id="231" dur="1" fill="hold">
                                          <p:stCondLst>
                                            <p:cond delay="0"/>
                                          </p:stCondLst>
                                        </p:cTn>
                                        <p:tgtEl>
                                          <p:spTgt spid="84"/>
                                        </p:tgtEl>
                                        <p:attrNameLst>
                                          <p:attrName>style.visibility</p:attrName>
                                        </p:attrNameLst>
                                      </p:cBhvr>
                                      <p:to>
                                        <p:strVal val="visible"/>
                                      </p:to>
                                    </p:set>
                                    <p:animEffect transition="in" filter="wipe(down)">
                                      <p:cBhvr>
                                        <p:cTn id="23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animBg="1"/>
      <p:bldP spid="51" grpId="0" animBg="1"/>
      <p:bldP spid="52" grpId="0" animBg="1"/>
      <p:bldP spid="53" grpId="0"/>
      <p:bldP spid="54" grpId="0"/>
      <p:bldP spid="55" grpId="0"/>
      <p:bldP spid="56" grpId="0"/>
      <p:bldP spid="57" grpId="0"/>
      <p:bldP spid="58" grpId="0" animBg="1"/>
      <p:bldP spid="59" grpId="0" animBg="1"/>
      <p:bldP spid="60" grpId="0" animBg="1"/>
      <p:bldP spid="61" grpId="0" animBg="1"/>
      <p:bldP spid="62" grpId="0" animBg="1"/>
      <p:bldP spid="63" grpId="0"/>
      <p:bldP spid="64" grpId="0"/>
      <p:bldP spid="65" grpId="0"/>
      <p:bldP spid="66" grpId="0"/>
      <p:bldP spid="67" grpId="0"/>
      <p:bldP spid="68" grpId="0"/>
      <p:bldP spid="69" grpId="0"/>
      <p:bldP spid="70" grpId="0"/>
      <p:bldP spid="71" grpId="0"/>
      <p:bldP spid="72" grpId="0"/>
      <p:bldP spid="76" grpId="0"/>
      <p:bldP spid="80" grpId="0"/>
      <p:bldP spid="84" grpId="0"/>
      <p:bldP spid="8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3026"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
        <p:nvSpPr>
          <p:cNvPr id="154" name="圆角矩形 2"/>
          <p:cNvSpPr/>
          <p:nvPr/>
        </p:nvSpPr>
        <p:spPr>
          <a:xfrm>
            <a:off x="1194634" y="1995676"/>
            <a:ext cx="5049461" cy="4252531"/>
          </a:xfrm>
          <a:custGeom>
            <a:avLst/>
            <a:gdLst/>
            <a:ahLst/>
            <a:cxnLst/>
            <a:rect l="l" t="t" r="r" b="b"/>
            <a:pathLst>
              <a:path w="3590926" h="3024336">
                <a:moveTo>
                  <a:pt x="151640" y="0"/>
                </a:moveTo>
                <a:lnTo>
                  <a:pt x="3439286" y="0"/>
                </a:lnTo>
                <a:cubicBezTo>
                  <a:pt x="3523034" y="0"/>
                  <a:pt x="3590926" y="67892"/>
                  <a:pt x="3590926" y="151640"/>
                </a:cubicBezTo>
                <a:lnTo>
                  <a:pt x="3590926" y="944119"/>
                </a:lnTo>
                <a:cubicBezTo>
                  <a:pt x="3330190" y="980543"/>
                  <a:pt x="3130369" y="1205018"/>
                  <a:pt x="3130369" y="1476164"/>
                </a:cubicBezTo>
                <a:cubicBezTo>
                  <a:pt x="3130369" y="1747310"/>
                  <a:pt x="3330190" y="1971786"/>
                  <a:pt x="3590926" y="2008210"/>
                </a:cubicBezTo>
                <a:lnTo>
                  <a:pt x="3590926" y="2872696"/>
                </a:lnTo>
                <a:cubicBezTo>
                  <a:pt x="3590926" y="2956444"/>
                  <a:pt x="3523034" y="3024336"/>
                  <a:pt x="3439286" y="3024336"/>
                </a:cubicBezTo>
                <a:lnTo>
                  <a:pt x="151640" y="3024336"/>
                </a:lnTo>
                <a:cubicBezTo>
                  <a:pt x="67892" y="3024336"/>
                  <a:pt x="0" y="2956444"/>
                  <a:pt x="0" y="2872696"/>
                </a:cubicBezTo>
                <a:lnTo>
                  <a:pt x="0" y="151640"/>
                </a:lnTo>
                <a:cubicBezTo>
                  <a:pt x="0" y="67892"/>
                  <a:pt x="67892" y="0"/>
                  <a:pt x="151640" y="0"/>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5" name="圆角矩形 8"/>
          <p:cNvSpPr/>
          <p:nvPr/>
        </p:nvSpPr>
        <p:spPr>
          <a:xfrm>
            <a:off x="6442770" y="1995676"/>
            <a:ext cx="5049461" cy="4252531"/>
          </a:xfrm>
          <a:custGeom>
            <a:avLst/>
            <a:gdLst/>
            <a:ahLst/>
            <a:cxnLst/>
            <a:rect l="l" t="t" r="r" b="b"/>
            <a:pathLst>
              <a:path w="3590926" h="3024336">
                <a:moveTo>
                  <a:pt x="151640" y="0"/>
                </a:moveTo>
                <a:lnTo>
                  <a:pt x="3439286" y="0"/>
                </a:lnTo>
                <a:cubicBezTo>
                  <a:pt x="3523034" y="0"/>
                  <a:pt x="3590926" y="67892"/>
                  <a:pt x="3590926" y="151640"/>
                </a:cubicBezTo>
                <a:lnTo>
                  <a:pt x="3590926" y="2872696"/>
                </a:lnTo>
                <a:cubicBezTo>
                  <a:pt x="3590926" y="2956444"/>
                  <a:pt x="3523034" y="3024336"/>
                  <a:pt x="3439286" y="3024336"/>
                </a:cubicBezTo>
                <a:lnTo>
                  <a:pt x="151640" y="3024336"/>
                </a:lnTo>
                <a:cubicBezTo>
                  <a:pt x="67892" y="3024336"/>
                  <a:pt x="0" y="2956444"/>
                  <a:pt x="0" y="2872696"/>
                </a:cubicBezTo>
                <a:lnTo>
                  <a:pt x="0" y="2009983"/>
                </a:lnTo>
                <a:cubicBezTo>
                  <a:pt x="269269" y="1981825"/>
                  <a:pt x="478148" y="1753388"/>
                  <a:pt x="478148" y="1476164"/>
                </a:cubicBezTo>
                <a:cubicBezTo>
                  <a:pt x="478148" y="1198940"/>
                  <a:pt x="269269" y="970503"/>
                  <a:pt x="0" y="942345"/>
                </a:cubicBezTo>
                <a:lnTo>
                  <a:pt x="0" y="151640"/>
                </a:lnTo>
                <a:cubicBezTo>
                  <a:pt x="0" y="67892"/>
                  <a:pt x="67892" y="0"/>
                  <a:pt x="151640" y="0"/>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156" name="图片 15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43188" y="4853019"/>
            <a:ext cx="622811" cy="119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 name="图片 15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43188" y="2033626"/>
            <a:ext cx="622811" cy="1194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8" name="组合 157"/>
          <p:cNvGrpSpPr/>
          <p:nvPr/>
        </p:nvGrpSpPr>
        <p:grpSpPr bwMode="auto">
          <a:xfrm>
            <a:off x="5797635" y="3515872"/>
            <a:ext cx="1113917" cy="1113917"/>
            <a:chOff x="4123517" y="2427734"/>
            <a:chExt cx="792088" cy="792088"/>
          </a:xfrm>
        </p:grpSpPr>
        <p:sp>
          <p:nvSpPr>
            <p:cNvPr id="159" name="椭圆 158"/>
            <p:cNvSpPr/>
            <p:nvPr/>
          </p:nvSpPr>
          <p:spPr>
            <a:xfrm>
              <a:off x="4123517" y="2427734"/>
              <a:ext cx="792088" cy="79208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3024" name="Freeform 26"/>
            <p:cNvSpPr>
              <a:spLocks noChangeAspect="1" noEditPoints="1"/>
            </p:cNvSpPr>
            <p:nvPr/>
          </p:nvSpPr>
          <p:spPr bwMode="auto">
            <a:xfrm>
              <a:off x="4373384" y="2622608"/>
              <a:ext cx="340442" cy="402339"/>
            </a:xfrm>
            <a:custGeom>
              <a:avLst/>
              <a:gdLst>
                <a:gd name="T0" fmla="*/ 392680089 w 224"/>
                <a:gd name="T1" fmla="*/ 0 h 264"/>
                <a:gd name="T2" fmla="*/ 461976754 w 224"/>
                <a:gd name="T3" fmla="*/ 69677800 h 264"/>
                <a:gd name="T4" fmla="*/ 434258088 w 224"/>
                <a:gd name="T5" fmla="*/ 241551229 h 264"/>
                <a:gd name="T6" fmla="*/ 422708897 w 224"/>
                <a:gd name="T7" fmla="*/ 41806680 h 264"/>
                <a:gd name="T8" fmla="*/ 129354282 w 224"/>
                <a:gd name="T9" fmla="*/ 30193713 h 264"/>
                <a:gd name="T10" fmla="*/ 173240903 w 224"/>
                <a:gd name="T11" fmla="*/ 85935953 h 264"/>
                <a:gd name="T12" fmla="*/ 27718666 w 224"/>
                <a:gd name="T13" fmla="*/ 260131976 h 264"/>
                <a:gd name="T14" fmla="*/ 39267857 w 224"/>
                <a:gd name="T15" fmla="*/ 557426968 h 264"/>
                <a:gd name="T16" fmla="*/ 154762805 w 224"/>
                <a:gd name="T17" fmla="*/ 569039935 h 264"/>
                <a:gd name="T18" fmla="*/ 66986523 w 224"/>
                <a:gd name="T19" fmla="*/ 596911055 h 264"/>
                <a:gd name="T20" fmla="*/ 0 w 224"/>
                <a:gd name="T21" fmla="*/ 529555849 h 264"/>
                <a:gd name="T22" fmla="*/ 0 w 224"/>
                <a:gd name="T23" fmla="*/ 250841602 h 264"/>
                <a:gd name="T24" fmla="*/ 78535714 w 224"/>
                <a:gd name="T25" fmla="*/ 6967780 h 264"/>
                <a:gd name="T26" fmla="*/ 78535714 w 224"/>
                <a:gd name="T27" fmla="*/ 6967780 h 264"/>
                <a:gd name="T28" fmla="*/ 78535714 w 224"/>
                <a:gd name="T29" fmla="*/ 6967780 h 264"/>
                <a:gd name="T30" fmla="*/ 83155998 w 224"/>
                <a:gd name="T31" fmla="*/ 4645187 h 264"/>
                <a:gd name="T32" fmla="*/ 83155998 w 224"/>
                <a:gd name="T33" fmla="*/ 4645187 h 264"/>
                <a:gd name="T34" fmla="*/ 83155998 w 224"/>
                <a:gd name="T35" fmla="*/ 4645187 h 264"/>
                <a:gd name="T36" fmla="*/ 83155998 w 224"/>
                <a:gd name="T37" fmla="*/ 4645187 h 264"/>
                <a:gd name="T38" fmla="*/ 87776282 w 224"/>
                <a:gd name="T39" fmla="*/ 0 h 264"/>
                <a:gd name="T40" fmla="*/ 87776282 w 224"/>
                <a:gd name="T41" fmla="*/ 0 h 264"/>
                <a:gd name="T42" fmla="*/ 87776282 w 224"/>
                <a:gd name="T43" fmla="*/ 0 h 264"/>
                <a:gd name="T44" fmla="*/ 87776282 w 224"/>
                <a:gd name="T45" fmla="*/ 0 h 264"/>
                <a:gd name="T46" fmla="*/ 87776282 w 224"/>
                <a:gd name="T47" fmla="*/ 0 h 264"/>
                <a:gd name="T48" fmla="*/ 90084905 w 224"/>
                <a:gd name="T49" fmla="*/ 0 h 264"/>
                <a:gd name="T50" fmla="*/ 92395047 w 224"/>
                <a:gd name="T51" fmla="*/ 0 h 264"/>
                <a:gd name="T52" fmla="*/ 85466140 w 224"/>
                <a:gd name="T53" fmla="*/ 418069845 h 264"/>
                <a:gd name="T54" fmla="*/ 233298519 w 224"/>
                <a:gd name="T55" fmla="*/ 394843912 h 264"/>
                <a:gd name="T56" fmla="*/ 85466140 w 224"/>
                <a:gd name="T57" fmla="*/ 332133893 h 264"/>
                <a:gd name="T58" fmla="*/ 233298519 w 224"/>
                <a:gd name="T59" fmla="*/ 355359826 h 264"/>
                <a:gd name="T60" fmla="*/ 85466140 w 224"/>
                <a:gd name="T61" fmla="*/ 332133893 h 264"/>
                <a:gd name="T62" fmla="*/ 85466140 w 224"/>
                <a:gd name="T63" fmla="*/ 294970875 h 264"/>
                <a:gd name="T64" fmla="*/ 383441040 w 224"/>
                <a:gd name="T65" fmla="*/ 271744942 h 264"/>
                <a:gd name="T66" fmla="*/ 240227426 w 224"/>
                <a:gd name="T67" fmla="*/ 199744549 h 264"/>
                <a:gd name="T68" fmla="*/ 383441040 w 224"/>
                <a:gd name="T69" fmla="*/ 222970483 h 264"/>
                <a:gd name="T70" fmla="*/ 240227426 w 224"/>
                <a:gd name="T71" fmla="*/ 199744549 h 264"/>
                <a:gd name="T72" fmla="*/ 240227426 w 224"/>
                <a:gd name="T73" fmla="*/ 160260463 h 264"/>
                <a:gd name="T74" fmla="*/ 383441040 w 224"/>
                <a:gd name="T75" fmla="*/ 137034530 h 264"/>
                <a:gd name="T76" fmla="*/ 240227426 w 224"/>
                <a:gd name="T77" fmla="*/ 78968173 h 264"/>
                <a:gd name="T78" fmla="*/ 383441040 w 224"/>
                <a:gd name="T79" fmla="*/ 102195630 h 264"/>
                <a:gd name="T80" fmla="*/ 240227426 w 224"/>
                <a:gd name="T81" fmla="*/ 78968173 h 264"/>
                <a:gd name="T82" fmla="*/ 217129044 w 224"/>
                <a:gd name="T83" fmla="*/ 504005798 h 264"/>
                <a:gd name="T84" fmla="*/ 517414086 w 224"/>
                <a:gd name="T85" fmla="*/ 341424266 h 264"/>
                <a:gd name="T86" fmla="*/ 207889995 w 224"/>
                <a:gd name="T87" fmla="*/ 515620289 h 264"/>
                <a:gd name="T88" fmla="*/ 203269711 w 224"/>
                <a:gd name="T89" fmla="*/ 613169208 h 264"/>
                <a:gd name="T90" fmla="*/ 207889995 w 224"/>
                <a:gd name="T91" fmla="*/ 515620289 h 264"/>
                <a:gd name="T92" fmla="*/ 434258088 w 224"/>
                <a:gd name="T93" fmla="*/ 476134678 h 264"/>
                <a:gd name="T94" fmla="*/ 422708897 w 224"/>
                <a:gd name="T95" fmla="*/ 557426968 h 264"/>
                <a:gd name="T96" fmla="*/ 339552899 w 224"/>
                <a:gd name="T97" fmla="*/ 569039935 h 264"/>
                <a:gd name="T98" fmla="*/ 334932615 w 224"/>
                <a:gd name="T99" fmla="*/ 596911055 h 264"/>
                <a:gd name="T100" fmla="*/ 441188515 w 224"/>
                <a:gd name="T101" fmla="*/ 576007715 h 264"/>
                <a:gd name="T102" fmla="*/ 461976754 w 224"/>
                <a:gd name="T103" fmla="*/ 445940965 h 264"/>
                <a:gd name="T104" fmla="*/ 143212095 w 224"/>
                <a:gd name="T105" fmla="*/ 78968173 h 264"/>
                <a:gd name="T106" fmla="*/ 50817048 w 224"/>
                <a:gd name="T107" fmla="*/ 188131583 h 26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61" name="椭圆 160"/>
          <p:cNvSpPr/>
          <p:nvPr/>
        </p:nvSpPr>
        <p:spPr>
          <a:xfrm>
            <a:off x="2770638" y="2484551"/>
            <a:ext cx="1924242" cy="1924242"/>
          </a:xfrm>
          <a:prstGeom prst="ellipse">
            <a:avLst/>
          </a:prstGeom>
          <a:blipFill>
            <a:blip r:embed="rId5" cstate="screen">
              <a:extLst>
                <a:ext uri="{28A0092B-C50C-407E-A947-70E740481C1C}">
                  <a14:useLocalDpi xmlns:a14="http://schemas.microsoft.com/office/drawing/2010/main"/>
                </a:ext>
              </a:extLst>
            </a:blip>
            <a:stretch>
              <a:fillRect/>
            </a:stretch>
          </a:blipFill>
          <a:ln>
            <a:solidFill>
              <a:schemeClr val="bg1"/>
            </a:solid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62" name="椭圆 161"/>
          <p:cNvSpPr/>
          <p:nvPr/>
        </p:nvSpPr>
        <p:spPr>
          <a:xfrm>
            <a:off x="8005379" y="2484551"/>
            <a:ext cx="1924242" cy="1924242"/>
          </a:xfrm>
          <a:prstGeom prst="ellipse">
            <a:avLst/>
          </a:prstGeom>
          <a:blipFill>
            <a:blip r:embed="rId6" cstate="screen">
              <a:extLst>
                <a:ext uri="{28A0092B-C50C-407E-A947-70E740481C1C}">
                  <a14:useLocalDpi xmlns:a14="http://schemas.microsoft.com/office/drawing/2010/main"/>
                </a:ext>
              </a:extLst>
            </a:blip>
            <a:stretch>
              <a:fillRect/>
            </a:stretch>
          </a:blipFill>
          <a:ln>
            <a:solidFill>
              <a:schemeClr val="bg1"/>
            </a:solid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63" name="TextBox 162"/>
          <p:cNvSpPr txBox="1">
            <a:spLocks noChangeArrowheads="1"/>
          </p:cNvSpPr>
          <p:nvPr/>
        </p:nvSpPr>
        <p:spPr bwMode="auto">
          <a:xfrm>
            <a:off x="1866556" y="4598537"/>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latin typeface="Impact" panose="020B0806030902050204" pitchFamily="34" charset="0"/>
              </a:rPr>
              <a:t>KEY WORD</a:t>
            </a:r>
            <a:endParaRPr lang="zh-CN" altLang="en-US" sz="1969">
              <a:latin typeface="Impact" panose="020B0806030902050204" pitchFamily="34" charset="0"/>
            </a:endParaRPr>
          </a:p>
        </p:txBody>
      </p:sp>
      <p:sp>
        <p:nvSpPr>
          <p:cNvPr id="164" name="矩形 1"/>
          <p:cNvSpPr>
            <a:spLocks noChangeArrowheads="1"/>
          </p:cNvSpPr>
          <p:nvPr/>
        </p:nvSpPr>
        <p:spPr bwMode="auto">
          <a:xfrm>
            <a:off x="1866555" y="4964634"/>
            <a:ext cx="3448903" cy="74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solidFill>
                  <a:sysClr val="windowText" lastClr="000000">
                    <a:lumMod val="65000"/>
                    <a:lumOff val="35000"/>
                  </a:sysClr>
                </a:solidFill>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165" name="TextBox 164"/>
          <p:cNvSpPr txBox="1">
            <a:spLocks noChangeArrowheads="1"/>
          </p:cNvSpPr>
          <p:nvPr/>
        </p:nvSpPr>
        <p:spPr bwMode="auto">
          <a:xfrm>
            <a:off x="7364710" y="4598537"/>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latin typeface="Impact" panose="020B0806030902050204" pitchFamily="34" charset="0"/>
              </a:rPr>
              <a:t>KEY WORD</a:t>
            </a:r>
            <a:endParaRPr lang="zh-CN" altLang="en-US" sz="1969">
              <a:latin typeface="Impact" panose="020B0806030902050204" pitchFamily="34" charset="0"/>
            </a:endParaRPr>
          </a:p>
        </p:txBody>
      </p:sp>
      <p:sp>
        <p:nvSpPr>
          <p:cNvPr id="166" name="矩形 1"/>
          <p:cNvSpPr>
            <a:spLocks noChangeArrowheads="1"/>
          </p:cNvSpPr>
          <p:nvPr/>
        </p:nvSpPr>
        <p:spPr bwMode="auto">
          <a:xfrm>
            <a:off x="7364710" y="4964634"/>
            <a:ext cx="3448902" cy="74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solidFill>
                  <a:sysClr val="windowText" lastClr="000000">
                    <a:lumMod val="65000"/>
                    <a:lumOff val="35000"/>
                  </a:sysClr>
                </a:solidFill>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190091517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54"/>
                                        </p:tgtEl>
                                        <p:attrNameLst>
                                          <p:attrName>style.visibility</p:attrName>
                                        </p:attrNameLst>
                                      </p:cBhvr>
                                      <p:to>
                                        <p:strVal val="visible"/>
                                      </p:to>
                                    </p:set>
                                    <p:anim calcmode="lin" valueType="num">
                                      <p:cBhvr additive="base">
                                        <p:cTn id="20" dur="500" fill="hold"/>
                                        <p:tgtEl>
                                          <p:spTgt spid="154"/>
                                        </p:tgtEl>
                                        <p:attrNameLst>
                                          <p:attrName>ppt_x</p:attrName>
                                        </p:attrNameLst>
                                      </p:cBhvr>
                                      <p:tavLst>
                                        <p:tav tm="0">
                                          <p:val>
                                            <p:strVal val="0-#ppt_w/2"/>
                                          </p:val>
                                        </p:tav>
                                        <p:tav tm="100000">
                                          <p:val>
                                            <p:strVal val="#ppt_x"/>
                                          </p:val>
                                        </p:tav>
                                      </p:tavLst>
                                    </p:anim>
                                    <p:anim calcmode="lin" valueType="num">
                                      <p:cBhvr additive="base">
                                        <p:cTn id="21" dur="500" fill="hold"/>
                                        <p:tgtEl>
                                          <p:spTgt spid="15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55"/>
                                        </p:tgtEl>
                                        <p:attrNameLst>
                                          <p:attrName>style.visibility</p:attrName>
                                        </p:attrNameLst>
                                      </p:cBhvr>
                                      <p:to>
                                        <p:strVal val="visible"/>
                                      </p:to>
                                    </p:set>
                                    <p:anim calcmode="lin" valueType="num">
                                      <p:cBhvr additive="base">
                                        <p:cTn id="24" dur="500" fill="hold"/>
                                        <p:tgtEl>
                                          <p:spTgt spid="155"/>
                                        </p:tgtEl>
                                        <p:attrNameLst>
                                          <p:attrName>ppt_x</p:attrName>
                                        </p:attrNameLst>
                                      </p:cBhvr>
                                      <p:tavLst>
                                        <p:tav tm="0">
                                          <p:val>
                                            <p:strVal val="1+#ppt_w/2"/>
                                          </p:val>
                                        </p:tav>
                                        <p:tav tm="100000">
                                          <p:val>
                                            <p:strVal val="#ppt_x"/>
                                          </p:val>
                                        </p:tav>
                                      </p:tavLst>
                                    </p:anim>
                                    <p:anim calcmode="lin" valueType="num">
                                      <p:cBhvr additive="base">
                                        <p:cTn id="25" dur="500" fill="hold"/>
                                        <p:tgtEl>
                                          <p:spTgt spid="15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57"/>
                                        </p:tgtEl>
                                        <p:attrNameLst>
                                          <p:attrName>style.visibility</p:attrName>
                                        </p:attrNameLst>
                                      </p:cBhvr>
                                      <p:to>
                                        <p:strVal val="visible"/>
                                      </p:to>
                                    </p:set>
                                    <p:anim calcmode="lin" valueType="num">
                                      <p:cBhvr>
                                        <p:cTn id="29" dur="500" fill="hold"/>
                                        <p:tgtEl>
                                          <p:spTgt spid="157"/>
                                        </p:tgtEl>
                                        <p:attrNameLst>
                                          <p:attrName>ppt_w</p:attrName>
                                        </p:attrNameLst>
                                      </p:cBhvr>
                                      <p:tavLst>
                                        <p:tav tm="0">
                                          <p:val>
                                            <p:fltVal val="0"/>
                                          </p:val>
                                        </p:tav>
                                        <p:tav tm="100000">
                                          <p:val>
                                            <p:strVal val="#ppt_w"/>
                                          </p:val>
                                        </p:tav>
                                      </p:tavLst>
                                    </p:anim>
                                    <p:anim calcmode="lin" valueType="num">
                                      <p:cBhvr>
                                        <p:cTn id="30" dur="500" fill="hold"/>
                                        <p:tgtEl>
                                          <p:spTgt spid="157"/>
                                        </p:tgtEl>
                                        <p:attrNameLst>
                                          <p:attrName>ppt_h</p:attrName>
                                        </p:attrNameLst>
                                      </p:cBhvr>
                                      <p:tavLst>
                                        <p:tav tm="0">
                                          <p:val>
                                            <p:fltVal val="0"/>
                                          </p:val>
                                        </p:tav>
                                        <p:tav tm="100000">
                                          <p:val>
                                            <p:strVal val="#ppt_h"/>
                                          </p:val>
                                        </p:tav>
                                      </p:tavLst>
                                    </p:anim>
                                    <p:animEffect transition="in" filter="fade">
                                      <p:cBhvr>
                                        <p:cTn id="31" dur="500"/>
                                        <p:tgtEl>
                                          <p:spTgt spid="157"/>
                                        </p:tgtEl>
                                      </p:cBhvr>
                                    </p:animEffect>
                                  </p:childTnLst>
                                </p:cTn>
                              </p:par>
                              <p:par>
                                <p:cTn id="32" presetID="53" presetClass="entr" presetSubtype="16" fill="hold" nodeType="withEffect">
                                  <p:stCondLst>
                                    <p:cond delay="0"/>
                                  </p:stCondLst>
                                  <p:childTnLst>
                                    <p:set>
                                      <p:cBhvr>
                                        <p:cTn id="33" dur="1" fill="hold">
                                          <p:stCondLst>
                                            <p:cond delay="0"/>
                                          </p:stCondLst>
                                        </p:cTn>
                                        <p:tgtEl>
                                          <p:spTgt spid="156"/>
                                        </p:tgtEl>
                                        <p:attrNameLst>
                                          <p:attrName>style.visibility</p:attrName>
                                        </p:attrNameLst>
                                      </p:cBhvr>
                                      <p:to>
                                        <p:strVal val="visible"/>
                                      </p:to>
                                    </p:set>
                                    <p:anim calcmode="lin" valueType="num">
                                      <p:cBhvr>
                                        <p:cTn id="34" dur="500" fill="hold"/>
                                        <p:tgtEl>
                                          <p:spTgt spid="156"/>
                                        </p:tgtEl>
                                        <p:attrNameLst>
                                          <p:attrName>ppt_w</p:attrName>
                                        </p:attrNameLst>
                                      </p:cBhvr>
                                      <p:tavLst>
                                        <p:tav tm="0">
                                          <p:val>
                                            <p:fltVal val="0"/>
                                          </p:val>
                                        </p:tav>
                                        <p:tav tm="100000">
                                          <p:val>
                                            <p:strVal val="#ppt_w"/>
                                          </p:val>
                                        </p:tav>
                                      </p:tavLst>
                                    </p:anim>
                                    <p:anim calcmode="lin" valueType="num">
                                      <p:cBhvr>
                                        <p:cTn id="35" dur="500" fill="hold"/>
                                        <p:tgtEl>
                                          <p:spTgt spid="156"/>
                                        </p:tgtEl>
                                        <p:attrNameLst>
                                          <p:attrName>ppt_h</p:attrName>
                                        </p:attrNameLst>
                                      </p:cBhvr>
                                      <p:tavLst>
                                        <p:tav tm="0">
                                          <p:val>
                                            <p:fltVal val="0"/>
                                          </p:val>
                                        </p:tav>
                                        <p:tav tm="100000">
                                          <p:val>
                                            <p:strVal val="#ppt_h"/>
                                          </p:val>
                                        </p:tav>
                                      </p:tavLst>
                                    </p:anim>
                                    <p:animEffect transition="in" filter="fade">
                                      <p:cBhvr>
                                        <p:cTn id="36" dur="500"/>
                                        <p:tgtEl>
                                          <p:spTgt spid="156"/>
                                        </p:tgtEl>
                                      </p:cBhvr>
                                    </p:animEffect>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58"/>
                                        </p:tgtEl>
                                        <p:attrNameLst>
                                          <p:attrName>style.visibility</p:attrName>
                                        </p:attrNameLst>
                                      </p:cBhvr>
                                      <p:to>
                                        <p:strVal val="visible"/>
                                      </p:to>
                                    </p:set>
                                    <p:anim calcmode="lin" valueType="num">
                                      <p:cBhvr>
                                        <p:cTn id="40" dur="200" fill="hold"/>
                                        <p:tgtEl>
                                          <p:spTgt spid="158"/>
                                        </p:tgtEl>
                                        <p:attrNameLst>
                                          <p:attrName>ppt_w</p:attrName>
                                        </p:attrNameLst>
                                      </p:cBhvr>
                                      <p:tavLst>
                                        <p:tav tm="0">
                                          <p:val>
                                            <p:fltVal val="0"/>
                                          </p:val>
                                        </p:tav>
                                        <p:tav tm="100000">
                                          <p:val>
                                            <p:strVal val="#ppt_w"/>
                                          </p:val>
                                        </p:tav>
                                      </p:tavLst>
                                    </p:anim>
                                    <p:anim calcmode="lin" valueType="num">
                                      <p:cBhvr>
                                        <p:cTn id="41" dur="200" fill="hold"/>
                                        <p:tgtEl>
                                          <p:spTgt spid="158"/>
                                        </p:tgtEl>
                                        <p:attrNameLst>
                                          <p:attrName>ppt_h</p:attrName>
                                        </p:attrNameLst>
                                      </p:cBhvr>
                                      <p:tavLst>
                                        <p:tav tm="0">
                                          <p:val>
                                            <p:fltVal val="0"/>
                                          </p:val>
                                        </p:tav>
                                        <p:tav tm="100000">
                                          <p:val>
                                            <p:strVal val="#ppt_h"/>
                                          </p:val>
                                        </p:tav>
                                      </p:tavLst>
                                    </p:anim>
                                    <p:animEffect transition="in" filter="fade">
                                      <p:cBhvr>
                                        <p:cTn id="42" dur="200"/>
                                        <p:tgtEl>
                                          <p:spTgt spid="158"/>
                                        </p:tgtEl>
                                      </p:cBhvr>
                                    </p:animEffect>
                                  </p:childTnLst>
                                </p:cTn>
                              </p:par>
                              <p:par>
                                <p:cTn id="43" presetID="6" presetClass="emph" presetSubtype="0" autoRev="1" fill="hold" nodeType="withEffect">
                                  <p:stCondLst>
                                    <p:cond delay="150"/>
                                  </p:stCondLst>
                                  <p:childTnLst>
                                    <p:animScale>
                                      <p:cBhvr>
                                        <p:cTn id="44" dur="100" fill="hold"/>
                                        <p:tgtEl>
                                          <p:spTgt spid="158"/>
                                        </p:tgtEl>
                                      </p:cBhvr>
                                      <p:by x="130000" y="130000"/>
                                    </p:animScale>
                                  </p:childTnLst>
                                </p:cTn>
                              </p:par>
                            </p:childTnLst>
                          </p:cTn>
                        </p:par>
                        <p:par>
                          <p:cTn id="45" fill="hold">
                            <p:stCondLst>
                              <p:cond delay="2000"/>
                            </p:stCondLst>
                            <p:childTnLst>
                              <p:par>
                                <p:cTn id="46" presetID="31" presetClass="entr" presetSubtype="0" fill="hold" grpId="0" nodeType="afterEffect">
                                  <p:stCondLst>
                                    <p:cond delay="0"/>
                                  </p:stCondLst>
                                  <p:childTnLst>
                                    <p:set>
                                      <p:cBhvr>
                                        <p:cTn id="47" dur="1" fill="hold">
                                          <p:stCondLst>
                                            <p:cond delay="0"/>
                                          </p:stCondLst>
                                        </p:cTn>
                                        <p:tgtEl>
                                          <p:spTgt spid="161"/>
                                        </p:tgtEl>
                                        <p:attrNameLst>
                                          <p:attrName>style.visibility</p:attrName>
                                        </p:attrNameLst>
                                      </p:cBhvr>
                                      <p:to>
                                        <p:strVal val="visible"/>
                                      </p:to>
                                    </p:set>
                                    <p:anim calcmode="lin" valueType="num">
                                      <p:cBhvr>
                                        <p:cTn id="48" dur="750" fill="hold"/>
                                        <p:tgtEl>
                                          <p:spTgt spid="161"/>
                                        </p:tgtEl>
                                        <p:attrNameLst>
                                          <p:attrName>ppt_w</p:attrName>
                                        </p:attrNameLst>
                                      </p:cBhvr>
                                      <p:tavLst>
                                        <p:tav tm="0">
                                          <p:val>
                                            <p:fltVal val="0"/>
                                          </p:val>
                                        </p:tav>
                                        <p:tav tm="100000">
                                          <p:val>
                                            <p:strVal val="#ppt_w"/>
                                          </p:val>
                                        </p:tav>
                                      </p:tavLst>
                                    </p:anim>
                                    <p:anim calcmode="lin" valueType="num">
                                      <p:cBhvr>
                                        <p:cTn id="49" dur="750" fill="hold"/>
                                        <p:tgtEl>
                                          <p:spTgt spid="161"/>
                                        </p:tgtEl>
                                        <p:attrNameLst>
                                          <p:attrName>ppt_h</p:attrName>
                                        </p:attrNameLst>
                                      </p:cBhvr>
                                      <p:tavLst>
                                        <p:tav tm="0">
                                          <p:val>
                                            <p:fltVal val="0"/>
                                          </p:val>
                                        </p:tav>
                                        <p:tav tm="100000">
                                          <p:val>
                                            <p:strVal val="#ppt_h"/>
                                          </p:val>
                                        </p:tav>
                                      </p:tavLst>
                                    </p:anim>
                                    <p:anim calcmode="lin" valueType="num">
                                      <p:cBhvr>
                                        <p:cTn id="50" dur="750" fill="hold"/>
                                        <p:tgtEl>
                                          <p:spTgt spid="161"/>
                                        </p:tgtEl>
                                        <p:attrNameLst>
                                          <p:attrName>style.rotation</p:attrName>
                                        </p:attrNameLst>
                                      </p:cBhvr>
                                      <p:tavLst>
                                        <p:tav tm="0">
                                          <p:val>
                                            <p:fltVal val="90"/>
                                          </p:val>
                                        </p:tav>
                                        <p:tav tm="100000">
                                          <p:val>
                                            <p:fltVal val="0"/>
                                          </p:val>
                                        </p:tav>
                                      </p:tavLst>
                                    </p:anim>
                                    <p:animEffect transition="in" filter="fade">
                                      <p:cBhvr>
                                        <p:cTn id="51" dur="750"/>
                                        <p:tgtEl>
                                          <p:spTgt spid="161"/>
                                        </p:tgtEl>
                                      </p:cBhvr>
                                    </p:animEffect>
                                  </p:childTnLst>
                                </p:cTn>
                              </p:par>
                            </p:childTnLst>
                          </p:cTn>
                        </p:par>
                        <p:par>
                          <p:cTn id="52" fill="hold">
                            <p:stCondLst>
                              <p:cond delay="3000"/>
                            </p:stCondLst>
                            <p:childTnLst>
                              <p:par>
                                <p:cTn id="53" presetID="2" presetClass="entr" presetSubtype="8" fill="hold" grpId="0"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additive="base">
                                        <p:cTn id="55" dur="500" fill="hold"/>
                                        <p:tgtEl>
                                          <p:spTgt spid="163"/>
                                        </p:tgtEl>
                                        <p:attrNameLst>
                                          <p:attrName>ppt_x</p:attrName>
                                        </p:attrNameLst>
                                      </p:cBhvr>
                                      <p:tavLst>
                                        <p:tav tm="0">
                                          <p:val>
                                            <p:strVal val="0-#ppt_w/2"/>
                                          </p:val>
                                        </p:tav>
                                        <p:tav tm="100000">
                                          <p:val>
                                            <p:strVal val="#ppt_x"/>
                                          </p:val>
                                        </p:tav>
                                      </p:tavLst>
                                    </p:anim>
                                    <p:anim calcmode="lin" valueType="num">
                                      <p:cBhvr additive="base">
                                        <p:cTn id="56" dur="500" fill="hold"/>
                                        <p:tgtEl>
                                          <p:spTgt spid="16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00"/>
                                  </p:stCondLst>
                                  <p:childTnLst>
                                    <p:set>
                                      <p:cBhvr>
                                        <p:cTn id="58" dur="1" fill="hold">
                                          <p:stCondLst>
                                            <p:cond delay="0"/>
                                          </p:stCondLst>
                                        </p:cTn>
                                        <p:tgtEl>
                                          <p:spTgt spid="164"/>
                                        </p:tgtEl>
                                        <p:attrNameLst>
                                          <p:attrName>style.visibility</p:attrName>
                                        </p:attrNameLst>
                                      </p:cBhvr>
                                      <p:to>
                                        <p:strVal val="visible"/>
                                      </p:to>
                                    </p:set>
                                    <p:anim calcmode="lin" valueType="num">
                                      <p:cBhvr additive="base">
                                        <p:cTn id="59" dur="300" fill="hold"/>
                                        <p:tgtEl>
                                          <p:spTgt spid="164"/>
                                        </p:tgtEl>
                                        <p:attrNameLst>
                                          <p:attrName>ppt_x</p:attrName>
                                        </p:attrNameLst>
                                      </p:cBhvr>
                                      <p:tavLst>
                                        <p:tav tm="0">
                                          <p:val>
                                            <p:strVal val="1+#ppt_w/2"/>
                                          </p:val>
                                        </p:tav>
                                        <p:tav tm="100000">
                                          <p:val>
                                            <p:strVal val="#ppt_x"/>
                                          </p:val>
                                        </p:tav>
                                      </p:tavLst>
                                    </p:anim>
                                    <p:anim calcmode="lin" valueType="num">
                                      <p:cBhvr additive="base">
                                        <p:cTn id="60" dur="300" fill="hold"/>
                                        <p:tgtEl>
                                          <p:spTgt spid="164"/>
                                        </p:tgtEl>
                                        <p:attrNameLst>
                                          <p:attrName>ppt_y</p:attrName>
                                        </p:attrNameLst>
                                      </p:cBhvr>
                                      <p:tavLst>
                                        <p:tav tm="0">
                                          <p:val>
                                            <p:strVal val="#ppt_y"/>
                                          </p:val>
                                        </p:tav>
                                        <p:tav tm="100000">
                                          <p:val>
                                            <p:strVal val="#ppt_y"/>
                                          </p:val>
                                        </p:tav>
                                      </p:tavLst>
                                    </p:anim>
                                  </p:childTnLst>
                                </p:cTn>
                              </p:par>
                            </p:childTnLst>
                          </p:cTn>
                        </p:par>
                        <p:par>
                          <p:cTn id="61" fill="hold">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162"/>
                                        </p:tgtEl>
                                        <p:attrNameLst>
                                          <p:attrName>style.visibility</p:attrName>
                                        </p:attrNameLst>
                                      </p:cBhvr>
                                      <p:to>
                                        <p:strVal val="visible"/>
                                      </p:to>
                                    </p:set>
                                    <p:anim calcmode="lin" valueType="num">
                                      <p:cBhvr>
                                        <p:cTn id="64" dur="750" fill="hold"/>
                                        <p:tgtEl>
                                          <p:spTgt spid="162"/>
                                        </p:tgtEl>
                                        <p:attrNameLst>
                                          <p:attrName>ppt_w</p:attrName>
                                        </p:attrNameLst>
                                      </p:cBhvr>
                                      <p:tavLst>
                                        <p:tav tm="0">
                                          <p:val>
                                            <p:fltVal val="0"/>
                                          </p:val>
                                        </p:tav>
                                        <p:tav tm="100000">
                                          <p:val>
                                            <p:strVal val="#ppt_w"/>
                                          </p:val>
                                        </p:tav>
                                      </p:tavLst>
                                    </p:anim>
                                    <p:anim calcmode="lin" valueType="num">
                                      <p:cBhvr>
                                        <p:cTn id="65" dur="750" fill="hold"/>
                                        <p:tgtEl>
                                          <p:spTgt spid="162"/>
                                        </p:tgtEl>
                                        <p:attrNameLst>
                                          <p:attrName>ppt_h</p:attrName>
                                        </p:attrNameLst>
                                      </p:cBhvr>
                                      <p:tavLst>
                                        <p:tav tm="0">
                                          <p:val>
                                            <p:fltVal val="0"/>
                                          </p:val>
                                        </p:tav>
                                        <p:tav tm="100000">
                                          <p:val>
                                            <p:strVal val="#ppt_h"/>
                                          </p:val>
                                        </p:tav>
                                      </p:tavLst>
                                    </p:anim>
                                    <p:anim calcmode="lin" valueType="num">
                                      <p:cBhvr>
                                        <p:cTn id="66" dur="750" fill="hold"/>
                                        <p:tgtEl>
                                          <p:spTgt spid="162"/>
                                        </p:tgtEl>
                                        <p:attrNameLst>
                                          <p:attrName>style.rotation</p:attrName>
                                        </p:attrNameLst>
                                      </p:cBhvr>
                                      <p:tavLst>
                                        <p:tav tm="0">
                                          <p:val>
                                            <p:fltVal val="90"/>
                                          </p:val>
                                        </p:tav>
                                        <p:tav tm="100000">
                                          <p:val>
                                            <p:fltVal val="0"/>
                                          </p:val>
                                        </p:tav>
                                      </p:tavLst>
                                    </p:anim>
                                    <p:animEffect transition="in" filter="fade">
                                      <p:cBhvr>
                                        <p:cTn id="67" dur="750"/>
                                        <p:tgtEl>
                                          <p:spTgt spid="162"/>
                                        </p:tgtEl>
                                      </p:cBhvr>
                                    </p:animEffect>
                                  </p:childTnLst>
                                </p:cTn>
                              </p:par>
                            </p:childTnLst>
                          </p:cTn>
                        </p:par>
                        <p:par>
                          <p:cTn id="68" fill="hold">
                            <p:stCondLst>
                              <p:cond delay="4500"/>
                            </p:stCondLst>
                            <p:childTnLst>
                              <p:par>
                                <p:cTn id="69" presetID="2" presetClass="entr" presetSubtype="8"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500" fill="hold"/>
                                        <p:tgtEl>
                                          <p:spTgt spid="165"/>
                                        </p:tgtEl>
                                        <p:attrNameLst>
                                          <p:attrName>ppt_x</p:attrName>
                                        </p:attrNameLst>
                                      </p:cBhvr>
                                      <p:tavLst>
                                        <p:tav tm="0">
                                          <p:val>
                                            <p:strVal val="0-#ppt_w/2"/>
                                          </p:val>
                                        </p:tav>
                                        <p:tav tm="100000">
                                          <p:val>
                                            <p:strVal val="#ppt_x"/>
                                          </p:val>
                                        </p:tav>
                                      </p:tavLst>
                                    </p:anim>
                                    <p:anim calcmode="lin" valueType="num">
                                      <p:cBhvr additive="base">
                                        <p:cTn id="72" dur="500" fill="hold"/>
                                        <p:tgtEl>
                                          <p:spTgt spid="165"/>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00"/>
                                  </p:stCondLst>
                                  <p:childTnLst>
                                    <p:set>
                                      <p:cBhvr>
                                        <p:cTn id="74" dur="1" fill="hold">
                                          <p:stCondLst>
                                            <p:cond delay="0"/>
                                          </p:stCondLst>
                                        </p:cTn>
                                        <p:tgtEl>
                                          <p:spTgt spid="166"/>
                                        </p:tgtEl>
                                        <p:attrNameLst>
                                          <p:attrName>style.visibility</p:attrName>
                                        </p:attrNameLst>
                                      </p:cBhvr>
                                      <p:to>
                                        <p:strVal val="visible"/>
                                      </p:to>
                                    </p:set>
                                    <p:anim calcmode="lin" valueType="num">
                                      <p:cBhvr additive="base">
                                        <p:cTn id="75" dur="300" fill="hold"/>
                                        <p:tgtEl>
                                          <p:spTgt spid="166"/>
                                        </p:tgtEl>
                                        <p:attrNameLst>
                                          <p:attrName>ppt_x</p:attrName>
                                        </p:attrNameLst>
                                      </p:cBhvr>
                                      <p:tavLst>
                                        <p:tav tm="0">
                                          <p:val>
                                            <p:strVal val="1+#ppt_w/2"/>
                                          </p:val>
                                        </p:tav>
                                        <p:tav tm="100000">
                                          <p:val>
                                            <p:strVal val="#ppt_x"/>
                                          </p:val>
                                        </p:tav>
                                      </p:tavLst>
                                    </p:anim>
                                    <p:anim calcmode="lin" valueType="num">
                                      <p:cBhvr additive="base">
                                        <p:cTn id="76" dur="300" fill="hold"/>
                                        <p:tgtEl>
                                          <p:spTgt spid="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61" grpId="0" animBg="1"/>
      <p:bldP spid="162" grpId="0" animBg="1"/>
      <p:bldP spid="163" grpId="0"/>
      <p:bldP spid="164" grpId="0"/>
      <p:bldP spid="165" grpId="0"/>
      <p:bldP spid="1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5117"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cxnSp>
        <p:nvCxnSpPr>
          <p:cNvPr id="49" name="直接连接符 48"/>
          <p:cNvCxnSpPr>
            <a:stCxn id="82" idx="1"/>
          </p:cNvCxnSpPr>
          <p:nvPr/>
        </p:nvCxnSpPr>
        <p:spPr>
          <a:xfrm flipH="1">
            <a:off x="2335339" y="2303733"/>
            <a:ext cx="271224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a:endCxn id="57" idx="0"/>
          </p:cNvCxnSpPr>
          <p:nvPr/>
        </p:nvCxnSpPr>
        <p:spPr>
          <a:xfrm>
            <a:off x="2330874" y="2303733"/>
            <a:ext cx="4465" cy="1214371"/>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402447" y="2707780"/>
            <a:ext cx="64513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a:endCxn id="62" idx="0"/>
          </p:cNvCxnSpPr>
          <p:nvPr/>
        </p:nvCxnSpPr>
        <p:spPr>
          <a:xfrm>
            <a:off x="4380124" y="2707780"/>
            <a:ext cx="0" cy="810324"/>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3" name="直接连接符 52"/>
          <p:cNvCxnSpPr>
            <a:endCxn id="67" idx="0"/>
          </p:cNvCxnSpPr>
          <p:nvPr/>
        </p:nvCxnSpPr>
        <p:spPr>
          <a:xfrm>
            <a:off x="6386962" y="2962263"/>
            <a:ext cx="0" cy="555842"/>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bwMode="auto">
          <a:xfrm>
            <a:off x="1828607" y="3518106"/>
            <a:ext cx="1013464" cy="1013465"/>
            <a:chOff x="5400545" y="1419622"/>
            <a:chExt cx="720080" cy="720080"/>
          </a:xfrm>
        </p:grpSpPr>
        <p:grpSp>
          <p:nvGrpSpPr>
            <p:cNvPr id="45110" name="组合 54"/>
            <p:cNvGrpSpPr/>
            <p:nvPr/>
          </p:nvGrpSpPr>
          <p:grpSpPr bwMode="auto">
            <a:xfrm>
              <a:off x="5400545" y="1419622"/>
              <a:ext cx="720080" cy="720080"/>
              <a:chOff x="5400545" y="1419622"/>
              <a:chExt cx="720080" cy="720080"/>
            </a:xfrm>
          </p:grpSpPr>
          <p:sp>
            <p:nvSpPr>
              <p:cNvPr id="57" name="椭圆 56"/>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8" name="椭圆 57"/>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56" name="TextBox 55"/>
            <p:cNvSpPr txBox="1"/>
            <p:nvPr/>
          </p:nvSpPr>
          <p:spPr>
            <a:xfrm>
              <a:off x="5524259" y="1563956"/>
              <a:ext cx="413669"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01</a:t>
              </a:r>
              <a:endParaRPr lang="zh-CN" altLang="en-US" sz="3375" dirty="0">
                <a:solidFill>
                  <a:schemeClr val="bg1"/>
                </a:solidFill>
                <a:latin typeface="Impact" panose="020B0806030902050204" pitchFamily="34" charset="0"/>
              </a:endParaRPr>
            </a:p>
          </p:txBody>
        </p:sp>
      </p:grpSp>
      <p:grpSp>
        <p:nvGrpSpPr>
          <p:cNvPr id="59" name="组合 58"/>
          <p:cNvGrpSpPr/>
          <p:nvPr/>
        </p:nvGrpSpPr>
        <p:grpSpPr bwMode="auto">
          <a:xfrm>
            <a:off x="3873393" y="3518106"/>
            <a:ext cx="1013464" cy="1013465"/>
            <a:chOff x="5400545" y="1419622"/>
            <a:chExt cx="720080" cy="720080"/>
          </a:xfrm>
        </p:grpSpPr>
        <p:grpSp>
          <p:nvGrpSpPr>
            <p:cNvPr id="45104" name="组合 59"/>
            <p:cNvGrpSpPr/>
            <p:nvPr/>
          </p:nvGrpSpPr>
          <p:grpSpPr bwMode="auto">
            <a:xfrm>
              <a:off x="5400545" y="1419622"/>
              <a:ext cx="720080" cy="720080"/>
              <a:chOff x="5400545" y="1419622"/>
              <a:chExt cx="720080" cy="720080"/>
            </a:xfrm>
          </p:grpSpPr>
          <p:sp>
            <p:nvSpPr>
              <p:cNvPr id="62" name="椭圆 61"/>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3" name="椭圆 62"/>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61" name="TextBox 60"/>
            <p:cNvSpPr txBox="1"/>
            <p:nvPr/>
          </p:nvSpPr>
          <p:spPr>
            <a:xfrm>
              <a:off x="5524259" y="1563956"/>
              <a:ext cx="451254"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02</a:t>
              </a:r>
              <a:endParaRPr lang="zh-CN" altLang="en-US" sz="3375" dirty="0">
                <a:solidFill>
                  <a:schemeClr val="bg1"/>
                </a:solidFill>
                <a:latin typeface="Impact" panose="020B0806030902050204" pitchFamily="34" charset="0"/>
              </a:endParaRPr>
            </a:p>
          </p:txBody>
        </p:sp>
      </p:grpSp>
      <p:grpSp>
        <p:nvGrpSpPr>
          <p:cNvPr id="64" name="组合 63"/>
          <p:cNvGrpSpPr/>
          <p:nvPr/>
        </p:nvGrpSpPr>
        <p:grpSpPr bwMode="auto">
          <a:xfrm>
            <a:off x="5880226" y="3518106"/>
            <a:ext cx="1013463" cy="1013465"/>
            <a:chOff x="5400545" y="1419622"/>
            <a:chExt cx="720080" cy="720080"/>
          </a:xfrm>
        </p:grpSpPr>
        <p:grpSp>
          <p:nvGrpSpPr>
            <p:cNvPr id="45098" name="组合 64"/>
            <p:cNvGrpSpPr/>
            <p:nvPr/>
          </p:nvGrpSpPr>
          <p:grpSpPr bwMode="auto">
            <a:xfrm>
              <a:off x="5400545" y="1419622"/>
              <a:ext cx="720080" cy="720080"/>
              <a:chOff x="5400545" y="1419622"/>
              <a:chExt cx="720080" cy="720080"/>
            </a:xfrm>
          </p:grpSpPr>
          <p:sp>
            <p:nvSpPr>
              <p:cNvPr id="67" name="椭圆 66"/>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8" name="椭圆 67"/>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66" name="TextBox 65"/>
            <p:cNvSpPr txBox="1"/>
            <p:nvPr/>
          </p:nvSpPr>
          <p:spPr>
            <a:xfrm>
              <a:off x="5524259" y="1563956"/>
              <a:ext cx="459227"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03</a:t>
              </a:r>
              <a:endParaRPr lang="zh-CN" altLang="en-US" sz="3375" dirty="0">
                <a:solidFill>
                  <a:schemeClr val="bg1"/>
                </a:solidFill>
                <a:latin typeface="Impact" panose="020B0806030902050204" pitchFamily="34" charset="0"/>
              </a:endParaRPr>
            </a:p>
          </p:txBody>
        </p:sp>
      </p:grpSp>
      <p:grpSp>
        <p:nvGrpSpPr>
          <p:cNvPr id="69" name="组合 68"/>
          <p:cNvGrpSpPr/>
          <p:nvPr/>
        </p:nvGrpSpPr>
        <p:grpSpPr bwMode="auto">
          <a:xfrm>
            <a:off x="7965200" y="3518106"/>
            <a:ext cx="1011233" cy="1013465"/>
            <a:chOff x="5400545" y="1419622"/>
            <a:chExt cx="720080" cy="720080"/>
          </a:xfrm>
        </p:grpSpPr>
        <p:grpSp>
          <p:nvGrpSpPr>
            <p:cNvPr id="45092" name="组合 69"/>
            <p:cNvGrpSpPr/>
            <p:nvPr/>
          </p:nvGrpSpPr>
          <p:grpSpPr bwMode="auto">
            <a:xfrm>
              <a:off x="5400545" y="1419622"/>
              <a:ext cx="720080" cy="720080"/>
              <a:chOff x="5400545" y="1419622"/>
              <a:chExt cx="720080" cy="720080"/>
            </a:xfrm>
          </p:grpSpPr>
          <p:sp>
            <p:nvSpPr>
              <p:cNvPr id="72" name="椭圆 71"/>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3" name="椭圆 72"/>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71" name="TextBox 70"/>
            <p:cNvSpPr txBox="1"/>
            <p:nvPr/>
          </p:nvSpPr>
          <p:spPr>
            <a:xfrm>
              <a:off x="5524532" y="1563956"/>
              <a:ext cx="451109"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04</a:t>
              </a:r>
              <a:endParaRPr lang="zh-CN" altLang="en-US" sz="3375" dirty="0">
                <a:solidFill>
                  <a:schemeClr val="bg1"/>
                </a:solidFill>
                <a:latin typeface="Impact" panose="020B0806030902050204" pitchFamily="34" charset="0"/>
              </a:endParaRPr>
            </a:p>
          </p:txBody>
        </p:sp>
      </p:grpSp>
      <p:grpSp>
        <p:nvGrpSpPr>
          <p:cNvPr id="74" name="组合 73"/>
          <p:cNvGrpSpPr/>
          <p:nvPr/>
        </p:nvGrpSpPr>
        <p:grpSpPr bwMode="auto">
          <a:xfrm>
            <a:off x="10009985" y="3518106"/>
            <a:ext cx="1011233" cy="1013465"/>
            <a:chOff x="5400545" y="1419622"/>
            <a:chExt cx="720080" cy="720080"/>
          </a:xfrm>
        </p:grpSpPr>
        <p:grpSp>
          <p:nvGrpSpPr>
            <p:cNvPr id="45086" name="组合 74"/>
            <p:cNvGrpSpPr/>
            <p:nvPr/>
          </p:nvGrpSpPr>
          <p:grpSpPr bwMode="auto">
            <a:xfrm>
              <a:off x="5400545" y="1419622"/>
              <a:ext cx="720080" cy="720080"/>
              <a:chOff x="5400545" y="1419622"/>
              <a:chExt cx="720080" cy="720080"/>
            </a:xfrm>
          </p:grpSpPr>
          <p:sp>
            <p:nvSpPr>
              <p:cNvPr id="77" name="椭圆 76"/>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8" name="椭圆 77"/>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76" name="TextBox 75"/>
            <p:cNvSpPr txBox="1"/>
            <p:nvPr/>
          </p:nvSpPr>
          <p:spPr>
            <a:xfrm>
              <a:off x="5524532" y="1563956"/>
              <a:ext cx="462523"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05</a:t>
              </a:r>
              <a:endParaRPr lang="zh-CN" altLang="en-US" sz="3375" dirty="0">
                <a:solidFill>
                  <a:schemeClr val="bg1"/>
                </a:solidFill>
                <a:latin typeface="Impact" panose="020B0806030902050204" pitchFamily="34" charset="0"/>
              </a:endParaRPr>
            </a:p>
          </p:txBody>
        </p:sp>
      </p:grpSp>
      <p:grpSp>
        <p:nvGrpSpPr>
          <p:cNvPr id="79" name="组合 78"/>
          <p:cNvGrpSpPr/>
          <p:nvPr/>
        </p:nvGrpSpPr>
        <p:grpSpPr bwMode="auto">
          <a:xfrm>
            <a:off x="5047583" y="2000141"/>
            <a:ext cx="2716708" cy="962122"/>
            <a:chOff x="3416261" y="1347614"/>
            <a:chExt cx="1931707" cy="683968"/>
          </a:xfrm>
        </p:grpSpPr>
        <p:grpSp>
          <p:nvGrpSpPr>
            <p:cNvPr id="45080" name="组合 79"/>
            <p:cNvGrpSpPr/>
            <p:nvPr/>
          </p:nvGrpSpPr>
          <p:grpSpPr bwMode="auto">
            <a:xfrm>
              <a:off x="3416261" y="1347614"/>
              <a:ext cx="1931707" cy="683968"/>
              <a:chOff x="3347864" y="1347614"/>
              <a:chExt cx="2033697" cy="720080"/>
            </a:xfrm>
          </p:grpSpPr>
          <p:sp>
            <p:nvSpPr>
              <p:cNvPr id="82" name="圆角矩形 81"/>
              <p:cNvSpPr/>
              <p:nvPr/>
            </p:nvSpPr>
            <p:spPr>
              <a:xfrm>
                <a:off x="3347864" y="1347614"/>
                <a:ext cx="2033697" cy="720080"/>
              </a:xfrm>
              <a:prstGeom prst="roundRect">
                <a:avLst>
                  <a:gd name="adj" fmla="val 13885"/>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3" name="圆角矩形 82"/>
              <p:cNvSpPr/>
              <p:nvPr/>
            </p:nvSpPr>
            <p:spPr>
              <a:xfrm>
                <a:off x="3419872" y="1419622"/>
                <a:ext cx="1872208" cy="576064"/>
              </a:xfrm>
              <a:prstGeom prst="roundRect">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45081" name="TextBox 80"/>
            <p:cNvSpPr txBox="1">
              <a:spLocks noChangeArrowheads="1"/>
            </p:cNvSpPr>
            <p:nvPr/>
          </p:nvSpPr>
          <p:spPr bwMode="auto">
            <a:xfrm>
              <a:off x="3835678" y="1504932"/>
              <a:ext cx="1068230" cy="342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531">
                  <a:solidFill>
                    <a:srgbClr val="FFFFFF"/>
                  </a:solidFill>
                  <a:latin typeface="Impact" panose="020B0806030902050204" pitchFamily="34" charset="0"/>
                </a:rPr>
                <a:t>KEY WORD</a:t>
              </a:r>
              <a:endParaRPr lang="zh-CN" altLang="en-US" sz="2531">
                <a:solidFill>
                  <a:srgbClr val="FFFFFF"/>
                </a:solidFill>
                <a:latin typeface="Impact" panose="020B0806030902050204" pitchFamily="34" charset="0"/>
              </a:endParaRPr>
            </a:p>
          </p:txBody>
        </p:sp>
      </p:grpSp>
      <p:cxnSp>
        <p:nvCxnSpPr>
          <p:cNvPr id="84" name="直接连接符 83"/>
          <p:cNvCxnSpPr/>
          <p:nvPr/>
        </p:nvCxnSpPr>
        <p:spPr>
          <a:xfrm>
            <a:off x="7802240" y="2303733"/>
            <a:ext cx="27144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a:endCxn id="77" idx="0"/>
          </p:cNvCxnSpPr>
          <p:nvPr/>
        </p:nvCxnSpPr>
        <p:spPr>
          <a:xfrm flipH="1">
            <a:off x="10516716" y="2303733"/>
            <a:ext cx="4465" cy="1214371"/>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786613" y="2707780"/>
            <a:ext cx="64513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8454071" y="2707780"/>
            <a:ext cx="0" cy="810324"/>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8" name="矩形 1"/>
          <p:cNvSpPr>
            <a:spLocks noChangeArrowheads="1"/>
          </p:cNvSpPr>
          <p:nvPr/>
        </p:nvSpPr>
        <p:spPr bwMode="auto">
          <a:xfrm>
            <a:off x="1266068" y="483516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89" name="矩形 1"/>
          <p:cNvSpPr>
            <a:spLocks noChangeArrowheads="1"/>
          </p:cNvSpPr>
          <p:nvPr/>
        </p:nvSpPr>
        <p:spPr bwMode="auto">
          <a:xfrm>
            <a:off x="3335409" y="4835161"/>
            <a:ext cx="2131847"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90" name="矩形 1"/>
          <p:cNvSpPr>
            <a:spLocks noChangeArrowheads="1"/>
          </p:cNvSpPr>
          <p:nvPr/>
        </p:nvSpPr>
        <p:spPr bwMode="auto">
          <a:xfrm>
            <a:off x="5360105" y="483516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91" name="矩形 1"/>
          <p:cNvSpPr>
            <a:spLocks noChangeArrowheads="1"/>
          </p:cNvSpPr>
          <p:nvPr/>
        </p:nvSpPr>
        <p:spPr bwMode="auto">
          <a:xfrm>
            <a:off x="7427214" y="483516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92" name="矩形 1"/>
          <p:cNvSpPr>
            <a:spLocks noChangeArrowheads="1"/>
          </p:cNvSpPr>
          <p:nvPr/>
        </p:nvSpPr>
        <p:spPr bwMode="auto">
          <a:xfrm>
            <a:off x="9478696" y="4835161"/>
            <a:ext cx="2131847"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Tree>
    <p:extLst>
      <p:ext uri="{BB962C8B-B14F-4D97-AF65-F5344CB8AC3E}">
        <p14:creationId xmlns:p14="http://schemas.microsoft.com/office/powerpoint/2010/main" val="334531213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47" presetClass="entr" presetSubtype="0" fill="hold" nodeType="after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700"/>
                                        <p:tgtEl>
                                          <p:spTgt spid="79"/>
                                        </p:tgtEl>
                                      </p:cBhvr>
                                    </p:animEffect>
                                    <p:anim calcmode="lin" valueType="num">
                                      <p:cBhvr>
                                        <p:cTn id="21" dur="700" fill="hold"/>
                                        <p:tgtEl>
                                          <p:spTgt spid="79"/>
                                        </p:tgtEl>
                                        <p:attrNameLst>
                                          <p:attrName>ppt_x</p:attrName>
                                        </p:attrNameLst>
                                      </p:cBhvr>
                                      <p:tavLst>
                                        <p:tav tm="0">
                                          <p:val>
                                            <p:strVal val="#ppt_x"/>
                                          </p:val>
                                        </p:tav>
                                        <p:tav tm="100000">
                                          <p:val>
                                            <p:strVal val="#ppt_x"/>
                                          </p:val>
                                        </p:tav>
                                      </p:tavLst>
                                    </p:anim>
                                    <p:anim calcmode="lin" valueType="num">
                                      <p:cBhvr>
                                        <p:cTn id="22" dur="700" fill="hold"/>
                                        <p:tgtEl>
                                          <p:spTgt spid="79"/>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2"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right)">
                                      <p:cBhvr>
                                        <p:cTn id="26" dur="300"/>
                                        <p:tgtEl>
                                          <p:spTgt spid="49"/>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ipe(up)">
                                      <p:cBhvr>
                                        <p:cTn id="30" dur="300"/>
                                        <p:tgtEl>
                                          <p:spTgt spid="50"/>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200" fill="hold"/>
                                        <p:tgtEl>
                                          <p:spTgt spid="54"/>
                                        </p:tgtEl>
                                        <p:attrNameLst>
                                          <p:attrName>ppt_w</p:attrName>
                                        </p:attrNameLst>
                                      </p:cBhvr>
                                      <p:tavLst>
                                        <p:tav tm="0">
                                          <p:val>
                                            <p:fltVal val="0"/>
                                          </p:val>
                                        </p:tav>
                                        <p:tav tm="100000">
                                          <p:val>
                                            <p:strVal val="#ppt_w"/>
                                          </p:val>
                                        </p:tav>
                                      </p:tavLst>
                                    </p:anim>
                                    <p:anim calcmode="lin" valueType="num">
                                      <p:cBhvr>
                                        <p:cTn id="35" dur="200" fill="hold"/>
                                        <p:tgtEl>
                                          <p:spTgt spid="54"/>
                                        </p:tgtEl>
                                        <p:attrNameLst>
                                          <p:attrName>ppt_h</p:attrName>
                                        </p:attrNameLst>
                                      </p:cBhvr>
                                      <p:tavLst>
                                        <p:tav tm="0">
                                          <p:val>
                                            <p:fltVal val="0"/>
                                          </p:val>
                                        </p:tav>
                                        <p:tav tm="100000">
                                          <p:val>
                                            <p:strVal val="#ppt_h"/>
                                          </p:val>
                                        </p:tav>
                                      </p:tavLst>
                                    </p:anim>
                                    <p:animEffect transition="in" filter="fade">
                                      <p:cBhvr>
                                        <p:cTn id="36" dur="200"/>
                                        <p:tgtEl>
                                          <p:spTgt spid="54"/>
                                        </p:tgtEl>
                                      </p:cBhvr>
                                    </p:animEffect>
                                  </p:childTnLst>
                                </p:cTn>
                              </p:par>
                              <p:par>
                                <p:cTn id="37" presetID="6" presetClass="emph" presetSubtype="0" autoRev="1" fill="hold" nodeType="withEffect">
                                  <p:stCondLst>
                                    <p:cond delay="150"/>
                                  </p:stCondLst>
                                  <p:childTnLst>
                                    <p:animScale>
                                      <p:cBhvr>
                                        <p:cTn id="38" dur="100" fill="hold"/>
                                        <p:tgtEl>
                                          <p:spTgt spid="54"/>
                                        </p:tgtEl>
                                      </p:cBhvr>
                                      <p:by x="130000" y="130000"/>
                                    </p:animScale>
                                  </p:childTnLst>
                                </p:cTn>
                              </p:par>
                            </p:childTnLst>
                          </p:cTn>
                        </p:par>
                        <p:par>
                          <p:cTn id="39" fill="hold">
                            <p:stCondLst>
                              <p:cond delay="3000"/>
                            </p:stCondLst>
                            <p:childTnLst>
                              <p:par>
                                <p:cTn id="40" presetID="12" presetClass="entr" presetSubtype="1" fill="hold" grpId="0" nodeType="afterEffect">
                                  <p:stCondLst>
                                    <p:cond delay="0"/>
                                  </p:stCondLst>
                                  <p:childTnLst>
                                    <p:set>
                                      <p:cBhvr>
                                        <p:cTn id="41" dur="1" fill="hold">
                                          <p:stCondLst>
                                            <p:cond delay="0"/>
                                          </p:stCondLst>
                                        </p:cTn>
                                        <p:tgtEl>
                                          <p:spTgt spid="88"/>
                                        </p:tgtEl>
                                        <p:attrNameLst>
                                          <p:attrName>style.visibility</p:attrName>
                                        </p:attrNameLst>
                                      </p:cBhvr>
                                      <p:to>
                                        <p:strVal val="visible"/>
                                      </p:to>
                                    </p:set>
                                    <p:anim calcmode="lin" valueType="num">
                                      <p:cBhvr additive="base">
                                        <p:cTn id="42" dur="450"/>
                                        <p:tgtEl>
                                          <p:spTgt spid="88"/>
                                        </p:tgtEl>
                                        <p:attrNameLst>
                                          <p:attrName>ppt_y</p:attrName>
                                        </p:attrNameLst>
                                      </p:cBhvr>
                                      <p:tavLst>
                                        <p:tav tm="0">
                                          <p:val>
                                            <p:strVal val="#ppt_y-#ppt_h*1.125000"/>
                                          </p:val>
                                        </p:tav>
                                        <p:tav tm="100000">
                                          <p:val>
                                            <p:strVal val="#ppt_y"/>
                                          </p:val>
                                        </p:tav>
                                      </p:tavLst>
                                    </p:anim>
                                    <p:animEffect transition="in" filter="wipe(down)">
                                      <p:cBhvr>
                                        <p:cTn id="43" dur="450"/>
                                        <p:tgtEl>
                                          <p:spTgt spid="88"/>
                                        </p:tgtEl>
                                      </p:cBhvr>
                                    </p:animEffect>
                                  </p:childTnLst>
                                </p:cTn>
                              </p:par>
                            </p:childTnLst>
                          </p:cTn>
                        </p:par>
                        <p:par>
                          <p:cTn id="44" fill="hold">
                            <p:stCondLst>
                              <p:cond delay="3500"/>
                            </p:stCondLst>
                            <p:childTnLst>
                              <p:par>
                                <p:cTn id="45" presetID="22" presetClass="entr" presetSubtype="2"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right)">
                                      <p:cBhvr>
                                        <p:cTn id="47" dur="300"/>
                                        <p:tgtEl>
                                          <p:spTgt spid="51"/>
                                        </p:tgtEl>
                                      </p:cBhvr>
                                    </p:animEffect>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up)">
                                      <p:cBhvr>
                                        <p:cTn id="51" dur="300"/>
                                        <p:tgtEl>
                                          <p:spTgt spid="52"/>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p:cTn id="55" dur="200" fill="hold"/>
                                        <p:tgtEl>
                                          <p:spTgt spid="59"/>
                                        </p:tgtEl>
                                        <p:attrNameLst>
                                          <p:attrName>ppt_w</p:attrName>
                                        </p:attrNameLst>
                                      </p:cBhvr>
                                      <p:tavLst>
                                        <p:tav tm="0">
                                          <p:val>
                                            <p:fltVal val="0"/>
                                          </p:val>
                                        </p:tav>
                                        <p:tav tm="100000">
                                          <p:val>
                                            <p:strVal val="#ppt_w"/>
                                          </p:val>
                                        </p:tav>
                                      </p:tavLst>
                                    </p:anim>
                                    <p:anim calcmode="lin" valueType="num">
                                      <p:cBhvr>
                                        <p:cTn id="56" dur="200" fill="hold"/>
                                        <p:tgtEl>
                                          <p:spTgt spid="59"/>
                                        </p:tgtEl>
                                        <p:attrNameLst>
                                          <p:attrName>ppt_h</p:attrName>
                                        </p:attrNameLst>
                                      </p:cBhvr>
                                      <p:tavLst>
                                        <p:tav tm="0">
                                          <p:val>
                                            <p:fltVal val="0"/>
                                          </p:val>
                                        </p:tav>
                                        <p:tav tm="100000">
                                          <p:val>
                                            <p:strVal val="#ppt_h"/>
                                          </p:val>
                                        </p:tav>
                                      </p:tavLst>
                                    </p:anim>
                                    <p:animEffect transition="in" filter="fade">
                                      <p:cBhvr>
                                        <p:cTn id="57" dur="200"/>
                                        <p:tgtEl>
                                          <p:spTgt spid="59"/>
                                        </p:tgtEl>
                                      </p:cBhvr>
                                    </p:animEffect>
                                  </p:childTnLst>
                                </p:cTn>
                              </p:par>
                              <p:par>
                                <p:cTn id="58" presetID="6" presetClass="emph" presetSubtype="0" autoRev="1" fill="hold" nodeType="withEffect">
                                  <p:stCondLst>
                                    <p:cond delay="150"/>
                                  </p:stCondLst>
                                  <p:childTnLst>
                                    <p:animScale>
                                      <p:cBhvr>
                                        <p:cTn id="59" dur="100" fill="hold"/>
                                        <p:tgtEl>
                                          <p:spTgt spid="59"/>
                                        </p:tgtEl>
                                      </p:cBhvr>
                                      <p:by x="130000" y="130000"/>
                                    </p:animScale>
                                  </p:childTnLst>
                                </p:cTn>
                              </p:par>
                            </p:childTnLst>
                          </p:cTn>
                        </p:par>
                        <p:par>
                          <p:cTn id="60" fill="hold">
                            <p:stCondLst>
                              <p:cond delay="5000"/>
                            </p:stCondLst>
                            <p:childTnLst>
                              <p:par>
                                <p:cTn id="61" presetID="12" presetClass="entr" presetSubtype="1" fill="hold" grpId="0" nodeType="after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450"/>
                                        <p:tgtEl>
                                          <p:spTgt spid="89"/>
                                        </p:tgtEl>
                                        <p:attrNameLst>
                                          <p:attrName>ppt_y</p:attrName>
                                        </p:attrNameLst>
                                      </p:cBhvr>
                                      <p:tavLst>
                                        <p:tav tm="0">
                                          <p:val>
                                            <p:strVal val="#ppt_y-#ppt_h*1.125000"/>
                                          </p:val>
                                        </p:tav>
                                        <p:tav tm="100000">
                                          <p:val>
                                            <p:strVal val="#ppt_y"/>
                                          </p:val>
                                        </p:tav>
                                      </p:tavLst>
                                    </p:anim>
                                    <p:animEffect transition="in" filter="wipe(down)">
                                      <p:cBhvr>
                                        <p:cTn id="64" dur="450"/>
                                        <p:tgtEl>
                                          <p:spTgt spid="89"/>
                                        </p:tgtEl>
                                      </p:cBhvr>
                                    </p:animEffect>
                                  </p:childTnLst>
                                </p:cTn>
                              </p:par>
                            </p:childTnLst>
                          </p:cTn>
                        </p:par>
                        <p:par>
                          <p:cTn id="65" fill="hold">
                            <p:stCondLst>
                              <p:cond delay="5500"/>
                            </p:stCondLst>
                            <p:childTnLst>
                              <p:par>
                                <p:cTn id="66" presetID="22" presetClass="entr" presetSubtype="1"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up)">
                                      <p:cBhvr>
                                        <p:cTn id="68" dur="300"/>
                                        <p:tgtEl>
                                          <p:spTgt spid="53"/>
                                        </p:tgtEl>
                                      </p:cBhvr>
                                    </p:animEffect>
                                  </p:childTnLst>
                                </p:cTn>
                              </p:par>
                            </p:childTnLst>
                          </p:cTn>
                        </p:par>
                        <p:par>
                          <p:cTn id="69" fill="hold">
                            <p:stCondLst>
                              <p:cond delay="6000"/>
                            </p:stCondLst>
                            <p:childTnLst>
                              <p:par>
                                <p:cTn id="70" presetID="53" presetClass="entr" presetSubtype="16" fill="hold" nodeType="afterEffect">
                                  <p:stCondLst>
                                    <p:cond delay="0"/>
                                  </p:stCondLst>
                                  <p:childTnLst>
                                    <p:set>
                                      <p:cBhvr>
                                        <p:cTn id="71" dur="1" fill="hold">
                                          <p:stCondLst>
                                            <p:cond delay="0"/>
                                          </p:stCondLst>
                                        </p:cTn>
                                        <p:tgtEl>
                                          <p:spTgt spid="64"/>
                                        </p:tgtEl>
                                        <p:attrNameLst>
                                          <p:attrName>style.visibility</p:attrName>
                                        </p:attrNameLst>
                                      </p:cBhvr>
                                      <p:to>
                                        <p:strVal val="visible"/>
                                      </p:to>
                                    </p:set>
                                    <p:anim calcmode="lin" valueType="num">
                                      <p:cBhvr>
                                        <p:cTn id="72" dur="200" fill="hold"/>
                                        <p:tgtEl>
                                          <p:spTgt spid="64"/>
                                        </p:tgtEl>
                                        <p:attrNameLst>
                                          <p:attrName>ppt_w</p:attrName>
                                        </p:attrNameLst>
                                      </p:cBhvr>
                                      <p:tavLst>
                                        <p:tav tm="0">
                                          <p:val>
                                            <p:fltVal val="0"/>
                                          </p:val>
                                        </p:tav>
                                        <p:tav tm="100000">
                                          <p:val>
                                            <p:strVal val="#ppt_w"/>
                                          </p:val>
                                        </p:tav>
                                      </p:tavLst>
                                    </p:anim>
                                    <p:anim calcmode="lin" valueType="num">
                                      <p:cBhvr>
                                        <p:cTn id="73" dur="200" fill="hold"/>
                                        <p:tgtEl>
                                          <p:spTgt spid="64"/>
                                        </p:tgtEl>
                                        <p:attrNameLst>
                                          <p:attrName>ppt_h</p:attrName>
                                        </p:attrNameLst>
                                      </p:cBhvr>
                                      <p:tavLst>
                                        <p:tav tm="0">
                                          <p:val>
                                            <p:fltVal val="0"/>
                                          </p:val>
                                        </p:tav>
                                        <p:tav tm="100000">
                                          <p:val>
                                            <p:strVal val="#ppt_h"/>
                                          </p:val>
                                        </p:tav>
                                      </p:tavLst>
                                    </p:anim>
                                    <p:animEffect transition="in" filter="fade">
                                      <p:cBhvr>
                                        <p:cTn id="74" dur="200"/>
                                        <p:tgtEl>
                                          <p:spTgt spid="64"/>
                                        </p:tgtEl>
                                      </p:cBhvr>
                                    </p:animEffect>
                                  </p:childTnLst>
                                </p:cTn>
                              </p:par>
                              <p:par>
                                <p:cTn id="75" presetID="6" presetClass="emph" presetSubtype="0" autoRev="1" fill="hold" nodeType="withEffect">
                                  <p:stCondLst>
                                    <p:cond delay="150"/>
                                  </p:stCondLst>
                                  <p:childTnLst>
                                    <p:animScale>
                                      <p:cBhvr>
                                        <p:cTn id="76" dur="100" fill="hold"/>
                                        <p:tgtEl>
                                          <p:spTgt spid="64"/>
                                        </p:tgtEl>
                                      </p:cBhvr>
                                      <p:by x="130000" y="130000"/>
                                    </p:animScale>
                                  </p:childTnLst>
                                </p:cTn>
                              </p:par>
                            </p:childTnLst>
                          </p:cTn>
                        </p:par>
                        <p:par>
                          <p:cTn id="77" fill="hold">
                            <p:stCondLst>
                              <p:cond delay="6500"/>
                            </p:stCondLst>
                            <p:childTnLst>
                              <p:par>
                                <p:cTn id="78" presetID="12" presetClass="entr" presetSubtype="1" fill="hold" grpId="0" nodeType="afterEffect">
                                  <p:stCondLst>
                                    <p:cond delay="0"/>
                                  </p:stCondLst>
                                  <p:childTnLst>
                                    <p:set>
                                      <p:cBhvr>
                                        <p:cTn id="79" dur="1" fill="hold">
                                          <p:stCondLst>
                                            <p:cond delay="0"/>
                                          </p:stCondLst>
                                        </p:cTn>
                                        <p:tgtEl>
                                          <p:spTgt spid="90"/>
                                        </p:tgtEl>
                                        <p:attrNameLst>
                                          <p:attrName>style.visibility</p:attrName>
                                        </p:attrNameLst>
                                      </p:cBhvr>
                                      <p:to>
                                        <p:strVal val="visible"/>
                                      </p:to>
                                    </p:set>
                                    <p:anim calcmode="lin" valueType="num">
                                      <p:cBhvr additive="base">
                                        <p:cTn id="80" dur="450"/>
                                        <p:tgtEl>
                                          <p:spTgt spid="90"/>
                                        </p:tgtEl>
                                        <p:attrNameLst>
                                          <p:attrName>ppt_y</p:attrName>
                                        </p:attrNameLst>
                                      </p:cBhvr>
                                      <p:tavLst>
                                        <p:tav tm="0">
                                          <p:val>
                                            <p:strVal val="#ppt_y-#ppt_h*1.125000"/>
                                          </p:val>
                                        </p:tav>
                                        <p:tav tm="100000">
                                          <p:val>
                                            <p:strVal val="#ppt_y"/>
                                          </p:val>
                                        </p:tav>
                                      </p:tavLst>
                                    </p:anim>
                                    <p:animEffect transition="in" filter="wipe(down)">
                                      <p:cBhvr>
                                        <p:cTn id="81" dur="450"/>
                                        <p:tgtEl>
                                          <p:spTgt spid="90"/>
                                        </p:tgtEl>
                                      </p:cBhvr>
                                    </p:animEffect>
                                  </p:childTnLst>
                                </p:cTn>
                              </p:par>
                            </p:childTnLst>
                          </p:cTn>
                        </p:par>
                        <p:par>
                          <p:cTn id="82" fill="hold">
                            <p:stCondLst>
                              <p:cond delay="7000"/>
                            </p:stCondLst>
                            <p:childTnLst>
                              <p:par>
                                <p:cTn id="83" presetID="22" presetClass="entr" presetSubtype="8" fill="hold" nodeType="afterEffect">
                                  <p:stCondLst>
                                    <p:cond delay="0"/>
                                  </p:stCondLst>
                                  <p:childTnLst>
                                    <p:set>
                                      <p:cBhvr>
                                        <p:cTn id="84" dur="1" fill="hold">
                                          <p:stCondLst>
                                            <p:cond delay="0"/>
                                          </p:stCondLst>
                                        </p:cTn>
                                        <p:tgtEl>
                                          <p:spTgt spid="86"/>
                                        </p:tgtEl>
                                        <p:attrNameLst>
                                          <p:attrName>style.visibility</p:attrName>
                                        </p:attrNameLst>
                                      </p:cBhvr>
                                      <p:to>
                                        <p:strVal val="visible"/>
                                      </p:to>
                                    </p:set>
                                    <p:animEffect transition="in" filter="wipe(left)">
                                      <p:cBhvr>
                                        <p:cTn id="85" dur="300"/>
                                        <p:tgtEl>
                                          <p:spTgt spid="86"/>
                                        </p:tgtEl>
                                      </p:cBhvr>
                                    </p:animEffect>
                                  </p:childTnLst>
                                </p:cTn>
                              </p:par>
                            </p:childTnLst>
                          </p:cTn>
                        </p:par>
                        <p:par>
                          <p:cTn id="86" fill="hold">
                            <p:stCondLst>
                              <p:cond delay="7500"/>
                            </p:stCondLst>
                            <p:childTnLst>
                              <p:par>
                                <p:cTn id="87" presetID="22" presetClass="entr" presetSubtype="1" fill="hold" nodeType="afterEffect">
                                  <p:stCondLst>
                                    <p:cond delay="0"/>
                                  </p:stCondLst>
                                  <p:childTnLst>
                                    <p:set>
                                      <p:cBhvr>
                                        <p:cTn id="88" dur="1" fill="hold">
                                          <p:stCondLst>
                                            <p:cond delay="0"/>
                                          </p:stCondLst>
                                        </p:cTn>
                                        <p:tgtEl>
                                          <p:spTgt spid="87"/>
                                        </p:tgtEl>
                                        <p:attrNameLst>
                                          <p:attrName>style.visibility</p:attrName>
                                        </p:attrNameLst>
                                      </p:cBhvr>
                                      <p:to>
                                        <p:strVal val="visible"/>
                                      </p:to>
                                    </p:set>
                                    <p:animEffect transition="in" filter="wipe(up)">
                                      <p:cBhvr>
                                        <p:cTn id="89" dur="300"/>
                                        <p:tgtEl>
                                          <p:spTgt spid="87"/>
                                        </p:tgtEl>
                                      </p:cBhvr>
                                    </p:animEffect>
                                  </p:childTnLst>
                                </p:cTn>
                              </p:par>
                            </p:childTnLst>
                          </p:cTn>
                        </p:par>
                        <p:par>
                          <p:cTn id="90" fill="hold">
                            <p:stCondLst>
                              <p:cond delay="8000"/>
                            </p:stCondLst>
                            <p:childTnLst>
                              <p:par>
                                <p:cTn id="91" presetID="53" presetClass="entr" presetSubtype="16" fill="hold" nodeType="afterEffect">
                                  <p:stCondLst>
                                    <p:cond delay="0"/>
                                  </p:stCondLst>
                                  <p:childTnLst>
                                    <p:set>
                                      <p:cBhvr>
                                        <p:cTn id="92" dur="1" fill="hold">
                                          <p:stCondLst>
                                            <p:cond delay="0"/>
                                          </p:stCondLst>
                                        </p:cTn>
                                        <p:tgtEl>
                                          <p:spTgt spid="69"/>
                                        </p:tgtEl>
                                        <p:attrNameLst>
                                          <p:attrName>style.visibility</p:attrName>
                                        </p:attrNameLst>
                                      </p:cBhvr>
                                      <p:to>
                                        <p:strVal val="visible"/>
                                      </p:to>
                                    </p:set>
                                    <p:anim calcmode="lin" valueType="num">
                                      <p:cBhvr>
                                        <p:cTn id="93" dur="200" fill="hold"/>
                                        <p:tgtEl>
                                          <p:spTgt spid="69"/>
                                        </p:tgtEl>
                                        <p:attrNameLst>
                                          <p:attrName>ppt_w</p:attrName>
                                        </p:attrNameLst>
                                      </p:cBhvr>
                                      <p:tavLst>
                                        <p:tav tm="0">
                                          <p:val>
                                            <p:fltVal val="0"/>
                                          </p:val>
                                        </p:tav>
                                        <p:tav tm="100000">
                                          <p:val>
                                            <p:strVal val="#ppt_w"/>
                                          </p:val>
                                        </p:tav>
                                      </p:tavLst>
                                    </p:anim>
                                    <p:anim calcmode="lin" valueType="num">
                                      <p:cBhvr>
                                        <p:cTn id="94" dur="200" fill="hold"/>
                                        <p:tgtEl>
                                          <p:spTgt spid="69"/>
                                        </p:tgtEl>
                                        <p:attrNameLst>
                                          <p:attrName>ppt_h</p:attrName>
                                        </p:attrNameLst>
                                      </p:cBhvr>
                                      <p:tavLst>
                                        <p:tav tm="0">
                                          <p:val>
                                            <p:fltVal val="0"/>
                                          </p:val>
                                        </p:tav>
                                        <p:tav tm="100000">
                                          <p:val>
                                            <p:strVal val="#ppt_h"/>
                                          </p:val>
                                        </p:tav>
                                      </p:tavLst>
                                    </p:anim>
                                    <p:animEffect transition="in" filter="fade">
                                      <p:cBhvr>
                                        <p:cTn id="95" dur="200"/>
                                        <p:tgtEl>
                                          <p:spTgt spid="69"/>
                                        </p:tgtEl>
                                      </p:cBhvr>
                                    </p:animEffect>
                                  </p:childTnLst>
                                </p:cTn>
                              </p:par>
                              <p:par>
                                <p:cTn id="96" presetID="6" presetClass="emph" presetSubtype="0" autoRev="1" fill="hold" nodeType="withEffect">
                                  <p:stCondLst>
                                    <p:cond delay="150"/>
                                  </p:stCondLst>
                                  <p:childTnLst>
                                    <p:animScale>
                                      <p:cBhvr>
                                        <p:cTn id="97" dur="100" fill="hold"/>
                                        <p:tgtEl>
                                          <p:spTgt spid="69"/>
                                        </p:tgtEl>
                                      </p:cBhvr>
                                      <p:by x="130000" y="130000"/>
                                    </p:animScale>
                                  </p:childTnLst>
                                </p:cTn>
                              </p:par>
                            </p:childTnLst>
                          </p:cTn>
                        </p:par>
                        <p:par>
                          <p:cTn id="98" fill="hold">
                            <p:stCondLst>
                              <p:cond delay="8500"/>
                            </p:stCondLst>
                            <p:childTnLst>
                              <p:par>
                                <p:cTn id="99" presetID="12" presetClass="entr" presetSubtype="1"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additive="base">
                                        <p:cTn id="101" dur="450"/>
                                        <p:tgtEl>
                                          <p:spTgt spid="91"/>
                                        </p:tgtEl>
                                        <p:attrNameLst>
                                          <p:attrName>ppt_y</p:attrName>
                                        </p:attrNameLst>
                                      </p:cBhvr>
                                      <p:tavLst>
                                        <p:tav tm="0">
                                          <p:val>
                                            <p:strVal val="#ppt_y-#ppt_h*1.125000"/>
                                          </p:val>
                                        </p:tav>
                                        <p:tav tm="100000">
                                          <p:val>
                                            <p:strVal val="#ppt_y"/>
                                          </p:val>
                                        </p:tav>
                                      </p:tavLst>
                                    </p:anim>
                                    <p:animEffect transition="in" filter="wipe(down)">
                                      <p:cBhvr>
                                        <p:cTn id="102" dur="450"/>
                                        <p:tgtEl>
                                          <p:spTgt spid="91"/>
                                        </p:tgtEl>
                                      </p:cBhvr>
                                    </p:animEffect>
                                  </p:childTnLst>
                                </p:cTn>
                              </p:par>
                            </p:childTnLst>
                          </p:cTn>
                        </p:par>
                        <p:par>
                          <p:cTn id="103" fill="hold">
                            <p:stCondLst>
                              <p:cond delay="9000"/>
                            </p:stCondLst>
                            <p:childTnLst>
                              <p:par>
                                <p:cTn id="104" presetID="22" presetClass="entr" presetSubtype="8" fill="hold" nodeType="after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wipe(left)">
                                      <p:cBhvr>
                                        <p:cTn id="106" dur="300"/>
                                        <p:tgtEl>
                                          <p:spTgt spid="84"/>
                                        </p:tgtEl>
                                      </p:cBhvr>
                                    </p:animEffect>
                                  </p:childTnLst>
                                </p:cTn>
                              </p:par>
                            </p:childTnLst>
                          </p:cTn>
                        </p:par>
                        <p:par>
                          <p:cTn id="107" fill="hold">
                            <p:stCondLst>
                              <p:cond delay="9500"/>
                            </p:stCondLst>
                            <p:childTnLst>
                              <p:par>
                                <p:cTn id="108" presetID="22" presetClass="entr" presetSubtype="1" fill="hold" nodeType="afterEffect">
                                  <p:stCondLst>
                                    <p:cond delay="0"/>
                                  </p:stCondLst>
                                  <p:childTnLst>
                                    <p:set>
                                      <p:cBhvr>
                                        <p:cTn id="109" dur="1" fill="hold">
                                          <p:stCondLst>
                                            <p:cond delay="0"/>
                                          </p:stCondLst>
                                        </p:cTn>
                                        <p:tgtEl>
                                          <p:spTgt spid="85"/>
                                        </p:tgtEl>
                                        <p:attrNameLst>
                                          <p:attrName>style.visibility</p:attrName>
                                        </p:attrNameLst>
                                      </p:cBhvr>
                                      <p:to>
                                        <p:strVal val="visible"/>
                                      </p:to>
                                    </p:set>
                                    <p:animEffect transition="in" filter="wipe(up)">
                                      <p:cBhvr>
                                        <p:cTn id="110" dur="300"/>
                                        <p:tgtEl>
                                          <p:spTgt spid="85"/>
                                        </p:tgtEl>
                                      </p:cBhvr>
                                    </p:animEffect>
                                  </p:childTnLst>
                                </p:cTn>
                              </p:par>
                            </p:childTnLst>
                          </p:cTn>
                        </p:par>
                        <p:par>
                          <p:cTn id="111" fill="hold">
                            <p:stCondLst>
                              <p:cond delay="10000"/>
                            </p:stCondLst>
                            <p:childTnLst>
                              <p:par>
                                <p:cTn id="112" presetID="53" presetClass="entr" presetSubtype="16" fill="hold" nodeType="afterEffect">
                                  <p:stCondLst>
                                    <p:cond delay="0"/>
                                  </p:stCondLst>
                                  <p:childTnLst>
                                    <p:set>
                                      <p:cBhvr>
                                        <p:cTn id="113" dur="1" fill="hold">
                                          <p:stCondLst>
                                            <p:cond delay="0"/>
                                          </p:stCondLst>
                                        </p:cTn>
                                        <p:tgtEl>
                                          <p:spTgt spid="74"/>
                                        </p:tgtEl>
                                        <p:attrNameLst>
                                          <p:attrName>style.visibility</p:attrName>
                                        </p:attrNameLst>
                                      </p:cBhvr>
                                      <p:to>
                                        <p:strVal val="visible"/>
                                      </p:to>
                                    </p:set>
                                    <p:anim calcmode="lin" valueType="num">
                                      <p:cBhvr>
                                        <p:cTn id="114" dur="200" fill="hold"/>
                                        <p:tgtEl>
                                          <p:spTgt spid="74"/>
                                        </p:tgtEl>
                                        <p:attrNameLst>
                                          <p:attrName>ppt_w</p:attrName>
                                        </p:attrNameLst>
                                      </p:cBhvr>
                                      <p:tavLst>
                                        <p:tav tm="0">
                                          <p:val>
                                            <p:fltVal val="0"/>
                                          </p:val>
                                        </p:tav>
                                        <p:tav tm="100000">
                                          <p:val>
                                            <p:strVal val="#ppt_w"/>
                                          </p:val>
                                        </p:tav>
                                      </p:tavLst>
                                    </p:anim>
                                    <p:anim calcmode="lin" valueType="num">
                                      <p:cBhvr>
                                        <p:cTn id="115" dur="200" fill="hold"/>
                                        <p:tgtEl>
                                          <p:spTgt spid="74"/>
                                        </p:tgtEl>
                                        <p:attrNameLst>
                                          <p:attrName>ppt_h</p:attrName>
                                        </p:attrNameLst>
                                      </p:cBhvr>
                                      <p:tavLst>
                                        <p:tav tm="0">
                                          <p:val>
                                            <p:fltVal val="0"/>
                                          </p:val>
                                        </p:tav>
                                        <p:tav tm="100000">
                                          <p:val>
                                            <p:strVal val="#ppt_h"/>
                                          </p:val>
                                        </p:tav>
                                      </p:tavLst>
                                    </p:anim>
                                    <p:animEffect transition="in" filter="fade">
                                      <p:cBhvr>
                                        <p:cTn id="116" dur="200"/>
                                        <p:tgtEl>
                                          <p:spTgt spid="74"/>
                                        </p:tgtEl>
                                      </p:cBhvr>
                                    </p:animEffect>
                                  </p:childTnLst>
                                </p:cTn>
                              </p:par>
                              <p:par>
                                <p:cTn id="117" presetID="6" presetClass="emph" presetSubtype="0" autoRev="1" fill="hold" nodeType="withEffect">
                                  <p:stCondLst>
                                    <p:cond delay="150"/>
                                  </p:stCondLst>
                                  <p:childTnLst>
                                    <p:animScale>
                                      <p:cBhvr>
                                        <p:cTn id="118" dur="100" fill="hold"/>
                                        <p:tgtEl>
                                          <p:spTgt spid="74"/>
                                        </p:tgtEl>
                                      </p:cBhvr>
                                      <p:by x="130000" y="130000"/>
                                    </p:animScale>
                                  </p:childTnLst>
                                </p:cTn>
                              </p:par>
                            </p:childTnLst>
                          </p:cTn>
                        </p:par>
                        <p:par>
                          <p:cTn id="119" fill="hold">
                            <p:stCondLst>
                              <p:cond delay="10500"/>
                            </p:stCondLst>
                            <p:childTnLst>
                              <p:par>
                                <p:cTn id="120" presetID="12" presetClass="entr" presetSubtype="1" fill="hold" grpId="0" nodeType="afterEffect">
                                  <p:stCondLst>
                                    <p:cond delay="0"/>
                                  </p:stCondLst>
                                  <p:childTnLst>
                                    <p:set>
                                      <p:cBhvr>
                                        <p:cTn id="121" dur="1" fill="hold">
                                          <p:stCondLst>
                                            <p:cond delay="0"/>
                                          </p:stCondLst>
                                        </p:cTn>
                                        <p:tgtEl>
                                          <p:spTgt spid="92"/>
                                        </p:tgtEl>
                                        <p:attrNameLst>
                                          <p:attrName>style.visibility</p:attrName>
                                        </p:attrNameLst>
                                      </p:cBhvr>
                                      <p:to>
                                        <p:strVal val="visible"/>
                                      </p:to>
                                    </p:set>
                                    <p:anim calcmode="lin" valueType="num">
                                      <p:cBhvr additive="base">
                                        <p:cTn id="122" dur="450"/>
                                        <p:tgtEl>
                                          <p:spTgt spid="92"/>
                                        </p:tgtEl>
                                        <p:attrNameLst>
                                          <p:attrName>ppt_y</p:attrName>
                                        </p:attrNameLst>
                                      </p:cBhvr>
                                      <p:tavLst>
                                        <p:tav tm="0">
                                          <p:val>
                                            <p:strVal val="#ppt_y-#ppt_h*1.125000"/>
                                          </p:val>
                                        </p:tav>
                                        <p:tav tm="100000">
                                          <p:val>
                                            <p:strVal val="#ppt_y"/>
                                          </p:val>
                                        </p:tav>
                                      </p:tavLst>
                                    </p:anim>
                                    <p:animEffect transition="in" filter="wipe(down)">
                                      <p:cBhvr>
                                        <p:cTn id="123" dur="4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88" grpId="0"/>
      <p:bldP spid="89" grpId="0"/>
      <p:bldP spid="90"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6146"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cxnSp>
        <p:nvCxnSpPr>
          <p:cNvPr id="93" name="直接连接符 92"/>
          <p:cNvCxnSpPr/>
          <p:nvPr/>
        </p:nvCxnSpPr>
        <p:spPr>
          <a:xfrm>
            <a:off x="915596" y="4051624"/>
            <a:ext cx="11083367" cy="0"/>
          </a:xfrm>
          <a:prstGeom prst="line">
            <a:avLst/>
          </a:prstGeom>
          <a:ln>
            <a:solidFill>
              <a:schemeClr val="tx1"/>
            </a:solidFill>
            <a:prstDash val="dash"/>
            <a:headEnd type="oval"/>
            <a:tailEnd type="stealth"/>
          </a:ln>
        </p:spPr>
        <p:style>
          <a:lnRef idx="1">
            <a:schemeClr val="accent1"/>
          </a:lnRef>
          <a:fillRef idx="0">
            <a:schemeClr val="accent1"/>
          </a:fillRef>
          <a:effectRef idx="0">
            <a:schemeClr val="accent1"/>
          </a:effectRef>
          <a:fontRef idx="minor">
            <a:schemeClr val="tx1"/>
          </a:fontRef>
        </p:style>
      </p:cxnSp>
      <p:grpSp>
        <p:nvGrpSpPr>
          <p:cNvPr id="94" name="组合 93"/>
          <p:cNvGrpSpPr/>
          <p:nvPr/>
        </p:nvGrpSpPr>
        <p:grpSpPr bwMode="auto">
          <a:xfrm>
            <a:off x="1770565" y="3844018"/>
            <a:ext cx="1049180" cy="569484"/>
            <a:chOff x="1306421" y="2212945"/>
            <a:chExt cx="745299" cy="404062"/>
          </a:xfrm>
        </p:grpSpPr>
        <p:sp>
          <p:nvSpPr>
            <p:cNvPr id="95" name="等腰三角形 3"/>
            <p:cNvSpPr/>
            <p:nvPr/>
          </p:nvSpPr>
          <p:spPr>
            <a:xfrm>
              <a:off x="1306421" y="2212945"/>
              <a:ext cx="745299" cy="397551"/>
            </a:xfrm>
            <a:custGeom>
              <a:avLst/>
              <a:gdLst/>
              <a:ahLst/>
              <a:cxnLst/>
              <a:rect l="l" t="t" r="r" b="b"/>
              <a:pathLst>
                <a:path w="2505287" h="1335873">
                  <a:moveTo>
                    <a:pt x="1252643" y="0"/>
                  </a:moveTo>
                  <a:lnTo>
                    <a:pt x="1526274" y="471777"/>
                  </a:lnTo>
                  <a:lnTo>
                    <a:pt x="2361268" y="471777"/>
                  </a:lnTo>
                  <a:cubicBezTo>
                    <a:pt x="2440807" y="471777"/>
                    <a:pt x="2505287" y="536257"/>
                    <a:pt x="2505287" y="615796"/>
                  </a:cubicBezTo>
                  <a:lnTo>
                    <a:pt x="2505287" y="1191854"/>
                  </a:lnTo>
                  <a:cubicBezTo>
                    <a:pt x="2505287" y="1271393"/>
                    <a:pt x="2440807" y="1335873"/>
                    <a:pt x="2361268" y="1335873"/>
                  </a:cubicBezTo>
                  <a:lnTo>
                    <a:pt x="144019" y="1335873"/>
                  </a:lnTo>
                  <a:cubicBezTo>
                    <a:pt x="64480" y="1335873"/>
                    <a:pt x="0" y="1271393"/>
                    <a:pt x="0" y="1191854"/>
                  </a:cubicBezTo>
                  <a:lnTo>
                    <a:pt x="0" y="615796"/>
                  </a:lnTo>
                  <a:cubicBezTo>
                    <a:pt x="0" y="536257"/>
                    <a:pt x="64480" y="471777"/>
                    <a:pt x="144019" y="471777"/>
                  </a:cubicBezTo>
                  <a:lnTo>
                    <a:pt x="979013" y="47177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6" name="TextBox 95"/>
            <p:cNvSpPr txBox="1"/>
            <p:nvPr/>
          </p:nvSpPr>
          <p:spPr>
            <a:xfrm>
              <a:off x="1404737" y="2336487"/>
              <a:ext cx="475072" cy="280520"/>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1969" dirty="0">
                  <a:latin typeface="Impact" panose="020B0806030902050204" pitchFamily="34" charset="0"/>
                </a:rPr>
                <a:t>2012</a:t>
              </a:r>
              <a:endParaRPr lang="zh-CN" altLang="en-US" sz="1969" dirty="0">
                <a:latin typeface="Impact" panose="020B0806030902050204" pitchFamily="34" charset="0"/>
              </a:endParaRPr>
            </a:p>
          </p:txBody>
        </p:sp>
      </p:grpSp>
      <p:grpSp>
        <p:nvGrpSpPr>
          <p:cNvPr id="97" name="组合 96"/>
          <p:cNvGrpSpPr/>
          <p:nvPr/>
        </p:nvGrpSpPr>
        <p:grpSpPr bwMode="auto">
          <a:xfrm>
            <a:off x="3806425" y="4018139"/>
            <a:ext cx="1049180" cy="580398"/>
            <a:chOff x="1306421" y="2196647"/>
            <a:chExt cx="745299" cy="413707"/>
          </a:xfrm>
        </p:grpSpPr>
        <p:sp>
          <p:nvSpPr>
            <p:cNvPr id="98" name="等腰三角形 3"/>
            <p:cNvSpPr/>
            <p:nvPr/>
          </p:nvSpPr>
          <p:spPr>
            <a:xfrm flipV="1">
              <a:off x="1306421" y="2212559"/>
              <a:ext cx="745299" cy="397795"/>
            </a:xfrm>
            <a:custGeom>
              <a:avLst/>
              <a:gdLst/>
              <a:ahLst/>
              <a:cxnLst/>
              <a:rect l="l" t="t" r="r" b="b"/>
              <a:pathLst>
                <a:path w="2505287" h="1335873">
                  <a:moveTo>
                    <a:pt x="1252643" y="0"/>
                  </a:moveTo>
                  <a:lnTo>
                    <a:pt x="1526274" y="471777"/>
                  </a:lnTo>
                  <a:lnTo>
                    <a:pt x="2361268" y="471777"/>
                  </a:lnTo>
                  <a:cubicBezTo>
                    <a:pt x="2440807" y="471777"/>
                    <a:pt x="2505287" y="536257"/>
                    <a:pt x="2505287" y="615796"/>
                  </a:cubicBezTo>
                  <a:lnTo>
                    <a:pt x="2505287" y="1191854"/>
                  </a:lnTo>
                  <a:cubicBezTo>
                    <a:pt x="2505287" y="1271393"/>
                    <a:pt x="2440807" y="1335873"/>
                    <a:pt x="2361268" y="1335873"/>
                  </a:cubicBezTo>
                  <a:lnTo>
                    <a:pt x="144019" y="1335873"/>
                  </a:lnTo>
                  <a:cubicBezTo>
                    <a:pt x="64480" y="1335873"/>
                    <a:pt x="0" y="1271393"/>
                    <a:pt x="0" y="1191854"/>
                  </a:cubicBezTo>
                  <a:lnTo>
                    <a:pt x="0" y="615796"/>
                  </a:lnTo>
                  <a:cubicBezTo>
                    <a:pt x="0" y="536257"/>
                    <a:pt x="64480" y="471777"/>
                    <a:pt x="144019" y="471777"/>
                  </a:cubicBezTo>
                  <a:lnTo>
                    <a:pt x="979013" y="47177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9" name="TextBox 98"/>
            <p:cNvSpPr txBox="1"/>
            <p:nvPr/>
          </p:nvSpPr>
          <p:spPr>
            <a:xfrm>
              <a:off x="1404737" y="2196647"/>
              <a:ext cx="480765" cy="281816"/>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1969" dirty="0">
                  <a:latin typeface="Impact" panose="020B0806030902050204" pitchFamily="34" charset="0"/>
                </a:rPr>
                <a:t>2013</a:t>
              </a:r>
              <a:endParaRPr lang="zh-CN" altLang="en-US" sz="1969" dirty="0">
                <a:latin typeface="Impact" panose="020B0806030902050204" pitchFamily="34" charset="0"/>
              </a:endParaRPr>
            </a:p>
          </p:txBody>
        </p:sp>
      </p:grpSp>
      <p:grpSp>
        <p:nvGrpSpPr>
          <p:cNvPr id="100" name="组合 99"/>
          <p:cNvGrpSpPr/>
          <p:nvPr/>
        </p:nvGrpSpPr>
        <p:grpSpPr bwMode="auto">
          <a:xfrm>
            <a:off x="5842280" y="3844018"/>
            <a:ext cx="1049180" cy="569484"/>
            <a:chOff x="1306421" y="2212945"/>
            <a:chExt cx="745299" cy="404062"/>
          </a:xfrm>
        </p:grpSpPr>
        <p:sp>
          <p:nvSpPr>
            <p:cNvPr id="101" name="等腰三角形 3"/>
            <p:cNvSpPr/>
            <p:nvPr/>
          </p:nvSpPr>
          <p:spPr>
            <a:xfrm>
              <a:off x="1306421" y="2212945"/>
              <a:ext cx="745299" cy="397551"/>
            </a:xfrm>
            <a:custGeom>
              <a:avLst/>
              <a:gdLst/>
              <a:ahLst/>
              <a:cxnLst/>
              <a:rect l="l" t="t" r="r" b="b"/>
              <a:pathLst>
                <a:path w="2505287" h="1335873">
                  <a:moveTo>
                    <a:pt x="1252643" y="0"/>
                  </a:moveTo>
                  <a:lnTo>
                    <a:pt x="1526274" y="471777"/>
                  </a:lnTo>
                  <a:lnTo>
                    <a:pt x="2361268" y="471777"/>
                  </a:lnTo>
                  <a:cubicBezTo>
                    <a:pt x="2440807" y="471777"/>
                    <a:pt x="2505287" y="536257"/>
                    <a:pt x="2505287" y="615796"/>
                  </a:cubicBezTo>
                  <a:lnTo>
                    <a:pt x="2505287" y="1191854"/>
                  </a:lnTo>
                  <a:cubicBezTo>
                    <a:pt x="2505287" y="1271393"/>
                    <a:pt x="2440807" y="1335873"/>
                    <a:pt x="2361268" y="1335873"/>
                  </a:cubicBezTo>
                  <a:lnTo>
                    <a:pt x="144019" y="1335873"/>
                  </a:lnTo>
                  <a:cubicBezTo>
                    <a:pt x="64480" y="1335873"/>
                    <a:pt x="0" y="1271393"/>
                    <a:pt x="0" y="1191854"/>
                  </a:cubicBezTo>
                  <a:lnTo>
                    <a:pt x="0" y="615796"/>
                  </a:lnTo>
                  <a:cubicBezTo>
                    <a:pt x="0" y="536257"/>
                    <a:pt x="64480" y="471777"/>
                    <a:pt x="144019" y="471777"/>
                  </a:cubicBezTo>
                  <a:lnTo>
                    <a:pt x="979013" y="47177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2" name="TextBox 101"/>
            <p:cNvSpPr txBox="1"/>
            <p:nvPr/>
          </p:nvSpPr>
          <p:spPr>
            <a:xfrm>
              <a:off x="1404737" y="2336487"/>
              <a:ext cx="475072" cy="280520"/>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1969" dirty="0">
                  <a:latin typeface="Impact" panose="020B0806030902050204" pitchFamily="34" charset="0"/>
                </a:rPr>
                <a:t>2014</a:t>
              </a:r>
              <a:endParaRPr lang="zh-CN" altLang="en-US" sz="1969" dirty="0">
                <a:latin typeface="Impact" panose="020B0806030902050204" pitchFamily="34" charset="0"/>
              </a:endParaRPr>
            </a:p>
          </p:txBody>
        </p:sp>
      </p:grpSp>
      <p:grpSp>
        <p:nvGrpSpPr>
          <p:cNvPr id="103" name="组合 102"/>
          <p:cNvGrpSpPr/>
          <p:nvPr/>
        </p:nvGrpSpPr>
        <p:grpSpPr bwMode="auto">
          <a:xfrm>
            <a:off x="7878138" y="4018139"/>
            <a:ext cx="1049181" cy="580398"/>
            <a:chOff x="1306421" y="2196647"/>
            <a:chExt cx="745299" cy="413707"/>
          </a:xfrm>
        </p:grpSpPr>
        <p:sp>
          <p:nvSpPr>
            <p:cNvPr id="104" name="等腰三角形 3"/>
            <p:cNvSpPr/>
            <p:nvPr/>
          </p:nvSpPr>
          <p:spPr>
            <a:xfrm flipV="1">
              <a:off x="1306421" y="2212559"/>
              <a:ext cx="745299" cy="397795"/>
            </a:xfrm>
            <a:custGeom>
              <a:avLst/>
              <a:gdLst/>
              <a:ahLst/>
              <a:cxnLst/>
              <a:rect l="l" t="t" r="r" b="b"/>
              <a:pathLst>
                <a:path w="2505287" h="1335873">
                  <a:moveTo>
                    <a:pt x="1252643" y="0"/>
                  </a:moveTo>
                  <a:lnTo>
                    <a:pt x="1526274" y="471777"/>
                  </a:lnTo>
                  <a:lnTo>
                    <a:pt x="2361268" y="471777"/>
                  </a:lnTo>
                  <a:cubicBezTo>
                    <a:pt x="2440807" y="471777"/>
                    <a:pt x="2505287" y="536257"/>
                    <a:pt x="2505287" y="615796"/>
                  </a:cubicBezTo>
                  <a:lnTo>
                    <a:pt x="2505287" y="1191854"/>
                  </a:lnTo>
                  <a:cubicBezTo>
                    <a:pt x="2505287" y="1271393"/>
                    <a:pt x="2440807" y="1335873"/>
                    <a:pt x="2361268" y="1335873"/>
                  </a:cubicBezTo>
                  <a:lnTo>
                    <a:pt x="144019" y="1335873"/>
                  </a:lnTo>
                  <a:cubicBezTo>
                    <a:pt x="64480" y="1335873"/>
                    <a:pt x="0" y="1271393"/>
                    <a:pt x="0" y="1191854"/>
                  </a:cubicBezTo>
                  <a:lnTo>
                    <a:pt x="0" y="615796"/>
                  </a:lnTo>
                  <a:cubicBezTo>
                    <a:pt x="0" y="536257"/>
                    <a:pt x="64480" y="471777"/>
                    <a:pt x="144019" y="471777"/>
                  </a:cubicBezTo>
                  <a:lnTo>
                    <a:pt x="979013" y="47177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5" name="TextBox 104"/>
            <p:cNvSpPr txBox="1"/>
            <p:nvPr/>
          </p:nvSpPr>
          <p:spPr>
            <a:xfrm>
              <a:off x="1404737" y="2196647"/>
              <a:ext cx="481904" cy="281816"/>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1969" dirty="0">
                  <a:latin typeface="Impact" panose="020B0806030902050204" pitchFamily="34" charset="0"/>
                </a:rPr>
                <a:t>2015</a:t>
              </a:r>
              <a:endParaRPr lang="zh-CN" altLang="en-US" sz="1969" dirty="0">
                <a:latin typeface="Impact" panose="020B0806030902050204" pitchFamily="34" charset="0"/>
              </a:endParaRPr>
            </a:p>
          </p:txBody>
        </p:sp>
      </p:grpSp>
      <p:grpSp>
        <p:nvGrpSpPr>
          <p:cNvPr id="106" name="组合 105"/>
          <p:cNvGrpSpPr/>
          <p:nvPr/>
        </p:nvGrpSpPr>
        <p:grpSpPr bwMode="auto">
          <a:xfrm>
            <a:off x="9913995" y="3844016"/>
            <a:ext cx="1049181" cy="569485"/>
            <a:chOff x="1306421" y="2212945"/>
            <a:chExt cx="745299" cy="404063"/>
          </a:xfrm>
        </p:grpSpPr>
        <p:sp>
          <p:nvSpPr>
            <p:cNvPr id="107" name="等腰三角形 3"/>
            <p:cNvSpPr/>
            <p:nvPr/>
          </p:nvSpPr>
          <p:spPr>
            <a:xfrm>
              <a:off x="1306421" y="2212945"/>
              <a:ext cx="745299" cy="397551"/>
            </a:xfrm>
            <a:custGeom>
              <a:avLst/>
              <a:gdLst/>
              <a:ahLst/>
              <a:cxnLst/>
              <a:rect l="l" t="t" r="r" b="b"/>
              <a:pathLst>
                <a:path w="2505287" h="1335873">
                  <a:moveTo>
                    <a:pt x="1252643" y="0"/>
                  </a:moveTo>
                  <a:lnTo>
                    <a:pt x="1526274" y="471777"/>
                  </a:lnTo>
                  <a:lnTo>
                    <a:pt x="2361268" y="471777"/>
                  </a:lnTo>
                  <a:cubicBezTo>
                    <a:pt x="2440807" y="471777"/>
                    <a:pt x="2505287" y="536257"/>
                    <a:pt x="2505287" y="615796"/>
                  </a:cubicBezTo>
                  <a:lnTo>
                    <a:pt x="2505287" y="1191854"/>
                  </a:lnTo>
                  <a:cubicBezTo>
                    <a:pt x="2505287" y="1271393"/>
                    <a:pt x="2440807" y="1335873"/>
                    <a:pt x="2361268" y="1335873"/>
                  </a:cubicBezTo>
                  <a:lnTo>
                    <a:pt x="144019" y="1335873"/>
                  </a:lnTo>
                  <a:cubicBezTo>
                    <a:pt x="64480" y="1335873"/>
                    <a:pt x="0" y="1271393"/>
                    <a:pt x="0" y="1191854"/>
                  </a:cubicBezTo>
                  <a:lnTo>
                    <a:pt x="0" y="615796"/>
                  </a:lnTo>
                  <a:cubicBezTo>
                    <a:pt x="0" y="536257"/>
                    <a:pt x="64480" y="471777"/>
                    <a:pt x="144019" y="471777"/>
                  </a:cubicBezTo>
                  <a:lnTo>
                    <a:pt x="979013" y="47177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8" name="TextBox 107"/>
            <p:cNvSpPr txBox="1"/>
            <p:nvPr/>
          </p:nvSpPr>
          <p:spPr>
            <a:xfrm>
              <a:off x="1404737" y="2336487"/>
              <a:ext cx="489875" cy="280521"/>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1969" dirty="0" smtClean="0">
                  <a:latin typeface="Impact" panose="020B0806030902050204" pitchFamily="34" charset="0"/>
                </a:rPr>
                <a:t>20XX</a:t>
              </a:r>
              <a:endParaRPr lang="zh-CN" altLang="en-US" sz="1969" dirty="0">
                <a:latin typeface="Impact" panose="020B0806030902050204" pitchFamily="34" charset="0"/>
              </a:endParaRPr>
            </a:p>
          </p:txBody>
        </p:sp>
      </p:grpSp>
      <p:cxnSp>
        <p:nvCxnSpPr>
          <p:cNvPr id="109" name="直接连接符 108"/>
          <p:cNvCxnSpPr/>
          <p:nvPr/>
        </p:nvCxnSpPr>
        <p:spPr>
          <a:xfrm flipV="1">
            <a:off x="2281763" y="2933241"/>
            <a:ext cx="0" cy="910778"/>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6353477" y="2933241"/>
            <a:ext cx="0" cy="910778"/>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V="1">
            <a:off x="10429655" y="2933241"/>
            <a:ext cx="0" cy="910778"/>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4315388" y="4629789"/>
            <a:ext cx="0" cy="910778"/>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8393798" y="4629789"/>
            <a:ext cx="0" cy="910778"/>
          </a:xfrm>
          <a:prstGeom prst="line">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14" name="矩形 1"/>
          <p:cNvSpPr>
            <a:spLocks noChangeArrowheads="1"/>
          </p:cNvSpPr>
          <p:nvPr/>
        </p:nvSpPr>
        <p:spPr bwMode="auto">
          <a:xfrm>
            <a:off x="1230351" y="475703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115" name="矩形 1"/>
          <p:cNvSpPr>
            <a:spLocks noChangeArrowheads="1"/>
          </p:cNvSpPr>
          <p:nvPr/>
        </p:nvSpPr>
        <p:spPr bwMode="auto">
          <a:xfrm>
            <a:off x="5288671" y="475703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116" name="矩形 1"/>
          <p:cNvSpPr>
            <a:spLocks noChangeArrowheads="1"/>
          </p:cNvSpPr>
          <p:nvPr/>
        </p:nvSpPr>
        <p:spPr bwMode="auto">
          <a:xfrm>
            <a:off x="9373779" y="475703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117" name="矩形 1"/>
          <p:cNvSpPr>
            <a:spLocks noChangeArrowheads="1"/>
          </p:cNvSpPr>
          <p:nvPr/>
        </p:nvSpPr>
        <p:spPr bwMode="auto">
          <a:xfrm>
            <a:off x="3266208" y="242651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118" name="矩形 1"/>
          <p:cNvSpPr>
            <a:spLocks noChangeArrowheads="1"/>
          </p:cNvSpPr>
          <p:nvPr/>
        </p:nvSpPr>
        <p:spPr bwMode="auto">
          <a:xfrm>
            <a:off x="7337922" y="2426511"/>
            <a:ext cx="2129614" cy="117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grpSp>
        <p:nvGrpSpPr>
          <p:cNvPr id="119" name="组合 118"/>
          <p:cNvGrpSpPr/>
          <p:nvPr/>
        </p:nvGrpSpPr>
        <p:grpSpPr bwMode="auto">
          <a:xfrm>
            <a:off x="1788426" y="1922011"/>
            <a:ext cx="1013464" cy="1011231"/>
            <a:chOff x="1272241" y="1275606"/>
            <a:chExt cx="720080" cy="720080"/>
          </a:xfrm>
        </p:grpSpPr>
        <p:grpSp>
          <p:nvGrpSpPr>
            <p:cNvPr id="46129" name="组合 119"/>
            <p:cNvGrpSpPr/>
            <p:nvPr/>
          </p:nvGrpSpPr>
          <p:grpSpPr bwMode="auto">
            <a:xfrm>
              <a:off x="1272241" y="1275606"/>
              <a:ext cx="720080" cy="720080"/>
              <a:chOff x="5400545" y="1419622"/>
              <a:chExt cx="720080" cy="720080"/>
            </a:xfrm>
          </p:grpSpPr>
          <p:sp>
            <p:nvSpPr>
              <p:cNvPr id="122" name="椭圆 121"/>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3" name="椭圆 122"/>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21" name="Freeform 21"/>
            <p:cNvSpPr>
              <a:spLocks noChangeAspect="1" noEditPoints="1"/>
            </p:cNvSpPr>
            <p:nvPr/>
          </p:nvSpPr>
          <p:spPr bwMode="auto">
            <a:xfrm>
              <a:off x="1483189" y="1504506"/>
              <a:ext cx="279150" cy="26228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chemeClr val="bg1"/>
            </a:solidFill>
            <a:ln>
              <a:noFill/>
            </a:ln>
            <a:effectLst>
              <a:outerShdw blurRad="25400" dist="25400" dir="2700000" algn="tl" rotWithShape="0">
                <a:prstClr val="black">
                  <a:alpha val="40000"/>
                </a:prstClr>
              </a:outerShdw>
            </a:effectLst>
          </p:spPr>
          <p:txBody>
            <a:bodyPr/>
            <a:lstStyle/>
            <a:p>
              <a:pPr fontAlgn="auto">
                <a:spcBef>
                  <a:spcPts val="0"/>
                </a:spcBef>
                <a:spcAft>
                  <a:spcPts val="0"/>
                </a:spcAft>
                <a:defRPr/>
              </a:pPr>
              <a:endParaRPr lang="zh-CN" altLang="en-US" kern="0">
                <a:solidFill>
                  <a:prstClr val="black"/>
                </a:solidFill>
                <a:ea typeface="宋体" panose="02010600030101010101" pitchFamily="2" charset="-122"/>
              </a:endParaRPr>
            </a:p>
          </p:txBody>
        </p:sp>
      </p:grpSp>
      <p:grpSp>
        <p:nvGrpSpPr>
          <p:cNvPr id="124" name="组合 123"/>
          <p:cNvGrpSpPr/>
          <p:nvPr/>
        </p:nvGrpSpPr>
        <p:grpSpPr bwMode="auto">
          <a:xfrm>
            <a:off x="3824283" y="5540567"/>
            <a:ext cx="1013464" cy="1011232"/>
            <a:chOff x="2719896" y="3849436"/>
            <a:chExt cx="720080" cy="720080"/>
          </a:xfrm>
        </p:grpSpPr>
        <p:grpSp>
          <p:nvGrpSpPr>
            <p:cNvPr id="46123" name="组合 124"/>
            <p:cNvGrpSpPr/>
            <p:nvPr/>
          </p:nvGrpSpPr>
          <p:grpSpPr bwMode="auto">
            <a:xfrm>
              <a:off x="2719896" y="3849436"/>
              <a:ext cx="720080" cy="720080"/>
              <a:chOff x="5400545" y="1419622"/>
              <a:chExt cx="720080" cy="720080"/>
            </a:xfrm>
          </p:grpSpPr>
          <p:sp>
            <p:nvSpPr>
              <p:cNvPr id="127" name="椭圆 126"/>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8" name="椭圆 127"/>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26" name="Freeform 31"/>
            <p:cNvSpPr>
              <a:spLocks noChangeAspect="1" noEditPoints="1"/>
            </p:cNvSpPr>
            <p:nvPr/>
          </p:nvSpPr>
          <p:spPr bwMode="auto">
            <a:xfrm>
              <a:off x="2943533" y="4073567"/>
              <a:ext cx="249015" cy="295662"/>
            </a:xfrm>
            <a:custGeom>
              <a:avLst/>
              <a:gdLst>
                <a:gd name="T0" fmla="*/ 203 w 235"/>
                <a:gd name="T1" fmla="*/ 0 h 279"/>
                <a:gd name="T2" fmla="*/ 235 w 235"/>
                <a:gd name="T3" fmla="*/ 211 h 279"/>
                <a:gd name="T4" fmla="*/ 205 w 235"/>
                <a:gd name="T5" fmla="*/ 247 h 279"/>
                <a:gd name="T6" fmla="*/ 32 w 235"/>
                <a:gd name="T7" fmla="*/ 279 h 279"/>
                <a:gd name="T8" fmla="*/ 0 w 235"/>
                <a:gd name="T9" fmla="*/ 68 h 279"/>
                <a:gd name="T10" fmla="*/ 31 w 235"/>
                <a:gd name="T11" fmla="*/ 32 h 279"/>
                <a:gd name="T12" fmla="*/ 205 w 235"/>
                <a:gd name="T13" fmla="*/ 196 h 279"/>
                <a:gd name="T14" fmla="*/ 214 w 235"/>
                <a:gd name="T15" fmla="*/ 27 h 279"/>
                <a:gd name="T16" fmla="*/ 52 w 235"/>
                <a:gd name="T17" fmla="*/ 36 h 279"/>
                <a:gd name="T18" fmla="*/ 205 w 235"/>
                <a:gd name="T19" fmla="*/ 68 h 279"/>
                <a:gd name="T20" fmla="*/ 103 w 235"/>
                <a:gd name="T21" fmla="*/ 78 h 279"/>
                <a:gd name="T22" fmla="*/ 65 w 235"/>
                <a:gd name="T23" fmla="*/ 117 h 279"/>
                <a:gd name="T24" fmla="*/ 103 w 235"/>
                <a:gd name="T25" fmla="*/ 156 h 279"/>
                <a:gd name="T26" fmla="*/ 142 w 235"/>
                <a:gd name="T27" fmla="*/ 117 h 279"/>
                <a:gd name="T28" fmla="*/ 103 w 235"/>
                <a:gd name="T29" fmla="*/ 78 h 279"/>
                <a:gd name="T30" fmla="*/ 93 w 235"/>
                <a:gd name="T31" fmla="*/ 214 h 279"/>
                <a:gd name="T32" fmla="*/ 112 w 235"/>
                <a:gd name="T33" fmla="*/ 214 h 279"/>
                <a:gd name="T34" fmla="*/ 107 w 235"/>
                <a:gd name="T35" fmla="*/ 171 h 279"/>
                <a:gd name="T36" fmla="*/ 98 w 235"/>
                <a:gd name="T37" fmla="*/ 171 h 279"/>
                <a:gd name="T38" fmla="*/ 119 w 235"/>
                <a:gd name="T39" fmla="*/ 159 h 279"/>
                <a:gd name="T40" fmla="*/ 118 w 235"/>
                <a:gd name="T41" fmla="*/ 214 h 279"/>
                <a:gd name="T42" fmla="*/ 119 w 235"/>
                <a:gd name="T43" fmla="*/ 159 h 279"/>
                <a:gd name="T44" fmla="*/ 96 w 235"/>
                <a:gd name="T45" fmla="*/ 170 h 279"/>
                <a:gd name="T46" fmla="*/ 47 w 235"/>
                <a:gd name="T47" fmla="*/ 214 h 279"/>
                <a:gd name="T48" fmla="*/ 108 w 235"/>
                <a:gd name="T49" fmla="*/ 103 h 279"/>
                <a:gd name="T50" fmla="*/ 70 w 235"/>
                <a:gd name="T51" fmla="*/ 111 h 279"/>
                <a:gd name="T52" fmla="*/ 79 w 235"/>
                <a:gd name="T53" fmla="*/ 141 h 279"/>
                <a:gd name="T54" fmla="*/ 127 w 235"/>
                <a:gd name="T55" fmla="*/ 141 h 279"/>
                <a:gd name="T56" fmla="*/ 136 w 235"/>
                <a:gd name="T57" fmla="*/ 110 h 279"/>
                <a:gd name="T58" fmla="*/ 108 w 235"/>
                <a:gd name="T59" fmla="*/ 103 h 279"/>
                <a:gd name="T60" fmla="*/ 22 w 235"/>
                <a:gd name="T61" fmla="*/ 232 h 279"/>
                <a:gd name="T62" fmla="*/ 184 w 235"/>
                <a:gd name="T63" fmla="*/ 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chemeClr val="bg1"/>
            </a:solidFill>
            <a:ln>
              <a:noFill/>
            </a:ln>
            <a:effectLst>
              <a:outerShdw blurRad="25400" dist="25400" dir="2700000" algn="tl" rotWithShape="0">
                <a:prstClr val="black">
                  <a:alpha val="40000"/>
                </a:prstClr>
              </a:outerShdw>
            </a:effectLst>
          </p:spPr>
          <p:txBody>
            <a:bodyPr/>
            <a:lstStyle/>
            <a:p>
              <a:pPr eaLnBrk="1" hangingPunct="1">
                <a:defRPr/>
              </a:pPr>
              <a:endParaRPr lang="zh-CN" altLang="en-US">
                <a:solidFill>
                  <a:prstClr val="black"/>
                </a:solidFill>
                <a:ea typeface="宋体" panose="02010600030101010101" pitchFamily="2" charset="-122"/>
              </a:endParaRPr>
            </a:p>
          </p:txBody>
        </p:sp>
      </p:grpSp>
      <p:grpSp>
        <p:nvGrpSpPr>
          <p:cNvPr id="129" name="组合 128"/>
          <p:cNvGrpSpPr/>
          <p:nvPr/>
        </p:nvGrpSpPr>
        <p:grpSpPr bwMode="auto">
          <a:xfrm>
            <a:off x="5846746" y="1922011"/>
            <a:ext cx="1013464" cy="1011231"/>
            <a:chOff x="4157723" y="1275606"/>
            <a:chExt cx="720080" cy="720080"/>
          </a:xfrm>
        </p:grpSpPr>
        <p:grpSp>
          <p:nvGrpSpPr>
            <p:cNvPr id="46117" name="组合 129"/>
            <p:cNvGrpSpPr/>
            <p:nvPr/>
          </p:nvGrpSpPr>
          <p:grpSpPr bwMode="auto">
            <a:xfrm>
              <a:off x="4157723" y="1275606"/>
              <a:ext cx="720080" cy="720080"/>
              <a:chOff x="5400545" y="1419622"/>
              <a:chExt cx="720080" cy="720080"/>
            </a:xfrm>
          </p:grpSpPr>
          <p:sp>
            <p:nvSpPr>
              <p:cNvPr id="132" name="椭圆 131"/>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3" name="椭圆 132"/>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31" name="Freeform 15"/>
            <p:cNvSpPr>
              <a:spLocks noChangeAspect="1" noEditPoints="1"/>
            </p:cNvSpPr>
            <p:nvPr/>
          </p:nvSpPr>
          <p:spPr bwMode="auto">
            <a:xfrm>
              <a:off x="4352810" y="1526760"/>
              <a:ext cx="329904" cy="240026"/>
            </a:xfrm>
            <a:custGeom>
              <a:avLst/>
              <a:gdLst>
                <a:gd name="T0" fmla="*/ 275 w 326"/>
                <a:gd name="T1" fmla="*/ 25 h 237"/>
                <a:gd name="T2" fmla="*/ 49 w 326"/>
                <a:gd name="T3" fmla="*/ 163 h 237"/>
                <a:gd name="T4" fmla="*/ 162 w 326"/>
                <a:gd name="T5" fmla="*/ 127 h 237"/>
                <a:gd name="T6" fmla="*/ 222 w 326"/>
                <a:gd name="T7" fmla="*/ 134 h 237"/>
                <a:gd name="T8" fmla="*/ 162 w 326"/>
                <a:gd name="T9" fmla="*/ 127 h 237"/>
                <a:gd name="T10" fmla="*/ 162 w 326"/>
                <a:gd name="T11" fmla="*/ 116 h 237"/>
                <a:gd name="T12" fmla="*/ 222 w 326"/>
                <a:gd name="T13" fmla="*/ 108 h 237"/>
                <a:gd name="T14" fmla="*/ 162 w 326"/>
                <a:gd name="T15" fmla="*/ 86 h 237"/>
                <a:gd name="T16" fmla="*/ 263 w 326"/>
                <a:gd name="T17" fmla="*/ 94 h 237"/>
                <a:gd name="T18" fmla="*/ 162 w 326"/>
                <a:gd name="T19" fmla="*/ 86 h 237"/>
                <a:gd name="T20" fmla="*/ 162 w 326"/>
                <a:gd name="T21" fmla="*/ 74 h 237"/>
                <a:gd name="T22" fmla="*/ 263 w 326"/>
                <a:gd name="T23" fmla="*/ 66 h 237"/>
                <a:gd name="T24" fmla="*/ 162 w 326"/>
                <a:gd name="T25" fmla="*/ 45 h 237"/>
                <a:gd name="T26" fmla="*/ 263 w 326"/>
                <a:gd name="T27" fmla="*/ 53 h 237"/>
                <a:gd name="T28" fmla="*/ 162 w 326"/>
                <a:gd name="T29" fmla="*/ 45 h 237"/>
                <a:gd name="T30" fmla="*/ 93 w 326"/>
                <a:gd name="T31" fmla="*/ 43 h 237"/>
                <a:gd name="T32" fmla="*/ 91 w 326"/>
                <a:gd name="T33" fmla="*/ 44 h 237"/>
                <a:gd name="T34" fmla="*/ 90 w 326"/>
                <a:gd name="T35" fmla="*/ 44 h 237"/>
                <a:gd name="T36" fmla="*/ 89 w 326"/>
                <a:gd name="T37" fmla="*/ 45 h 237"/>
                <a:gd name="T38" fmla="*/ 88 w 326"/>
                <a:gd name="T39" fmla="*/ 45 h 237"/>
                <a:gd name="T40" fmla="*/ 88 w 326"/>
                <a:gd name="T41" fmla="*/ 45 h 237"/>
                <a:gd name="T42" fmla="*/ 87 w 326"/>
                <a:gd name="T43" fmla="*/ 46 h 237"/>
                <a:gd name="T44" fmla="*/ 87 w 326"/>
                <a:gd name="T45" fmla="*/ 46 h 237"/>
                <a:gd name="T46" fmla="*/ 86 w 326"/>
                <a:gd name="T47" fmla="*/ 47 h 237"/>
                <a:gd name="T48" fmla="*/ 85 w 326"/>
                <a:gd name="T49" fmla="*/ 47 h 237"/>
                <a:gd name="T50" fmla="*/ 85 w 326"/>
                <a:gd name="T51" fmla="*/ 47 h 237"/>
                <a:gd name="T52" fmla="*/ 84 w 326"/>
                <a:gd name="T53" fmla="*/ 48 h 237"/>
                <a:gd name="T54" fmla="*/ 84 w 326"/>
                <a:gd name="T55" fmla="*/ 48 h 237"/>
                <a:gd name="T56" fmla="*/ 83 w 326"/>
                <a:gd name="T57" fmla="*/ 49 h 237"/>
                <a:gd name="T58" fmla="*/ 83 w 326"/>
                <a:gd name="T59" fmla="*/ 49 h 237"/>
                <a:gd name="T60" fmla="*/ 82 w 326"/>
                <a:gd name="T61" fmla="*/ 50 h 237"/>
                <a:gd name="T62" fmla="*/ 82 w 326"/>
                <a:gd name="T63" fmla="*/ 50 h 237"/>
                <a:gd name="T64" fmla="*/ 72 w 326"/>
                <a:gd name="T65" fmla="*/ 69 h 237"/>
                <a:gd name="T66" fmla="*/ 144 w 326"/>
                <a:gd name="T67" fmla="*/ 105 h 237"/>
                <a:gd name="T68" fmla="*/ 93 w 326"/>
                <a:gd name="T69" fmla="*/ 43 h 237"/>
                <a:gd name="T70" fmla="*/ 80 w 326"/>
                <a:gd name="T71" fmla="*/ 69 h 237"/>
                <a:gd name="T72" fmla="*/ 106 w 326"/>
                <a:gd name="T73" fmla="*/ 102 h 237"/>
                <a:gd name="T74" fmla="*/ 132 w 326"/>
                <a:gd name="T75" fmla="*/ 71 h 237"/>
                <a:gd name="T76" fmla="*/ 113 w 326"/>
                <a:gd name="T77" fmla="*/ 64 h 237"/>
                <a:gd name="T78" fmla="*/ 109 w 326"/>
                <a:gd name="T79" fmla="*/ 72 h 237"/>
                <a:gd name="T80" fmla="*/ 106 w 326"/>
                <a:gd name="T81" fmla="*/ 72 h 237"/>
                <a:gd name="T82" fmla="*/ 116 w 326"/>
                <a:gd name="T83" fmla="*/ 77 h 237"/>
                <a:gd name="T84" fmla="*/ 116 w 326"/>
                <a:gd name="T85" fmla="*/ 84 h 237"/>
                <a:gd name="T86" fmla="*/ 116 w 326"/>
                <a:gd name="T87" fmla="*/ 77 h 237"/>
                <a:gd name="T88" fmla="*/ 91 w 326"/>
                <a:gd name="T89" fmla="*/ 81 h 237"/>
                <a:gd name="T90" fmla="*/ 98 w 326"/>
                <a:gd name="T91" fmla="*/ 81 h 237"/>
                <a:gd name="T92" fmla="*/ 148 w 326"/>
                <a:gd name="T93" fmla="*/ 149 h 237"/>
                <a:gd name="T94" fmla="*/ 93 w 326"/>
                <a:gd name="T95" fmla="*/ 142 h 237"/>
                <a:gd name="T96" fmla="*/ 63 w 326"/>
                <a:gd name="T97" fmla="*/ 149 h 237"/>
                <a:gd name="T98" fmla="*/ 145 w 326"/>
                <a:gd name="T99" fmla="*/ 199 h 237"/>
                <a:gd name="T100" fmla="*/ 191 w 326"/>
                <a:gd name="T101" fmla="*/ 219 h 237"/>
                <a:gd name="T102" fmla="*/ 145 w 326"/>
                <a:gd name="T103" fmla="*/ 199 h 237"/>
                <a:gd name="T104" fmla="*/ 26 w 326"/>
                <a:gd name="T105" fmla="*/ 24 h 237"/>
                <a:gd name="T106" fmla="*/ 43 w 326"/>
                <a:gd name="T107" fmla="*/ 182 h 237"/>
                <a:gd name="T108" fmla="*/ 0 w 326"/>
                <a:gd name="T109" fmla="*/ 216 h 237"/>
                <a:gd name="T110" fmla="*/ 326 w 326"/>
                <a:gd name="T111" fmla="*/ 237 h 237"/>
                <a:gd name="T112" fmla="*/ 279 w 326"/>
                <a:gd name="T113" fmla="*/ 182 h 237"/>
                <a:gd name="T114" fmla="*/ 298 w 326"/>
                <a:gd name="T115" fmla="*/ 24 h 237"/>
                <a:gd name="T116" fmla="*/ 50 w 326"/>
                <a:gd name="T117"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237">
                  <a:moveTo>
                    <a:pt x="49" y="25"/>
                  </a:moveTo>
                  <a:cubicBezTo>
                    <a:pt x="275" y="25"/>
                    <a:pt x="275" y="25"/>
                    <a:pt x="275" y="25"/>
                  </a:cubicBezTo>
                  <a:cubicBezTo>
                    <a:pt x="275" y="163"/>
                    <a:pt x="275" y="163"/>
                    <a:pt x="275" y="163"/>
                  </a:cubicBezTo>
                  <a:cubicBezTo>
                    <a:pt x="49" y="163"/>
                    <a:pt x="49" y="163"/>
                    <a:pt x="49" y="163"/>
                  </a:cubicBezTo>
                  <a:cubicBezTo>
                    <a:pt x="49" y="25"/>
                    <a:pt x="49" y="25"/>
                    <a:pt x="49" y="25"/>
                  </a:cubicBezTo>
                  <a:close/>
                  <a:moveTo>
                    <a:pt x="162" y="127"/>
                  </a:moveTo>
                  <a:cubicBezTo>
                    <a:pt x="162" y="134"/>
                    <a:pt x="162" y="134"/>
                    <a:pt x="162" y="134"/>
                  </a:cubicBezTo>
                  <a:cubicBezTo>
                    <a:pt x="222" y="134"/>
                    <a:pt x="222" y="134"/>
                    <a:pt x="222" y="134"/>
                  </a:cubicBezTo>
                  <a:cubicBezTo>
                    <a:pt x="222" y="127"/>
                    <a:pt x="222" y="127"/>
                    <a:pt x="222" y="127"/>
                  </a:cubicBezTo>
                  <a:cubicBezTo>
                    <a:pt x="162" y="127"/>
                    <a:pt x="162" y="127"/>
                    <a:pt x="162" y="127"/>
                  </a:cubicBezTo>
                  <a:close/>
                  <a:moveTo>
                    <a:pt x="162" y="108"/>
                  </a:moveTo>
                  <a:cubicBezTo>
                    <a:pt x="162" y="116"/>
                    <a:pt x="162" y="116"/>
                    <a:pt x="162" y="116"/>
                  </a:cubicBezTo>
                  <a:cubicBezTo>
                    <a:pt x="222" y="116"/>
                    <a:pt x="222" y="116"/>
                    <a:pt x="222" y="116"/>
                  </a:cubicBezTo>
                  <a:cubicBezTo>
                    <a:pt x="222" y="108"/>
                    <a:pt x="222" y="108"/>
                    <a:pt x="222" y="108"/>
                  </a:cubicBezTo>
                  <a:cubicBezTo>
                    <a:pt x="162" y="108"/>
                    <a:pt x="162" y="108"/>
                    <a:pt x="162" y="108"/>
                  </a:cubicBezTo>
                  <a:close/>
                  <a:moveTo>
                    <a:pt x="162" y="86"/>
                  </a:moveTo>
                  <a:cubicBezTo>
                    <a:pt x="162" y="94"/>
                    <a:pt x="162" y="94"/>
                    <a:pt x="162" y="94"/>
                  </a:cubicBezTo>
                  <a:cubicBezTo>
                    <a:pt x="263" y="94"/>
                    <a:pt x="263" y="94"/>
                    <a:pt x="263" y="94"/>
                  </a:cubicBezTo>
                  <a:cubicBezTo>
                    <a:pt x="263" y="86"/>
                    <a:pt x="263" y="86"/>
                    <a:pt x="263" y="86"/>
                  </a:cubicBezTo>
                  <a:cubicBezTo>
                    <a:pt x="162" y="86"/>
                    <a:pt x="162" y="86"/>
                    <a:pt x="162" y="86"/>
                  </a:cubicBezTo>
                  <a:close/>
                  <a:moveTo>
                    <a:pt x="162" y="66"/>
                  </a:moveTo>
                  <a:cubicBezTo>
                    <a:pt x="162" y="74"/>
                    <a:pt x="162" y="74"/>
                    <a:pt x="162" y="74"/>
                  </a:cubicBezTo>
                  <a:cubicBezTo>
                    <a:pt x="263" y="74"/>
                    <a:pt x="263" y="74"/>
                    <a:pt x="263" y="74"/>
                  </a:cubicBezTo>
                  <a:cubicBezTo>
                    <a:pt x="263" y="66"/>
                    <a:pt x="263" y="66"/>
                    <a:pt x="263" y="66"/>
                  </a:cubicBezTo>
                  <a:cubicBezTo>
                    <a:pt x="162" y="66"/>
                    <a:pt x="162" y="66"/>
                    <a:pt x="162" y="66"/>
                  </a:cubicBezTo>
                  <a:close/>
                  <a:moveTo>
                    <a:pt x="162" y="45"/>
                  </a:moveTo>
                  <a:cubicBezTo>
                    <a:pt x="162" y="53"/>
                    <a:pt x="162" y="53"/>
                    <a:pt x="162" y="53"/>
                  </a:cubicBezTo>
                  <a:cubicBezTo>
                    <a:pt x="263" y="53"/>
                    <a:pt x="263" y="53"/>
                    <a:pt x="263" y="53"/>
                  </a:cubicBezTo>
                  <a:cubicBezTo>
                    <a:pt x="263" y="45"/>
                    <a:pt x="263" y="45"/>
                    <a:pt x="263" y="45"/>
                  </a:cubicBezTo>
                  <a:cubicBezTo>
                    <a:pt x="162" y="45"/>
                    <a:pt x="162" y="45"/>
                    <a:pt x="162" y="45"/>
                  </a:cubicBezTo>
                  <a:close/>
                  <a:moveTo>
                    <a:pt x="93" y="43"/>
                  </a:moveTo>
                  <a:cubicBezTo>
                    <a:pt x="93" y="43"/>
                    <a:pt x="93" y="43"/>
                    <a:pt x="93" y="43"/>
                  </a:cubicBezTo>
                  <a:cubicBezTo>
                    <a:pt x="92" y="43"/>
                    <a:pt x="91" y="43"/>
                    <a:pt x="91" y="44"/>
                  </a:cubicBezTo>
                  <a:cubicBezTo>
                    <a:pt x="91" y="44"/>
                    <a:pt x="91" y="44"/>
                    <a:pt x="91" y="44"/>
                  </a:cubicBezTo>
                  <a:cubicBezTo>
                    <a:pt x="91" y="44"/>
                    <a:pt x="90" y="44"/>
                    <a:pt x="90" y="44"/>
                  </a:cubicBezTo>
                  <a:cubicBezTo>
                    <a:pt x="90" y="44"/>
                    <a:pt x="90" y="44"/>
                    <a:pt x="90" y="44"/>
                  </a:cubicBezTo>
                  <a:cubicBezTo>
                    <a:pt x="90" y="44"/>
                    <a:pt x="89" y="45"/>
                    <a:pt x="89" y="45"/>
                  </a:cubicBezTo>
                  <a:cubicBezTo>
                    <a:pt x="89" y="45"/>
                    <a:pt x="89" y="45"/>
                    <a:pt x="89" y="45"/>
                  </a:cubicBezTo>
                  <a:cubicBezTo>
                    <a:pt x="89" y="45"/>
                    <a:pt x="89" y="45"/>
                    <a:pt x="88" y="45"/>
                  </a:cubicBezTo>
                  <a:cubicBezTo>
                    <a:pt x="88" y="45"/>
                    <a:pt x="88" y="45"/>
                    <a:pt x="88" y="45"/>
                  </a:cubicBezTo>
                  <a:cubicBezTo>
                    <a:pt x="88" y="45"/>
                    <a:pt x="88" y="45"/>
                    <a:pt x="88" y="45"/>
                  </a:cubicBezTo>
                  <a:cubicBezTo>
                    <a:pt x="88" y="45"/>
                    <a:pt x="88" y="45"/>
                    <a:pt x="88" y="45"/>
                  </a:cubicBezTo>
                  <a:cubicBezTo>
                    <a:pt x="88" y="46"/>
                    <a:pt x="87" y="46"/>
                    <a:pt x="87" y="46"/>
                  </a:cubicBezTo>
                  <a:cubicBezTo>
                    <a:pt x="87" y="46"/>
                    <a:pt x="87" y="46"/>
                    <a:pt x="87" y="46"/>
                  </a:cubicBezTo>
                  <a:cubicBezTo>
                    <a:pt x="87" y="46"/>
                    <a:pt x="87" y="46"/>
                    <a:pt x="87" y="46"/>
                  </a:cubicBezTo>
                  <a:cubicBezTo>
                    <a:pt x="87" y="46"/>
                    <a:pt x="87" y="46"/>
                    <a:pt x="87" y="46"/>
                  </a:cubicBezTo>
                  <a:cubicBezTo>
                    <a:pt x="86" y="46"/>
                    <a:pt x="86" y="46"/>
                    <a:pt x="86" y="47"/>
                  </a:cubicBezTo>
                  <a:cubicBezTo>
                    <a:pt x="86" y="47"/>
                    <a:pt x="86" y="47"/>
                    <a:pt x="86" y="47"/>
                  </a:cubicBezTo>
                  <a:cubicBezTo>
                    <a:pt x="86" y="47"/>
                    <a:pt x="86" y="47"/>
                    <a:pt x="86" y="47"/>
                  </a:cubicBezTo>
                  <a:cubicBezTo>
                    <a:pt x="85" y="47"/>
                    <a:pt x="85" y="47"/>
                    <a:pt x="85" y="47"/>
                  </a:cubicBezTo>
                  <a:cubicBezTo>
                    <a:pt x="85" y="47"/>
                    <a:pt x="85" y="47"/>
                    <a:pt x="85" y="47"/>
                  </a:cubicBezTo>
                  <a:cubicBezTo>
                    <a:pt x="85" y="47"/>
                    <a:pt x="85" y="47"/>
                    <a:pt x="85" y="47"/>
                  </a:cubicBezTo>
                  <a:cubicBezTo>
                    <a:pt x="85" y="48"/>
                    <a:pt x="85" y="48"/>
                    <a:pt x="84" y="48"/>
                  </a:cubicBezTo>
                  <a:cubicBezTo>
                    <a:pt x="84" y="48"/>
                    <a:pt x="84" y="48"/>
                    <a:pt x="84" y="48"/>
                  </a:cubicBezTo>
                  <a:cubicBezTo>
                    <a:pt x="84" y="48"/>
                    <a:pt x="84" y="48"/>
                    <a:pt x="84" y="48"/>
                  </a:cubicBezTo>
                  <a:cubicBezTo>
                    <a:pt x="84" y="48"/>
                    <a:pt x="84" y="48"/>
                    <a:pt x="84" y="48"/>
                  </a:cubicBezTo>
                  <a:cubicBezTo>
                    <a:pt x="83" y="49"/>
                    <a:pt x="83" y="49"/>
                    <a:pt x="83" y="49"/>
                  </a:cubicBezTo>
                  <a:cubicBezTo>
                    <a:pt x="83" y="49"/>
                    <a:pt x="83" y="49"/>
                    <a:pt x="83" y="49"/>
                  </a:cubicBezTo>
                  <a:cubicBezTo>
                    <a:pt x="83" y="49"/>
                    <a:pt x="83" y="49"/>
                    <a:pt x="83" y="49"/>
                  </a:cubicBezTo>
                  <a:cubicBezTo>
                    <a:pt x="83" y="49"/>
                    <a:pt x="83" y="49"/>
                    <a:pt x="83" y="49"/>
                  </a:cubicBezTo>
                  <a:cubicBezTo>
                    <a:pt x="83" y="49"/>
                    <a:pt x="83" y="49"/>
                    <a:pt x="82" y="50"/>
                  </a:cubicBezTo>
                  <a:cubicBezTo>
                    <a:pt x="82" y="50"/>
                    <a:pt x="82" y="50"/>
                    <a:pt x="82" y="50"/>
                  </a:cubicBezTo>
                  <a:cubicBezTo>
                    <a:pt x="82" y="50"/>
                    <a:pt x="82" y="50"/>
                    <a:pt x="82" y="50"/>
                  </a:cubicBezTo>
                  <a:cubicBezTo>
                    <a:pt x="82" y="50"/>
                    <a:pt x="82" y="50"/>
                    <a:pt x="82" y="50"/>
                  </a:cubicBezTo>
                  <a:cubicBezTo>
                    <a:pt x="77" y="55"/>
                    <a:pt x="73" y="62"/>
                    <a:pt x="72" y="69"/>
                  </a:cubicBezTo>
                  <a:cubicBezTo>
                    <a:pt x="72" y="69"/>
                    <a:pt x="72" y="69"/>
                    <a:pt x="72" y="69"/>
                  </a:cubicBezTo>
                  <a:cubicBezTo>
                    <a:pt x="70" y="81"/>
                    <a:pt x="82" y="98"/>
                    <a:pt x="66" y="105"/>
                  </a:cubicBezTo>
                  <a:cubicBezTo>
                    <a:pt x="144" y="105"/>
                    <a:pt x="144" y="105"/>
                    <a:pt x="144" y="105"/>
                  </a:cubicBezTo>
                  <a:cubicBezTo>
                    <a:pt x="151" y="82"/>
                    <a:pt x="142" y="39"/>
                    <a:pt x="106" y="40"/>
                  </a:cubicBezTo>
                  <a:cubicBezTo>
                    <a:pt x="101" y="40"/>
                    <a:pt x="97" y="41"/>
                    <a:pt x="93" y="43"/>
                  </a:cubicBezTo>
                  <a:close/>
                  <a:moveTo>
                    <a:pt x="80" y="71"/>
                  </a:moveTo>
                  <a:cubicBezTo>
                    <a:pt x="80" y="71"/>
                    <a:pt x="80" y="70"/>
                    <a:pt x="80" y="69"/>
                  </a:cubicBezTo>
                  <a:cubicBezTo>
                    <a:pt x="80" y="71"/>
                    <a:pt x="79" y="73"/>
                    <a:pt x="79" y="75"/>
                  </a:cubicBezTo>
                  <a:cubicBezTo>
                    <a:pt x="79" y="90"/>
                    <a:pt x="91" y="102"/>
                    <a:pt x="106" y="102"/>
                  </a:cubicBezTo>
                  <a:cubicBezTo>
                    <a:pt x="120" y="102"/>
                    <a:pt x="132" y="90"/>
                    <a:pt x="132" y="75"/>
                  </a:cubicBezTo>
                  <a:cubicBezTo>
                    <a:pt x="132" y="74"/>
                    <a:pt x="132" y="72"/>
                    <a:pt x="132" y="71"/>
                  </a:cubicBezTo>
                  <a:cubicBezTo>
                    <a:pt x="116" y="72"/>
                    <a:pt x="116" y="72"/>
                    <a:pt x="116" y="72"/>
                  </a:cubicBezTo>
                  <a:cubicBezTo>
                    <a:pt x="113" y="64"/>
                    <a:pt x="113" y="64"/>
                    <a:pt x="113" y="64"/>
                  </a:cubicBezTo>
                  <a:cubicBezTo>
                    <a:pt x="111" y="72"/>
                    <a:pt x="111" y="72"/>
                    <a:pt x="111" y="72"/>
                  </a:cubicBezTo>
                  <a:cubicBezTo>
                    <a:pt x="109" y="72"/>
                    <a:pt x="109" y="72"/>
                    <a:pt x="109" y="72"/>
                  </a:cubicBezTo>
                  <a:cubicBezTo>
                    <a:pt x="108" y="56"/>
                    <a:pt x="108" y="56"/>
                    <a:pt x="108" y="56"/>
                  </a:cubicBezTo>
                  <a:cubicBezTo>
                    <a:pt x="106" y="72"/>
                    <a:pt x="106" y="72"/>
                    <a:pt x="106" y="72"/>
                  </a:cubicBezTo>
                  <a:cubicBezTo>
                    <a:pt x="80" y="71"/>
                    <a:pt x="80" y="71"/>
                    <a:pt x="80" y="71"/>
                  </a:cubicBezTo>
                  <a:close/>
                  <a:moveTo>
                    <a:pt x="116" y="77"/>
                  </a:moveTo>
                  <a:cubicBezTo>
                    <a:pt x="114" y="77"/>
                    <a:pt x="112" y="79"/>
                    <a:pt x="112" y="81"/>
                  </a:cubicBezTo>
                  <a:cubicBezTo>
                    <a:pt x="112" y="83"/>
                    <a:pt x="114" y="84"/>
                    <a:pt x="116" y="84"/>
                  </a:cubicBezTo>
                  <a:cubicBezTo>
                    <a:pt x="118" y="84"/>
                    <a:pt x="120" y="83"/>
                    <a:pt x="120" y="81"/>
                  </a:cubicBezTo>
                  <a:cubicBezTo>
                    <a:pt x="120" y="79"/>
                    <a:pt x="118" y="77"/>
                    <a:pt x="116" y="77"/>
                  </a:cubicBezTo>
                  <a:close/>
                  <a:moveTo>
                    <a:pt x="95" y="77"/>
                  </a:moveTo>
                  <a:cubicBezTo>
                    <a:pt x="93" y="77"/>
                    <a:pt x="91" y="79"/>
                    <a:pt x="91" y="81"/>
                  </a:cubicBezTo>
                  <a:cubicBezTo>
                    <a:pt x="91" y="83"/>
                    <a:pt x="93" y="84"/>
                    <a:pt x="95" y="84"/>
                  </a:cubicBezTo>
                  <a:cubicBezTo>
                    <a:pt x="97" y="84"/>
                    <a:pt x="98" y="83"/>
                    <a:pt x="98" y="81"/>
                  </a:cubicBezTo>
                  <a:cubicBezTo>
                    <a:pt x="98" y="79"/>
                    <a:pt x="97" y="77"/>
                    <a:pt x="95" y="77"/>
                  </a:cubicBezTo>
                  <a:close/>
                  <a:moveTo>
                    <a:pt x="148" y="149"/>
                  </a:moveTo>
                  <a:cubicBezTo>
                    <a:pt x="147" y="129"/>
                    <a:pt x="135" y="112"/>
                    <a:pt x="118" y="107"/>
                  </a:cubicBezTo>
                  <a:cubicBezTo>
                    <a:pt x="93" y="142"/>
                    <a:pt x="93" y="142"/>
                    <a:pt x="93" y="142"/>
                  </a:cubicBezTo>
                  <a:cubicBezTo>
                    <a:pt x="93" y="106"/>
                    <a:pt x="93" y="106"/>
                    <a:pt x="93" y="106"/>
                  </a:cubicBezTo>
                  <a:cubicBezTo>
                    <a:pt x="76" y="112"/>
                    <a:pt x="64" y="129"/>
                    <a:pt x="63" y="149"/>
                  </a:cubicBezTo>
                  <a:cubicBezTo>
                    <a:pt x="148" y="149"/>
                    <a:pt x="148" y="149"/>
                    <a:pt x="148" y="149"/>
                  </a:cubicBezTo>
                  <a:close/>
                  <a:moveTo>
                    <a:pt x="145" y="199"/>
                  </a:moveTo>
                  <a:cubicBezTo>
                    <a:pt x="179" y="199"/>
                    <a:pt x="179" y="199"/>
                    <a:pt x="179" y="199"/>
                  </a:cubicBezTo>
                  <a:cubicBezTo>
                    <a:pt x="191" y="219"/>
                    <a:pt x="191" y="219"/>
                    <a:pt x="191" y="219"/>
                  </a:cubicBezTo>
                  <a:cubicBezTo>
                    <a:pt x="134" y="219"/>
                    <a:pt x="134" y="219"/>
                    <a:pt x="134" y="219"/>
                  </a:cubicBezTo>
                  <a:cubicBezTo>
                    <a:pt x="145" y="199"/>
                    <a:pt x="145" y="199"/>
                    <a:pt x="145" y="199"/>
                  </a:cubicBezTo>
                  <a:close/>
                  <a:moveTo>
                    <a:pt x="50" y="0"/>
                  </a:moveTo>
                  <a:cubicBezTo>
                    <a:pt x="37" y="0"/>
                    <a:pt x="26" y="11"/>
                    <a:pt x="26" y="24"/>
                  </a:cubicBezTo>
                  <a:cubicBezTo>
                    <a:pt x="26" y="159"/>
                    <a:pt x="26" y="159"/>
                    <a:pt x="26" y="159"/>
                  </a:cubicBezTo>
                  <a:cubicBezTo>
                    <a:pt x="26" y="170"/>
                    <a:pt x="33" y="179"/>
                    <a:pt x="43" y="182"/>
                  </a:cubicBezTo>
                  <a:cubicBezTo>
                    <a:pt x="43" y="182"/>
                    <a:pt x="43" y="182"/>
                    <a:pt x="43" y="182"/>
                  </a:cubicBezTo>
                  <a:cubicBezTo>
                    <a:pt x="0" y="216"/>
                    <a:pt x="0" y="216"/>
                    <a:pt x="0" y="216"/>
                  </a:cubicBezTo>
                  <a:cubicBezTo>
                    <a:pt x="0" y="237"/>
                    <a:pt x="0" y="237"/>
                    <a:pt x="0" y="237"/>
                  </a:cubicBezTo>
                  <a:cubicBezTo>
                    <a:pt x="326" y="237"/>
                    <a:pt x="326" y="237"/>
                    <a:pt x="326" y="237"/>
                  </a:cubicBezTo>
                  <a:cubicBezTo>
                    <a:pt x="326" y="216"/>
                    <a:pt x="326" y="216"/>
                    <a:pt x="326" y="216"/>
                  </a:cubicBezTo>
                  <a:cubicBezTo>
                    <a:pt x="279" y="182"/>
                    <a:pt x="279" y="182"/>
                    <a:pt x="279" y="182"/>
                  </a:cubicBezTo>
                  <a:cubicBezTo>
                    <a:pt x="290" y="180"/>
                    <a:pt x="298" y="170"/>
                    <a:pt x="298" y="159"/>
                  </a:cubicBezTo>
                  <a:cubicBezTo>
                    <a:pt x="298" y="24"/>
                    <a:pt x="298" y="24"/>
                    <a:pt x="298" y="24"/>
                  </a:cubicBezTo>
                  <a:cubicBezTo>
                    <a:pt x="298" y="11"/>
                    <a:pt x="287" y="0"/>
                    <a:pt x="274" y="0"/>
                  </a:cubicBezTo>
                  <a:lnTo>
                    <a:pt x="50" y="0"/>
                  </a:lnTo>
                  <a:close/>
                </a:path>
              </a:pathLst>
            </a:custGeom>
            <a:solidFill>
              <a:schemeClr val="bg1"/>
            </a:solidFill>
            <a:ln>
              <a:noFill/>
            </a:ln>
            <a:effectLst>
              <a:outerShdw blurRad="25400" dist="25400" dir="2700000" algn="tl" rotWithShape="0">
                <a:prstClr val="black">
                  <a:alpha val="40000"/>
                </a:prstClr>
              </a:outerShdw>
            </a:effectLst>
          </p:spPr>
          <p:txBody>
            <a:bodyPr/>
            <a:lstStyle/>
            <a:p>
              <a:pPr eaLnBrk="1" hangingPunct="1">
                <a:defRPr/>
              </a:pPr>
              <a:endParaRPr lang="zh-CN" altLang="en-US">
                <a:solidFill>
                  <a:prstClr val="black"/>
                </a:solidFill>
                <a:ea typeface="宋体" panose="02010600030101010101" pitchFamily="2" charset="-122"/>
              </a:endParaRPr>
            </a:p>
          </p:txBody>
        </p:sp>
      </p:grpSp>
      <p:grpSp>
        <p:nvGrpSpPr>
          <p:cNvPr id="134" name="组合 133"/>
          <p:cNvGrpSpPr/>
          <p:nvPr/>
        </p:nvGrpSpPr>
        <p:grpSpPr bwMode="auto">
          <a:xfrm>
            <a:off x="7887068" y="5540567"/>
            <a:ext cx="1013464" cy="1011232"/>
            <a:chOff x="5608584" y="3849436"/>
            <a:chExt cx="720080" cy="720080"/>
          </a:xfrm>
        </p:grpSpPr>
        <p:grpSp>
          <p:nvGrpSpPr>
            <p:cNvPr id="46111" name="组合 134"/>
            <p:cNvGrpSpPr/>
            <p:nvPr/>
          </p:nvGrpSpPr>
          <p:grpSpPr bwMode="auto">
            <a:xfrm>
              <a:off x="5608584" y="3849436"/>
              <a:ext cx="720080" cy="720080"/>
              <a:chOff x="5400545" y="1419622"/>
              <a:chExt cx="720080" cy="720080"/>
            </a:xfrm>
          </p:grpSpPr>
          <p:sp>
            <p:nvSpPr>
              <p:cNvPr id="137" name="椭圆 136"/>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8" name="椭圆 137"/>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36" name="Freeform 26"/>
            <p:cNvSpPr>
              <a:spLocks noChangeAspect="1" noEditPoints="1"/>
            </p:cNvSpPr>
            <p:nvPr/>
          </p:nvSpPr>
          <p:spPr bwMode="auto">
            <a:xfrm>
              <a:off x="5854426" y="4075156"/>
              <a:ext cx="228395" cy="268639"/>
            </a:xfrm>
            <a:custGeom>
              <a:avLst/>
              <a:gdLst>
                <a:gd name="T0" fmla="*/ 170 w 224"/>
                <a:gd name="T1" fmla="*/ 0 h 264"/>
                <a:gd name="T2" fmla="*/ 200 w 224"/>
                <a:gd name="T3" fmla="*/ 30 h 264"/>
                <a:gd name="T4" fmla="*/ 188 w 224"/>
                <a:gd name="T5" fmla="*/ 104 h 264"/>
                <a:gd name="T6" fmla="*/ 183 w 224"/>
                <a:gd name="T7" fmla="*/ 18 h 264"/>
                <a:gd name="T8" fmla="*/ 56 w 224"/>
                <a:gd name="T9" fmla="*/ 13 h 264"/>
                <a:gd name="T10" fmla="*/ 75 w 224"/>
                <a:gd name="T11" fmla="*/ 37 h 264"/>
                <a:gd name="T12" fmla="*/ 12 w 224"/>
                <a:gd name="T13" fmla="*/ 112 h 264"/>
                <a:gd name="T14" fmla="*/ 17 w 224"/>
                <a:gd name="T15" fmla="*/ 240 h 264"/>
                <a:gd name="T16" fmla="*/ 67 w 224"/>
                <a:gd name="T17" fmla="*/ 245 h 264"/>
                <a:gd name="T18" fmla="*/ 29 w 224"/>
                <a:gd name="T19" fmla="*/ 257 h 264"/>
                <a:gd name="T20" fmla="*/ 0 w 224"/>
                <a:gd name="T21" fmla="*/ 228 h 264"/>
                <a:gd name="T22" fmla="*/ 0 w 224"/>
                <a:gd name="T23" fmla="*/ 108 h 264"/>
                <a:gd name="T24" fmla="*/ 34 w 224"/>
                <a:gd name="T25" fmla="*/ 3 h 264"/>
                <a:gd name="T26" fmla="*/ 34 w 224"/>
                <a:gd name="T27" fmla="*/ 3 h 264"/>
                <a:gd name="T28" fmla="*/ 34 w 224"/>
                <a:gd name="T29" fmla="*/ 3 h 264"/>
                <a:gd name="T30" fmla="*/ 36 w 224"/>
                <a:gd name="T31" fmla="*/ 2 h 264"/>
                <a:gd name="T32" fmla="*/ 36 w 224"/>
                <a:gd name="T33" fmla="*/ 2 h 264"/>
                <a:gd name="T34" fmla="*/ 36 w 224"/>
                <a:gd name="T35" fmla="*/ 2 h 264"/>
                <a:gd name="T36" fmla="*/ 36 w 224"/>
                <a:gd name="T37" fmla="*/ 2 h 264"/>
                <a:gd name="T38" fmla="*/ 38 w 224"/>
                <a:gd name="T39" fmla="*/ 0 h 264"/>
                <a:gd name="T40" fmla="*/ 38 w 224"/>
                <a:gd name="T41" fmla="*/ 0 h 264"/>
                <a:gd name="T42" fmla="*/ 38 w 224"/>
                <a:gd name="T43" fmla="*/ 0 h 264"/>
                <a:gd name="T44" fmla="*/ 38 w 224"/>
                <a:gd name="T45" fmla="*/ 0 h 264"/>
                <a:gd name="T46" fmla="*/ 38 w 224"/>
                <a:gd name="T47" fmla="*/ 0 h 264"/>
                <a:gd name="T48" fmla="*/ 39 w 224"/>
                <a:gd name="T49" fmla="*/ 0 h 264"/>
                <a:gd name="T50" fmla="*/ 40 w 224"/>
                <a:gd name="T51" fmla="*/ 0 h 264"/>
                <a:gd name="T52" fmla="*/ 37 w 224"/>
                <a:gd name="T53" fmla="*/ 180 h 264"/>
                <a:gd name="T54" fmla="*/ 101 w 224"/>
                <a:gd name="T55" fmla="*/ 170 h 264"/>
                <a:gd name="T56" fmla="*/ 37 w 224"/>
                <a:gd name="T57" fmla="*/ 143 h 264"/>
                <a:gd name="T58" fmla="*/ 101 w 224"/>
                <a:gd name="T59" fmla="*/ 153 h 264"/>
                <a:gd name="T60" fmla="*/ 37 w 224"/>
                <a:gd name="T61" fmla="*/ 143 h 264"/>
                <a:gd name="T62" fmla="*/ 37 w 224"/>
                <a:gd name="T63" fmla="*/ 127 h 264"/>
                <a:gd name="T64" fmla="*/ 166 w 224"/>
                <a:gd name="T65" fmla="*/ 117 h 264"/>
                <a:gd name="T66" fmla="*/ 104 w 224"/>
                <a:gd name="T67" fmla="*/ 86 h 264"/>
                <a:gd name="T68" fmla="*/ 166 w 224"/>
                <a:gd name="T69" fmla="*/ 96 h 264"/>
                <a:gd name="T70" fmla="*/ 104 w 224"/>
                <a:gd name="T71" fmla="*/ 86 h 264"/>
                <a:gd name="T72" fmla="*/ 104 w 224"/>
                <a:gd name="T73" fmla="*/ 69 h 264"/>
                <a:gd name="T74" fmla="*/ 166 w 224"/>
                <a:gd name="T75" fmla="*/ 59 h 264"/>
                <a:gd name="T76" fmla="*/ 104 w 224"/>
                <a:gd name="T77" fmla="*/ 34 h 264"/>
                <a:gd name="T78" fmla="*/ 166 w 224"/>
                <a:gd name="T79" fmla="*/ 44 h 264"/>
                <a:gd name="T80" fmla="*/ 104 w 224"/>
                <a:gd name="T81" fmla="*/ 34 h 264"/>
                <a:gd name="T82" fmla="*/ 94 w 224"/>
                <a:gd name="T83" fmla="*/ 217 h 264"/>
                <a:gd name="T84" fmla="*/ 224 w 224"/>
                <a:gd name="T85" fmla="*/ 147 h 264"/>
                <a:gd name="T86" fmla="*/ 90 w 224"/>
                <a:gd name="T87" fmla="*/ 222 h 264"/>
                <a:gd name="T88" fmla="*/ 88 w 224"/>
                <a:gd name="T89" fmla="*/ 264 h 264"/>
                <a:gd name="T90" fmla="*/ 90 w 224"/>
                <a:gd name="T91" fmla="*/ 222 h 264"/>
                <a:gd name="T92" fmla="*/ 188 w 224"/>
                <a:gd name="T93" fmla="*/ 205 h 264"/>
                <a:gd name="T94" fmla="*/ 183 w 224"/>
                <a:gd name="T95" fmla="*/ 240 h 264"/>
                <a:gd name="T96" fmla="*/ 147 w 224"/>
                <a:gd name="T97" fmla="*/ 245 h 264"/>
                <a:gd name="T98" fmla="*/ 145 w 224"/>
                <a:gd name="T99" fmla="*/ 257 h 264"/>
                <a:gd name="T100" fmla="*/ 191 w 224"/>
                <a:gd name="T101" fmla="*/ 248 h 264"/>
                <a:gd name="T102" fmla="*/ 200 w 224"/>
                <a:gd name="T103" fmla="*/ 192 h 264"/>
                <a:gd name="T104" fmla="*/ 62 w 224"/>
                <a:gd name="T105" fmla="*/ 34 h 264"/>
                <a:gd name="T106" fmla="*/ 22 w 224"/>
                <a:gd name="T107" fmla="*/ 8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chemeClr val="bg1"/>
            </a:solidFill>
            <a:ln>
              <a:noFill/>
            </a:ln>
            <a:effectLst>
              <a:outerShdw blurRad="25400" dist="25400" dir="2700000" algn="tl" rotWithShape="0">
                <a:prstClr val="black">
                  <a:alpha val="40000"/>
                </a:prstClr>
              </a:outerShdw>
            </a:effectLst>
          </p:spPr>
          <p:txBody>
            <a:bodyPr/>
            <a:lstStyle/>
            <a:p>
              <a:pPr eaLnBrk="1" hangingPunct="1">
                <a:defRPr/>
              </a:pPr>
              <a:endParaRPr lang="zh-CN" altLang="en-US">
                <a:solidFill>
                  <a:prstClr val="black"/>
                </a:solidFill>
                <a:ea typeface="宋体" panose="02010600030101010101" pitchFamily="2" charset="-122"/>
              </a:endParaRPr>
            </a:p>
          </p:txBody>
        </p:sp>
      </p:grpSp>
      <p:grpSp>
        <p:nvGrpSpPr>
          <p:cNvPr id="139" name="组合 138"/>
          <p:cNvGrpSpPr/>
          <p:nvPr/>
        </p:nvGrpSpPr>
        <p:grpSpPr bwMode="auto">
          <a:xfrm>
            <a:off x="9922925" y="1922011"/>
            <a:ext cx="1013464" cy="1011231"/>
            <a:chOff x="7057041" y="1275606"/>
            <a:chExt cx="720080" cy="720080"/>
          </a:xfrm>
        </p:grpSpPr>
        <p:grpSp>
          <p:nvGrpSpPr>
            <p:cNvPr id="46105" name="组合 139"/>
            <p:cNvGrpSpPr/>
            <p:nvPr/>
          </p:nvGrpSpPr>
          <p:grpSpPr bwMode="auto">
            <a:xfrm>
              <a:off x="7057041" y="1275606"/>
              <a:ext cx="720080" cy="720080"/>
              <a:chOff x="5400545" y="1419622"/>
              <a:chExt cx="720080" cy="720080"/>
            </a:xfrm>
          </p:grpSpPr>
          <p:sp>
            <p:nvSpPr>
              <p:cNvPr id="142" name="椭圆 141"/>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43" name="椭圆 142"/>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41" name="Freeform 6"/>
            <p:cNvSpPr>
              <a:spLocks noEditPoints="1"/>
            </p:cNvSpPr>
            <p:nvPr/>
          </p:nvSpPr>
          <p:spPr bwMode="auto">
            <a:xfrm>
              <a:off x="7252128" y="1517222"/>
              <a:ext cx="341008" cy="259101"/>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ffectLst>
              <a:outerShdw blurRad="25400" dist="25400" dir="2700000" algn="tl" rotWithShape="0">
                <a:prstClr val="black">
                  <a:alpha val="40000"/>
                </a:prstClr>
              </a:outerShdw>
            </a:effectLst>
          </p:spPr>
          <p:txBody>
            <a:bodyPr/>
            <a:lstStyle/>
            <a:p>
              <a:pPr eaLnBrk="1" hangingPunct="1">
                <a:defRPr/>
              </a:pPr>
              <a:endParaRPr lang="zh-CN" altLang="en-US">
                <a:ea typeface="宋体" panose="02010600030101010101" pitchFamily="2" charset="-122"/>
              </a:endParaRPr>
            </a:p>
          </p:txBody>
        </p:sp>
      </p:grpSp>
    </p:spTree>
    <p:extLst>
      <p:ext uri="{BB962C8B-B14F-4D97-AF65-F5344CB8AC3E}">
        <p14:creationId xmlns:p14="http://schemas.microsoft.com/office/powerpoint/2010/main" val="155671553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93"/>
                                        </p:tgtEl>
                                        <p:attrNameLst>
                                          <p:attrName>style.visibility</p:attrName>
                                        </p:attrNameLst>
                                      </p:cBhvr>
                                      <p:to>
                                        <p:strVal val="visible"/>
                                      </p:to>
                                    </p:set>
                                    <p:animEffect transition="in" filter="wipe(left)">
                                      <p:cBhvr>
                                        <p:cTn id="20" dur="500"/>
                                        <p:tgtEl>
                                          <p:spTgt spid="93"/>
                                        </p:tgtEl>
                                      </p:cBhvr>
                                    </p:animEffect>
                                  </p:childTnLst>
                                </p:cTn>
                              </p:par>
                            </p:childTnLst>
                          </p:cTn>
                        </p:par>
                        <p:par>
                          <p:cTn id="21" fill="hold">
                            <p:stCondLst>
                              <p:cond delay="1000"/>
                            </p:stCondLst>
                            <p:childTnLst>
                              <p:par>
                                <p:cTn id="22" presetID="2" presetClass="entr" presetSubtype="4" fill="hold" nodeType="afterEffect">
                                  <p:stCondLst>
                                    <p:cond delay="0"/>
                                  </p:stCondLst>
                                  <p:childTnLst>
                                    <p:set>
                                      <p:cBhvr>
                                        <p:cTn id="23" dur="1" fill="hold">
                                          <p:stCondLst>
                                            <p:cond delay="0"/>
                                          </p:stCondLst>
                                        </p:cTn>
                                        <p:tgtEl>
                                          <p:spTgt spid="94"/>
                                        </p:tgtEl>
                                        <p:attrNameLst>
                                          <p:attrName>style.visibility</p:attrName>
                                        </p:attrNameLst>
                                      </p:cBhvr>
                                      <p:to>
                                        <p:strVal val="visible"/>
                                      </p:to>
                                    </p:set>
                                    <p:anim calcmode="lin" valueType="num">
                                      <p:cBhvr additive="base">
                                        <p:cTn id="24" dur="350" fill="hold"/>
                                        <p:tgtEl>
                                          <p:spTgt spid="94"/>
                                        </p:tgtEl>
                                        <p:attrNameLst>
                                          <p:attrName>ppt_x</p:attrName>
                                        </p:attrNameLst>
                                      </p:cBhvr>
                                      <p:tavLst>
                                        <p:tav tm="0">
                                          <p:val>
                                            <p:strVal val="#ppt_x"/>
                                          </p:val>
                                        </p:tav>
                                        <p:tav tm="100000">
                                          <p:val>
                                            <p:strVal val="#ppt_x"/>
                                          </p:val>
                                        </p:tav>
                                      </p:tavLst>
                                    </p:anim>
                                    <p:anim calcmode="lin" valueType="num">
                                      <p:cBhvr additive="base">
                                        <p:cTn id="25" dur="350" fill="hold"/>
                                        <p:tgtEl>
                                          <p:spTgt spid="9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2" presetClass="entr" presetSubtype="4" fill="hold" nodeType="afterEffect">
                                  <p:stCondLst>
                                    <p:cond delay="0"/>
                                  </p:stCondLst>
                                  <p:childTnLst>
                                    <p:set>
                                      <p:cBhvr>
                                        <p:cTn id="28" dur="1" fill="hold">
                                          <p:stCondLst>
                                            <p:cond delay="0"/>
                                          </p:stCondLst>
                                        </p:cTn>
                                        <p:tgtEl>
                                          <p:spTgt spid="109"/>
                                        </p:tgtEl>
                                        <p:attrNameLst>
                                          <p:attrName>style.visibility</p:attrName>
                                        </p:attrNameLst>
                                      </p:cBhvr>
                                      <p:to>
                                        <p:strVal val="visible"/>
                                      </p:to>
                                    </p:set>
                                    <p:animEffect transition="in" filter="wipe(down)">
                                      <p:cBhvr>
                                        <p:cTn id="29" dur="500"/>
                                        <p:tgtEl>
                                          <p:spTgt spid="109"/>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119"/>
                                        </p:tgtEl>
                                        <p:attrNameLst>
                                          <p:attrName>style.visibility</p:attrName>
                                        </p:attrNameLst>
                                      </p:cBhvr>
                                      <p:to>
                                        <p:strVal val="visible"/>
                                      </p:to>
                                    </p:set>
                                    <p:anim calcmode="lin" valueType="num">
                                      <p:cBhvr>
                                        <p:cTn id="33" dur="200" fill="hold"/>
                                        <p:tgtEl>
                                          <p:spTgt spid="119"/>
                                        </p:tgtEl>
                                        <p:attrNameLst>
                                          <p:attrName>ppt_w</p:attrName>
                                        </p:attrNameLst>
                                      </p:cBhvr>
                                      <p:tavLst>
                                        <p:tav tm="0">
                                          <p:val>
                                            <p:fltVal val="0"/>
                                          </p:val>
                                        </p:tav>
                                        <p:tav tm="100000">
                                          <p:val>
                                            <p:strVal val="#ppt_w"/>
                                          </p:val>
                                        </p:tav>
                                      </p:tavLst>
                                    </p:anim>
                                    <p:anim calcmode="lin" valueType="num">
                                      <p:cBhvr>
                                        <p:cTn id="34" dur="200" fill="hold"/>
                                        <p:tgtEl>
                                          <p:spTgt spid="119"/>
                                        </p:tgtEl>
                                        <p:attrNameLst>
                                          <p:attrName>ppt_h</p:attrName>
                                        </p:attrNameLst>
                                      </p:cBhvr>
                                      <p:tavLst>
                                        <p:tav tm="0">
                                          <p:val>
                                            <p:fltVal val="0"/>
                                          </p:val>
                                        </p:tav>
                                        <p:tav tm="100000">
                                          <p:val>
                                            <p:strVal val="#ppt_h"/>
                                          </p:val>
                                        </p:tav>
                                      </p:tavLst>
                                    </p:anim>
                                    <p:animEffect transition="in" filter="fade">
                                      <p:cBhvr>
                                        <p:cTn id="35" dur="200"/>
                                        <p:tgtEl>
                                          <p:spTgt spid="119"/>
                                        </p:tgtEl>
                                      </p:cBhvr>
                                    </p:animEffect>
                                  </p:childTnLst>
                                </p:cTn>
                              </p:par>
                              <p:par>
                                <p:cTn id="36" presetID="6" presetClass="emph" presetSubtype="0" autoRev="1" fill="hold" nodeType="withEffect">
                                  <p:stCondLst>
                                    <p:cond delay="150"/>
                                  </p:stCondLst>
                                  <p:childTnLst>
                                    <p:animScale>
                                      <p:cBhvr>
                                        <p:cTn id="37" dur="100" fill="hold"/>
                                        <p:tgtEl>
                                          <p:spTgt spid="119"/>
                                        </p:tgtEl>
                                      </p:cBhvr>
                                      <p:by x="130000" y="130000"/>
                                    </p:animScale>
                                  </p:childTnLst>
                                </p:cTn>
                              </p:par>
                            </p:childTnLst>
                          </p:cTn>
                        </p:par>
                        <p:par>
                          <p:cTn id="38" fill="hold">
                            <p:stCondLst>
                              <p:cond delay="2500"/>
                            </p:stCondLst>
                            <p:childTnLst>
                              <p:par>
                                <p:cTn id="39" presetID="12" presetClass="entr" presetSubtype="1" fill="hold" grpId="0" nodeType="afterEffect">
                                  <p:stCondLst>
                                    <p:cond delay="0"/>
                                  </p:stCondLst>
                                  <p:childTnLst>
                                    <p:set>
                                      <p:cBhvr>
                                        <p:cTn id="40" dur="1" fill="hold">
                                          <p:stCondLst>
                                            <p:cond delay="0"/>
                                          </p:stCondLst>
                                        </p:cTn>
                                        <p:tgtEl>
                                          <p:spTgt spid="114"/>
                                        </p:tgtEl>
                                        <p:attrNameLst>
                                          <p:attrName>style.visibility</p:attrName>
                                        </p:attrNameLst>
                                      </p:cBhvr>
                                      <p:to>
                                        <p:strVal val="visible"/>
                                      </p:to>
                                    </p:set>
                                    <p:anim calcmode="lin" valueType="num">
                                      <p:cBhvr additive="base">
                                        <p:cTn id="41" dur="450"/>
                                        <p:tgtEl>
                                          <p:spTgt spid="114"/>
                                        </p:tgtEl>
                                        <p:attrNameLst>
                                          <p:attrName>ppt_y</p:attrName>
                                        </p:attrNameLst>
                                      </p:cBhvr>
                                      <p:tavLst>
                                        <p:tav tm="0">
                                          <p:val>
                                            <p:strVal val="#ppt_y-#ppt_h*1.125000"/>
                                          </p:val>
                                        </p:tav>
                                        <p:tav tm="100000">
                                          <p:val>
                                            <p:strVal val="#ppt_y"/>
                                          </p:val>
                                        </p:tav>
                                      </p:tavLst>
                                    </p:anim>
                                    <p:animEffect transition="in" filter="wipe(down)">
                                      <p:cBhvr>
                                        <p:cTn id="42" dur="450"/>
                                        <p:tgtEl>
                                          <p:spTgt spid="114"/>
                                        </p:tgtEl>
                                      </p:cBhvr>
                                    </p:animEffect>
                                  </p:childTnLst>
                                </p:cTn>
                              </p:par>
                            </p:childTnLst>
                          </p:cTn>
                        </p:par>
                        <p:par>
                          <p:cTn id="43" fill="hold">
                            <p:stCondLst>
                              <p:cond delay="3000"/>
                            </p:stCondLst>
                            <p:childTnLst>
                              <p:par>
                                <p:cTn id="44" presetID="2" presetClass="entr" presetSubtype="1" fill="hold" nodeType="afterEffect">
                                  <p:stCondLst>
                                    <p:cond delay="0"/>
                                  </p:stCondLst>
                                  <p:childTnLst>
                                    <p:set>
                                      <p:cBhvr>
                                        <p:cTn id="45" dur="1" fill="hold">
                                          <p:stCondLst>
                                            <p:cond delay="0"/>
                                          </p:stCondLst>
                                        </p:cTn>
                                        <p:tgtEl>
                                          <p:spTgt spid="97"/>
                                        </p:tgtEl>
                                        <p:attrNameLst>
                                          <p:attrName>style.visibility</p:attrName>
                                        </p:attrNameLst>
                                      </p:cBhvr>
                                      <p:to>
                                        <p:strVal val="visible"/>
                                      </p:to>
                                    </p:set>
                                    <p:anim calcmode="lin" valueType="num">
                                      <p:cBhvr additive="base">
                                        <p:cTn id="46" dur="350" fill="hold"/>
                                        <p:tgtEl>
                                          <p:spTgt spid="97"/>
                                        </p:tgtEl>
                                        <p:attrNameLst>
                                          <p:attrName>ppt_x</p:attrName>
                                        </p:attrNameLst>
                                      </p:cBhvr>
                                      <p:tavLst>
                                        <p:tav tm="0">
                                          <p:val>
                                            <p:strVal val="#ppt_x"/>
                                          </p:val>
                                        </p:tav>
                                        <p:tav tm="100000">
                                          <p:val>
                                            <p:strVal val="#ppt_x"/>
                                          </p:val>
                                        </p:tav>
                                      </p:tavLst>
                                    </p:anim>
                                    <p:anim calcmode="lin" valueType="num">
                                      <p:cBhvr additive="base">
                                        <p:cTn id="47" dur="350" fill="hold"/>
                                        <p:tgtEl>
                                          <p:spTgt spid="97"/>
                                        </p:tgtEl>
                                        <p:attrNameLst>
                                          <p:attrName>ppt_y</p:attrName>
                                        </p:attrNameLst>
                                      </p:cBhvr>
                                      <p:tavLst>
                                        <p:tav tm="0">
                                          <p:val>
                                            <p:strVal val="0-#ppt_h/2"/>
                                          </p:val>
                                        </p:tav>
                                        <p:tav tm="100000">
                                          <p:val>
                                            <p:strVal val="#ppt_y"/>
                                          </p:val>
                                        </p:tav>
                                      </p:tavLst>
                                    </p:anim>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12"/>
                                        </p:tgtEl>
                                        <p:attrNameLst>
                                          <p:attrName>style.visibility</p:attrName>
                                        </p:attrNameLst>
                                      </p:cBhvr>
                                      <p:to>
                                        <p:strVal val="visible"/>
                                      </p:to>
                                    </p:set>
                                    <p:animEffect transition="in" filter="wipe(up)">
                                      <p:cBhvr>
                                        <p:cTn id="51" dur="500"/>
                                        <p:tgtEl>
                                          <p:spTgt spid="112"/>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124"/>
                                        </p:tgtEl>
                                        <p:attrNameLst>
                                          <p:attrName>style.visibility</p:attrName>
                                        </p:attrNameLst>
                                      </p:cBhvr>
                                      <p:to>
                                        <p:strVal val="visible"/>
                                      </p:to>
                                    </p:set>
                                    <p:anim calcmode="lin" valueType="num">
                                      <p:cBhvr>
                                        <p:cTn id="55" dur="200" fill="hold"/>
                                        <p:tgtEl>
                                          <p:spTgt spid="124"/>
                                        </p:tgtEl>
                                        <p:attrNameLst>
                                          <p:attrName>ppt_w</p:attrName>
                                        </p:attrNameLst>
                                      </p:cBhvr>
                                      <p:tavLst>
                                        <p:tav tm="0">
                                          <p:val>
                                            <p:fltVal val="0"/>
                                          </p:val>
                                        </p:tav>
                                        <p:tav tm="100000">
                                          <p:val>
                                            <p:strVal val="#ppt_w"/>
                                          </p:val>
                                        </p:tav>
                                      </p:tavLst>
                                    </p:anim>
                                    <p:anim calcmode="lin" valueType="num">
                                      <p:cBhvr>
                                        <p:cTn id="56" dur="200" fill="hold"/>
                                        <p:tgtEl>
                                          <p:spTgt spid="124"/>
                                        </p:tgtEl>
                                        <p:attrNameLst>
                                          <p:attrName>ppt_h</p:attrName>
                                        </p:attrNameLst>
                                      </p:cBhvr>
                                      <p:tavLst>
                                        <p:tav tm="0">
                                          <p:val>
                                            <p:fltVal val="0"/>
                                          </p:val>
                                        </p:tav>
                                        <p:tav tm="100000">
                                          <p:val>
                                            <p:strVal val="#ppt_h"/>
                                          </p:val>
                                        </p:tav>
                                      </p:tavLst>
                                    </p:anim>
                                    <p:animEffect transition="in" filter="fade">
                                      <p:cBhvr>
                                        <p:cTn id="57" dur="200"/>
                                        <p:tgtEl>
                                          <p:spTgt spid="124"/>
                                        </p:tgtEl>
                                      </p:cBhvr>
                                    </p:animEffect>
                                  </p:childTnLst>
                                </p:cTn>
                              </p:par>
                              <p:par>
                                <p:cTn id="58" presetID="6" presetClass="emph" presetSubtype="0" autoRev="1" fill="hold" nodeType="withEffect">
                                  <p:stCondLst>
                                    <p:cond delay="150"/>
                                  </p:stCondLst>
                                  <p:childTnLst>
                                    <p:animScale>
                                      <p:cBhvr>
                                        <p:cTn id="59" dur="100" fill="hold"/>
                                        <p:tgtEl>
                                          <p:spTgt spid="124"/>
                                        </p:tgtEl>
                                      </p:cBhvr>
                                      <p:by x="130000" y="130000"/>
                                    </p:animScale>
                                  </p:childTnLst>
                                </p:cTn>
                              </p:par>
                            </p:childTnLst>
                          </p:cTn>
                        </p:par>
                        <p:par>
                          <p:cTn id="60" fill="hold">
                            <p:stCondLst>
                              <p:cond delay="4500"/>
                            </p:stCondLst>
                            <p:childTnLst>
                              <p:par>
                                <p:cTn id="61" presetID="12" presetClass="entr" presetSubtype="4" fill="hold" grpId="0" nodeType="afterEffect">
                                  <p:stCondLst>
                                    <p:cond delay="0"/>
                                  </p:stCondLst>
                                  <p:childTnLst>
                                    <p:set>
                                      <p:cBhvr>
                                        <p:cTn id="62" dur="1" fill="hold">
                                          <p:stCondLst>
                                            <p:cond delay="0"/>
                                          </p:stCondLst>
                                        </p:cTn>
                                        <p:tgtEl>
                                          <p:spTgt spid="117"/>
                                        </p:tgtEl>
                                        <p:attrNameLst>
                                          <p:attrName>style.visibility</p:attrName>
                                        </p:attrNameLst>
                                      </p:cBhvr>
                                      <p:to>
                                        <p:strVal val="visible"/>
                                      </p:to>
                                    </p:set>
                                    <p:anim calcmode="lin" valueType="num">
                                      <p:cBhvr additive="base">
                                        <p:cTn id="63" dur="450"/>
                                        <p:tgtEl>
                                          <p:spTgt spid="117"/>
                                        </p:tgtEl>
                                        <p:attrNameLst>
                                          <p:attrName>ppt_y</p:attrName>
                                        </p:attrNameLst>
                                      </p:cBhvr>
                                      <p:tavLst>
                                        <p:tav tm="0">
                                          <p:val>
                                            <p:strVal val="#ppt_y+#ppt_h*1.125000"/>
                                          </p:val>
                                        </p:tav>
                                        <p:tav tm="100000">
                                          <p:val>
                                            <p:strVal val="#ppt_y"/>
                                          </p:val>
                                        </p:tav>
                                      </p:tavLst>
                                    </p:anim>
                                    <p:animEffect transition="in" filter="wipe(up)">
                                      <p:cBhvr>
                                        <p:cTn id="64" dur="450"/>
                                        <p:tgtEl>
                                          <p:spTgt spid="117"/>
                                        </p:tgtEl>
                                      </p:cBhvr>
                                    </p:animEffect>
                                  </p:childTnLst>
                                </p:cTn>
                              </p:par>
                            </p:childTnLst>
                          </p:cTn>
                        </p:par>
                        <p:par>
                          <p:cTn id="65" fill="hold">
                            <p:stCondLst>
                              <p:cond delay="5000"/>
                            </p:stCondLst>
                            <p:childTnLst>
                              <p:par>
                                <p:cTn id="66" presetID="2" presetClass="entr" presetSubtype="4" fill="hold" nodeType="afterEffect">
                                  <p:stCondLst>
                                    <p:cond delay="0"/>
                                  </p:stCondLst>
                                  <p:childTnLst>
                                    <p:set>
                                      <p:cBhvr>
                                        <p:cTn id="67" dur="1" fill="hold">
                                          <p:stCondLst>
                                            <p:cond delay="0"/>
                                          </p:stCondLst>
                                        </p:cTn>
                                        <p:tgtEl>
                                          <p:spTgt spid="100"/>
                                        </p:tgtEl>
                                        <p:attrNameLst>
                                          <p:attrName>style.visibility</p:attrName>
                                        </p:attrNameLst>
                                      </p:cBhvr>
                                      <p:to>
                                        <p:strVal val="visible"/>
                                      </p:to>
                                    </p:set>
                                    <p:anim calcmode="lin" valueType="num">
                                      <p:cBhvr additive="base">
                                        <p:cTn id="68" dur="350" fill="hold"/>
                                        <p:tgtEl>
                                          <p:spTgt spid="100"/>
                                        </p:tgtEl>
                                        <p:attrNameLst>
                                          <p:attrName>ppt_x</p:attrName>
                                        </p:attrNameLst>
                                      </p:cBhvr>
                                      <p:tavLst>
                                        <p:tav tm="0">
                                          <p:val>
                                            <p:strVal val="#ppt_x"/>
                                          </p:val>
                                        </p:tav>
                                        <p:tav tm="100000">
                                          <p:val>
                                            <p:strVal val="#ppt_x"/>
                                          </p:val>
                                        </p:tav>
                                      </p:tavLst>
                                    </p:anim>
                                    <p:anim calcmode="lin" valueType="num">
                                      <p:cBhvr additive="base">
                                        <p:cTn id="69" dur="350" fill="hold"/>
                                        <p:tgtEl>
                                          <p:spTgt spid="100"/>
                                        </p:tgtEl>
                                        <p:attrNameLst>
                                          <p:attrName>ppt_y</p:attrName>
                                        </p:attrNameLst>
                                      </p:cBhvr>
                                      <p:tavLst>
                                        <p:tav tm="0">
                                          <p:val>
                                            <p:strVal val="1+#ppt_h/2"/>
                                          </p:val>
                                        </p:tav>
                                        <p:tav tm="100000">
                                          <p:val>
                                            <p:strVal val="#ppt_y"/>
                                          </p:val>
                                        </p:tav>
                                      </p:tavLst>
                                    </p:anim>
                                  </p:childTnLst>
                                </p:cTn>
                              </p:par>
                            </p:childTnLst>
                          </p:cTn>
                        </p:par>
                        <p:par>
                          <p:cTn id="70" fill="hold">
                            <p:stCondLst>
                              <p:cond delay="5500"/>
                            </p:stCondLst>
                            <p:childTnLst>
                              <p:par>
                                <p:cTn id="71" presetID="22" presetClass="entr" presetSubtype="4" fill="hold" nodeType="afterEffect">
                                  <p:stCondLst>
                                    <p:cond delay="0"/>
                                  </p:stCondLst>
                                  <p:childTnLst>
                                    <p:set>
                                      <p:cBhvr>
                                        <p:cTn id="72" dur="1" fill="hold">
                                          <p:stCondLst>
                                            <p:cond delay="0"/>
                                          </p:stCondLst>
                                        </p:cTn>
                                        <p:tgtEl>
                                          <p:spTgt spid="110"/>
                                        </p:tgtEl>
                                        <p:attrNameLst>
                                          <p:attrName>style.visibility</p:attrName>
                                        </p:attrNameLst>
                                      </p:cBhvr>
                                      <p:to>
                                        <p:strVal val="visible"/>
                                      </p:to>
                                    </p:set>
                                    <p:animEffect transition="in" filter="wipe(down)">
                                      <p:cBhvr>
                                        <p:cTn id="73" dur="500"/>
                                        <p:tgtEl>
                                          <p:spTgt spid="110"/>
                                        </p:tgtEl>
                                      </p:cBhvr>
                                    </p:animEffect>
                                  </p:childTnLst>
                                </p:cTn>
                              </p:par>
                            </p:childTnLst>
                          </p:cTn>
                        </p:par>
                        <p:par>
                          <p:cTn id="74" fill="hold">
                            <p:stCondLst>
                              <p:cond delay="6000"/>
                            </p:stCondLst>
                            <p:childTnLst>
                              <p:par>
                                <p:cTn id="75" presetID="53" presetClass="entr" presetSubtype="16" fill="hold" nodeType="afterEffect">
                                  <p:stCondLst>
                                    <p:cond delay="0"/>
                                  </p:stCondLst>
                                  <p:childTnLst>
                                    <p:set>
                                      <p:cBhvr>
                                        <p:cTn id="76" dur="1" fill="hold">
                                          <p:stCondLst>
                                            <p:cond delay="0"/>
                                          </p:stCondLst>
                                        </p:cTn>
                                        <p:tgtEl>
                                          <p:spTgt spid="129"/>
                                        </p:tgtEl>
                                        <p:attrNameLst>
                                          <p:attrName>style.visibility</p:attrName>
                                        </p:attrNameLst>
                                      </p:cBhvr>
                                      <p:to>
                                        <p:strVal val="visible"/>
                                      </p:to>
                                    </p:set>
                                    <p:anim calcmode="lin" valueType="num">
                                      <p:cBhvr>
                                        <p:cTn id="77" dur="200" fill="hold"/>
                                        <p:tgtEl>
                                          <p:spTgt spid="129"/>
                                        </p:tgtEl>
                                        <p:attrNameLst>
                                          <p:attrName>ppt_w</p:attrName>
                                        </p:attrNameLst>
                                      </p:cBhvr>
                                      <p:tavLst>
                                        <p:tav tm="0">
                                          <p:val>
                                            <p:fltVal val="0"/>
                                          </p:val>
                                        </p:tav>
                                        <p:tav tm="100000">
                                          <p:val>
                                            <p:strVal val="#ppt_w"/>
                                          </p:val>
                                        </p:tav>
                                      </p:tavLst>
                                    </p:anim>
                                    <p:anim calcmode="lin" valueType="num">
                                      <p:cBhvr>
                                        <p:cTn id="78" dur="200" fill="hold"/>
                                        <p:tgtEl>
                                          <p:spTgt spid="129"/>
                                        </p:tgtEl>
                                        <p:attrNameLst>
                                          <p:attrName>ppt_h</p:attrName>
                                        </p:attrNameLst>
                                      </p:cBhvr>
                                      <p:tavLst>
                                        <p:tav tm="0">
                                          <p:val>
                                            <p:fltVal val="0"/>
                                          </p:val>
                                        </p:tav>
                                        <p:tav tm="100000">
                                          <p:val>
                                            <p:strVal val="#ppt_h"/>
                                          </p:val>
                                        </p:tav>
                                      </p:tavLst>
                                    </p:anim>
                                    <p:animEffect transition="in" filter="fade">
                                      <p:cBhvr>
                                        <p:cTn id="79" dur="200"/>
                                        <p:tgtEl>
                                          <p:spTgt spid="129"/>
                                        </p:tgtEl>
                                      </p:cBhvr>
                                    </p:animEffect>
                                  </p:childTnLst>
                                </p:cTn>
                              </p:par>
                              <p:par>
                                <p:cTn id="80" presetID="6" presetClass="emph" presetSubtype="0" autoRev="1" fill="hold" nodeType="withEffect">
                                  <p:stCondLst>
                                    <p:cond delay="150"/>
                                  </p:stCondLst>
                                  <p:childTnLst>
                                    <p:animScale>
                                      <p:cBhvr>
                                        <p:cTn id="81" dur="100" fill="hold"/>
                                        <p:tgtEl>
                                          <p:spTgt spid="129"/>
                                        </p:tgtEl>
                                      </p:cBhvr>
                                      <p:by x="130000" y="130000"/>
                                    </p:animScale>
                                  </p:childTnLst>
                                </p:cTn>
                              </p:par>
                            </p:childTnLst>
                          </p:cTn>
                        </p:par>
                        <p:par>
                          <p:cTn id="82" fill="hold">
                            <p:stCondLst>
                              <p:cond delay="6500"/>
                            </p:stCondLst>
                            <p:childTnLst>
                              <p:par>
                                <p:cTn id="83" presetID="12" presetClass="entr" presetSubtype="1" fill="hold" grpId="0" nodeType="afterEffect">
                                  <p:stCondLst>
                                    <p:cond delay="0"/>
                                  </p:stCondLst>
                                  <p:childTnLst>
                                    <p:set>
                                      <p:cBhvr>
                                        <p:cTn id="84" dur="1" fill="hold">
                                          <p:stCondLst>
                                            <p:cond delay="0"/>
                                          </p:stCondLst>
                                        </p:cTn>
                                        <p:tgtEl>
                                          <p:spTgt spid="115"/>
                                        </p:tgtEl>
                                        <p:attrNameLst>
                                          <p:attrName>style.visibility</p:attrName>
                                        </p:attrNameLst>
                                      </p:cBhvr>
                                      <p:to>
                                        <p:strVal val="visible"/>
                                      </p:to>
                                    </p:set>
                                    <p:anim calcmode="lin" valueType="num">
                                      <p:cBhvr additive="base">
                                        <p:cTn id="85" dur="450"/>
                                        <p:tgtEl>
                                          <p:spTgt spid="115"/>
                                        </p:tgtEl>
                                        <p:attrNameLst>
                                          <p:attrName>ppt_y</p:attrName>
                                        </p:attrNameLst>
                                      </p:cBhvr>
                                      <p:tavLst>
                                        <p:tav tm="0">
                                          <p:val>
                                            <p:strVal val="#ppt_y-#ppt_h*1.125000"/>
                                          </p:val>
                                        </p:tav>
                                        <p:tav tm="100000">
                                          <p:val>
                                            <p:strVal val="#ppt_y"/>
                                          </p:val>
                                        </p:tav>
                                      </p:tavLst>
                                    </p:anim>
                                    <p:animEffect transition="in" filter="wipe(down)">
                                      <p:cBhvr>
                                        <p:cTn id="86" dur="450"/>
                                        <p:tgtEl>
                                          <p:spTgt spid="115"/>
                                        </p:tgtEl>
                                      </p:cBhvr>
                                    </p:animEffect>
                                  </p:childTnLst>
                                </p:cTn>
                              </p:par>
                            </p:childTnLst>
                          </p:cTn>
                        </p:par>
                        <p:par>
                          <p:cTn id="87" fill="hold">
                            <p:stCondLst>
                              <p:cond delay="7000"/>
                            </p:stCondLst>
                            <p:childTnLst>
                              <p:par>
                                <p:cTn id="88" presetID="2" presetClass="entr" presetSubtype="1" fill="hold" nodeType="afterEffect">
                                  <p:stCondLst>
                                    <p:cond delay="0"/>
                                  </p:stCondLst>
                                  <p:childTnLst>
                                    <p:set>
                                      <p:cBhvr>
                                        <p:cTn id="89" dur="1" fill="hold">
                                          <p:stCondLst>
                                            <p:cond delay="0"/>
                                          </p:stCondLst>
                                        </p:cTn>
                                        <p:tgtEl>
                                          <p:spTgt spid="103"/>
                                        </p:tgtEl>
                                        <p:attrNameLst>
                                          <p:attrName>style.visibility</p:attrName>
                                        </p:attrNameLst>
                                      </p:cBhvr>
                                      <p:to>
                                        <p:strVal val="visible"/>
                                      </p:to>
                                    </p:set>
                                    <p:anim calcmode="lin" valueType="num">
                                      <p:cBhvr additive="base">
                                        <p:cTn id="90" dur="350" fill="hold"/>
                                        <p:tgtEl>
                                          <p:spTgt spid="103"/>
                                        </p:tgtEl>
                                        <p:attrNameLst>
                                          <p:attrName>ppt_x</p:attrName>
                                        </p:attrNameLst>
                                      </p:cBhvr>
                                      <p:tavLst>
                                        <p:tav tm="0">
                                          <p:val>
                                            <p:strVal val="#ppt_x"/>
                                          </p:val>
                                        </p:tav>
                                        <p:tav tm="100000">
                                          <p:val>
                                            <p:strVal val="#ppt_x"/>
                                          </p:val>
                                        </p:tav>
                                      </p:tavLst>
                                    </p:anim>
                                    <p:anim calcmode="lin" valueType="num">
                                      <p:cBhvr additive="base">
                                        <p:cTn id="91" dur="350" fill="hold"/>
                                        <p:tgtEl>
                                          <p:spTgt spid="103"/>
                                        </p:tgtEl>
                                        <p:attrNameLst>
                                          <p:attrName>ppt_y</p:attrName>
                                        </p:attrNameLst>
                                      </p:cBhvr>
                                      <p:tavLst>
                                        <p:tav tm="0">
                                          <p:val>
                                            <p:strVal val="0-#ppt_h/2"/>
                                          </p:val>
                                        </p:tav>
                                        <p:tav tm="100000">
                                          <p:val>
                                            <p:strVal val="#ppt_y"/>
                                          </p:val>
                                        </p:tav>
                                      </p:tavLst>
                                    </p:anim>
                                  </p:childTnLst>
                                </p:cTn>
                              </p:par>
                            </p:childTnLst>
                          </p:cTn>
                        </p:par>
                        <p:par>
                          <p:cTn id="92" fill="hold">
                            <p:stCondLst>
                              <p:cond delay="7500"/>
                            </p:stCondLst>
                            <p:childTnLst>
                              <p:par>
                                <p:cTn id="93" presetID="22" presetClass="entr" presetSubtype="1" fill="hold" nodeType="afterEffect">
                                  <p:stCondLst>
                                    <p:cond delay="0"/>
                                  </p:stCondLst>
                                  <p:childTnLst>
                                    <p:set>
                                      <p:cBhvr>
                                        <p:cTn id="94" dur="1" fill="hold">
                                          <p:stCondLst>
                                            <p:cond delay="0"/>
                                          </p:stCondLst>
                                        </p:cTn>
                                        <p:tgtEl>
                                          <p:spTgt spid="113"/>
                                        </p:tgtEl>
                                        <p:attrNameLst>
                                          <p:attrName>style.visibility</p:attrName>
                                        </p:attrNameLst>
                                      </p:cBhvr>
                                      <p:to>
                                        <p:strVal val="visible"/>
                                      </p:to>
                                    </p:set>
                                    <p:animEffect transition="in" filter="wipe(up)">
                                      <p:cBhvr>
                                        <p:cTn id="95" dur="500"/>
                                        <p:tgtEl>
                                          <p:spTgt spid="113"/>
                                        </p:tgtEl>
                                      </p:cBhvr>
                                    </p:animEffect>
                                  </p:childTnLst>
                                </p:cTn>
                              </p:par>
                            </p:childTnLst>
                          </p:cTn>
                        </p:par>
                        <p:par>
                          <p:cTn id="96" fill="hold">
                            <p:stCondLst>
                              <p:cond delay="8000"/>
                            </p:stCondLst>
                            <p:childTnLst>
                              <p:par>
                                <p:cTn id="97" presetID="53" presetClass="entr" presetSubtype="16" fill="hold" nodeType="afterEffect">
                                  <p:stCondLst>
                                    <p:cond delay="0"/>
                                  </p:stCondLst>
                                  <p:childTnLst>
                                    <p:set>
                                      <p:cBhvr>
                                        <p:cTn id="98" dur="1" fill="hold">
                                          <p:stCondLst>
                                            <p:cond delay="0"/>
                                          </p:stCondLst>
                                        </p:cTn>
                                        <p:tgtEl>
                                          <p:spTgt spid="134"/>
                                        </p:tgtEl>
                                        <p:attrNameLst>
                                          <p:attrName>style.visibility</p:attrName>
                                        </p:attrNameLst>
                                      </p:cBhvr>
                                      <p:to>
                                        <p:strVal val="visible"/>
                                      </p:to>
                                    </p:set>
                                    <p:anim calcmode="lin" valueType="num">
                                      <p:cBhvr>
                                        <p:cTn id="99" dur="200" fill="hold"/>
                                        <p:tgtEl>
                                          <p:spTgt spid="134"/>
                                        </p:tgtEl>
                                        <p:attrNameLst>
                                          <p:attrName>ppt_w</p:attrName>
                                        </p:attrNameLst>
                                      </p:cBhvr>
                                      <p:tavLst>
                                        <p:tav tm="0">
                                          <p:val>
                                            <p:fltVal val="0"/>
                                          </p:val>
                                        </p:tav>
                                        <p:tav tm="100000">
                                          <p:val>
                                            <p:strVal val="#ppt_w"/>
                                          </p:val>
                                        </p:tav>
                                      </p:tavLst>
                                    </p:anim>
                                    <p:anim calcmode="lin" valueType="num">
                                      <p:cBhvr>
                                        <p:cTn id="100" dur="200" fill="hold"/>
                                        <p:tgtEl>
                                          <p:spTgt spid="134"/>
                                        </p:tgtEl>
                                        <p:attrNameLst>
                                          <p:attrName>ppt_h</p:attrName>
                                        </p:attrNameLst>
                                      </p:cBhvr>
                                      <p:tavLst>
                                        <p:tav tm="0">
                                          <p:val>
                                            <p:fltVal val="0"/>
                                          </p:val>
                                        </p:tav>
                                        <p:tav tm="100000">
                                          <p:val>
                                            <p:strVal val="#ppt_h"/>
                                          </p:val>
                                        </p:tav>
                                      </p:tavLst>
                                    </p:anim>
                                    <p:animEffect transition="in" filter="fade">
                                      <p:cBhvr>
                                        <p:cTn id="101" dur="200"/>
                                        <p:tgtEl>
                                          <p:spTgt spid="134"/>
                                        </p:tgtEl>
                                      </p:cBhvr>
                                    </p:animEffect>
                                  </p:childTnLst>
                                </p:cTn>
                              </p:par>
                              <p:par>
                                <p:cTn id="102" presetID="6" presetClass="emph" presetSubtype="0" autoRev="1" fill="hold" nodeType="withEffect">
                                  <p:stCondLst>
                                    <p:cond delay="150"/>
                                  </p:stCondLst>
                                  <p:childTnLst>
                                    <p:animScale>
                                      <p:cBhvr>
                                        <p:cTn id="103" dur="100" fill="hold"/>
                                        <p:tgtEl>
                                          <p:spTgt spid="134"/>
                                        </p:tgtEl>
                                      </p:cBhvr>
                                      <p:by x="130000" y="130000"/>
                                    </p:animScale>
                                  </p:childTnLst>
                                </p:cTn>
                              </p:par>
                            </p:childTnLst>
                          </p:cTn>
                        </p:par>
                        <p:par>
                          <p:cTn id="104" fill="hold">
                            <p:stCondLst>
                              <p:cond delay="8500"/>
                            </p:stCondLst>
                            <p:childTnLst>
                              <p:par>
                                <p:cTn id="105" presetID="12" presetClass="entr" presetSubtype="4" fill="hold" grpId="0" nodeType="afterEffect">
                                  <p:stCondLst>
                                    <p:cond delay="0"/>
                                  </p:stCondLst>
                                  <p:childTnLst>
                                    <p:set>
                                      <p:cBhvr>
                                        <p:cTn id="106" dur="1" fill="hold">
                                          <p:stCondLst>
                                            <p:cond delay="0"/>
                                          </p:stCondLst>
                                        </p:cTn>
                                        <p:tgtEl>
                                          <p:spTgt spid="118"/>
                                        </p:tgtEl>
                                        <p:attrNameLst>
                                          <p:attrName>style.visibility</p:attrName>
                                        </p:attrNameLst>
                                      </p:cBhvr>
                                      <p:to>
                                        <p:strVal val="visible"/>
                                      </p:to>
                                    </p:set>
                                    <p:anim calcmode="lin" valueType="num">
                                      <p:cBhvr additive="base">
                                        <p:cTn id="107" dur="450"/>
                                        <p:tgtEl>
                                          <p:spTgt spid="118"/>
                                        </p:tgtEl>
                                        <p:attrNameLst>
                                          <p:attrName>ppt_y</p:attrName>
                                        </p:attrNameLst>
                                      </p:cBhvr>
                                      <p:tavLst>
                                        <p:tav tm="0">
                                          <p:val>
                                            <p:strVal val="#ppt_y+#ppt_h*1.125000"/>
                                          </p:val>
                                        </p:tav>
                                        <p:tav tm="100000">
                                          <p:val>
                                            <p:strVal val="#ppt_y"/>
                                          </p:val>
                                        </p:tav>
                                      </p:tavLst>
                                    </p:anim>
                                    <p:animEffect transition="in" filter="wipe(up)">
                                      <p:cBhvr>
                                        <p:cTn id="108" dur="450"/>
                                        <p:tgtEl>
                                          <p:spTgt spid="118"/>
                                        </p:tgtEl>
                                      </p:cBhvr>
                                    </p:animEffect>
                                  </p:childTnLst>
                                </p:cTn>
                              </p:par>
                            </p:childTnLst>
                          </p:cTn>
                        </p:par>
                        <p:par>
                          <p:cTn id="109" fill="hold">
                            <p:stCondLst>
                              <p:cond delay="9000"/>
                            </p:stCondLst>
                            <p:childTnLst>
                              <p:par>
                                <p:cTn id="110" presetID="2" presetClass="entr" presetSubtype="4" fill="hold" nodeType="afterEffect">
                                  <p:stCondLst>
                                    <p:cond delay="0"/>
                                  </p:stCondLst>
                                  <p:childTnLst>
                                    <p:set>
                                      <p:cBhvr>
                                        <p:cTn id="111" dur="1" fill="hold">
                                          <p:stCondLst>
                                            <p:cond delay="0"/>
                                          </p:stCondLst>
                                        </p:cTn>
                                        <p:tgtEl>
                                          <p:spTgt spid="106"/>
                                        </p:tgtEl>
                                        <p:attrNameLst>
                                          <p:attrName>style.visibility</p:attrName>
                                        </p:attrNameLst>
                                      </p:cBhvr>
                                      <p:to>
                                        <p:strVal val="visible"/>
                                      </p:to>
                                    </p:set>
                                    <p:anim calcmode="lin" valueType="num">
                                      <p:cBhvr additive="base">
                                        <p:cTn id="112" dur="350" fill="hold"/>
                                        <p:tgtEl>
                                          <p:spTgt spid="106"/>
                                        </p:tgtEl>
                                        <p:attrNameLst>
                                          <p:attrName>ppt_x</p:attrName>
                                        </p:attrNameLst>
                                      </p:cBhvr>
                                      <p:tavLst>
                                        <p:tav tm="0">
                                          <p:val>
                                            <p:strVal val="#ppt_x"/>
                                          </p:val>
                                        </p:tav>
                                        <p:tav tm="100000">
                                          <p:val>
                                            <p:strVal val="#ppt_x"/>
                                          </p:val>
                                        </p:tav>
                                      </p:tavLst>
                                    </p:anim>
                                    <p:anim calcmode="lin" valueType="num">
                                      <p:cBhvr additive="base">
                                        <p:cTn id="113" dur="350" fill="hold"/>
                                        <p:tgtEl>
                                          <p:spTgt spid="106"/>
                                        </p:tgtEl>
                                        <p:attrNameLst>
                                          <p:attrName>ppt_y</p:attrName>
                                        </p:attrNameLst>
                                      </p:cBhvr>
                                      <p:tavLst>
                                        <p:tav tm="0">
                                          <p:val>
                                            <p:strVal val="1+#ppt_h/2"/>
                                          </p:val>
                                        </p:tav>
                                        <p:tav tm="100000">
                                          <p:val>
                                            <p:strVal val="#ppt_y"/>
                                          </p:val>
                                        </p:tav>
                                      </p:tavLst>
                                    </p:anim>
                                  </p:childTnLst>
                                </p:cTn>
                              </p:par>
                            </p:childTnLst>
                          </p:cTn>
                        </p:par>
                        <p:par>
                          <p:cTn id="114" fill="hold">
                            <p:stCondLst>
                              <p:cond delay="9500"/>
                            </p:stCondLst>
                            <p:childTnLst>
                              <p:par>
                                <p:cTn id="115" presetID="22" presetClass="entr" presetSubtype="4" fill="hold" nodeType="afterEffect">
                                  <p:stCondLst>
                                    <p:cond delay="0"/>
                                  </p:stCondLst>
                                  <p:childTnLst>
                                    <p:set>
                                      <p:cBhvr>
                                        <p:cTn id="116" dur="1" fill="hold">
                                          <p:stCondLst>
                                            <p:cond delay="0"/>
                                          </p:stCondLst>
                                        </p:cTn>
                                        <p:tgtEl>
                                          <p:spTgt spid="111"/>
                                        </p:tgtEl>
                                        <p:attrNameLst>
                                          <p:attrName>style.visibility</p:attrName>
                                        </p:attrNameLst>
                                      </p:cBhvr>
                                      <p:to>
                                        <p:strVal val="visible"/>
                                      </p:to>
                                    </p:set>
                                    <p:animEffect transition="in" filter="wipe(down)">
                                      <p:cBhvr>
                                        <p:cTn id="117" dur="500"/>
                                        <p:tgtEl>
                                          <p:spTgt spid="111"/>
                                        </p:tgtEl>
                                      </p:cBhvr>
                                    </p:animEffect>
                                  </p:childTnLst>
                                </p:cTn>
                              </p:par>
                            </p:childTnLst>
                          </p:cTn>
                        </p:par>
                        <p:par>
                          <p:cTn id="118" fill="hold">
                            <p:stCondLst>
                              <p:cond delay="10000"/>
                            </p:stCondLst>
                            <p:childTnLst>
                              <p:par>
                                <p:cTn id="119" presetID="53" presetClass="entr" presetSubtype="16" fill="hold" nodeType="afterEffect">
                                  <p:stCondLst>
                                    <p:cond delay="0"/>
                                  </p:stCondLst>
                                  <p:childTnLst>
                                    <p:set>
                                      <p:cBhvr>
                                        <p:cTn id="120" dur="1" fill="hold">
                                          <p:stCondLst>
                                            <p:cond delay="0"/>
                                          </p:stCondLst>
                                        </p:cTn>
                                        <p:tgtEl>
                                          <p:spTgt spid="139"/>
                                        </p:tgtEl>
                                        <p:attrNameLst>
                                          <p:attrName>style.visibility</p:attrName>
                                        </p:attrNameLst>
                                      </p:cBhvr>
                                      <p:to>
                                        <p:strVal val="visible"/>
                                      </p:to>
                                    </p:set>
                                    <p:anim calcmode="lin" valueType="num">
                                      <p:cBhvr>
                                        <p:cTn id="121" dur="200" fill="hold"/>
                                        <p:tgtEl>
                                          <p:spTgt spid="139"/>
                                        </p:tgtEl>
                                        <p:attrNameLst>
                                          <p:attrName>ppt_w</p:attrName>
                                        </p:attrNameLst>
                                      </p:cBhvr>
                                      <p:tavLst>
                                        <p:tav tm="0">
                                          <p:val>
                                            <p:fltVal val="0"/>
                                          </p:val>
                                        </p:tav>
                                        <p:tav tm="100000">
                                          <p:val>
                                            <p:strVal val="#ppt_w"/>
                                          </p:val>
                                        </p:tav>
                                      </p:tavLst>
                                    </p:anim>
                                    <p:anim calcmode="lin" valueType="num">
                                      <p:cBhvr>
                                        <p:cTn id="122" dur="200" fill="hold"/>
                                        <p:tgtEl>
                                          <p:spTgt spid="139"/>
                                        </p:tgtEl>
                                        <p:attrNameLst>
                                          <p:attrName>ppt_h</p:attrName>
                                        </p:attrNameLst>
                                      </p:cBhvr>
                                      <p:tavLst>
                                        <p:tav tm="0">
                                          <p:val>
                                            <p:fltVal val="0"/>
                                          </p:val>
                                        </p:tav>
                                        <p:tav tm="100000">
                                          <p:val>
                                            <p:strVal val="#ppt_h"/>
                                          </p:val>
                                        </p:tav>
                                      </p:tavLst>
                                    </p:anim>
                                    <p:animEffect transition="in" filter="fade">
                                      <p:cBhvr>
                                        <p:cTn id="123" dur="200"/>
                                        <p:tgtEl>
                                          <p:spTgt spid="139"/>
                                        </p:tgtEl>
                                      </p:cBhvr>
                                    </p:animEffect>
                                  </p:childTnLst>
                                </p:cTn>
                              </p:par>
                              <p:par>
                                <p:cTn id="124" presetID="6" presetClass="emph" presetSubtype="0" autoRev="1" fill="hold" nodeType="withEffect">
                                  <p:stCondLst>
                                    <p:cond delay="150"/>
                                  </p:stCondLst>
                                  <p:childTnLst>
                                    <p:animScale>
                                      <p:cBhvr>
                                        <p:cTn id="125" dur="100" fill="hold"/>
                                        <p:tgtEl>
                                          <p:spTgt spid="139"/>
                                        </p:tgtEl>
                                      </p:cBhvr>
                                      <p:by x="130000" y="130000"/>
                                    </p:animScale>
                                  </p:childTnLst>
                                </p:cTn>
                              </p:par>
                            </p:childTnLst>
                          </p:cTn>
                        </p:par>
                        <p:par>
                          <p:cTn id="126" fill="hold">
                            <p:stCondLst>
                              <p:cond delay="10500"/>
                            </p:stCondLst>
                            <p:childTnLst>
                              <p:par>
                                <p:cTn id="127" presetID="12" presetClass="entr" presetSubtype="1" fill="hold" grpId="0" nodeType="afterEffect">
                                  <p:stCondLst>
                                    <p:cond delay="0"/>
                                  </p:stCondLst>
                                  <p:childTnLst>
                                    <p:set>
                                      <p:cBhvr>
                                        <p:cTn id="128" dur="1" fill="hold">
                                          <p:stCondLst>
                                            <p:cond delay="0"/>
                                          </p:stCondLst>
                                        </p:cTn>
                                        <p:tgtEl>
                                          <p:spTgt spid="116"/>
                                        </p:tgtEl>
                                        <p:attrNameLst>
                                          <p:attrName>style.visibility</p:attrName>
                                        </p:attrNameLst>
                                      </p:cBhvr>
                                      <p:to>
                                        <p:strVal val="visible"/>
                                      </p:to>
                                    </p:set>
                                    <p:anim calcmode="lin" valueType="num">
                                      <p:cBhvr additive="base">
                                        <p:cTn id="129" dur="450"/>
                                        <p:tgtEl>
                                          <p:spTgt spid="116"/>
                                        </p:tgtEl>
                                        <p:attrNameLst>
                                          <p:attrName>ppt_y</p:attrName>
                                        </p:attrNameLst>
                                      </p:cBhvr>
                                      <p:tavLst>
                                        <p:tav tm="0">
                                          <p:val>
                                            <p:strVal val="#ppt_y-#ppt_h*1.125000"/>
                                          </p:val>
                                        </p:tav>
                                        <p:tav tm="100000">
                                          <p:val>
                                            <p:strVal val="#ppt_y"/>
                                          </p:val>
                                        </p:tav>
                                      </p:tavLst>
                                    </p:anim>
                                    <p:animEffect transition="in" filter="wipe(down)">
                                      <p:cBhvr>
                                        <p:cTn id="130" dur="45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14" grpId="0"/>
      <p:bldP spid="115" grpId="0"/>
      <p:bldP spid="116" grpId="0"/>
      <p:bldP spid="117" grpId="0"/>
      <p:bldP spid="1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7184"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57" name="组合 56"/>
          <p:cNvGrpSpPr/>
          <p:nvPr/>
        </p:nvGrpSpPr>
        <p:grpSpPr bwMode="auto">
          <a:xfrm>
            <a:off x="2743850" y="2230069"/>
            <a:ext cx="7150054" cy="1073735"/>
            <a:chOff x="1763688" y="1851670"/>
            <a:chExt cx="5760640" cy="864096"/>
          </a:xfrm>
        </p:grpSpPr>
        <p:cxnSp>
          <p:nvCxnSpPr>
            <p:cNvPr id="58" name="直接连接符 57"/>
            <p:cNvCxnSpPr/>
            <p:nvPr/>
          </p:nvCxnSpPr>
          <p:spPr>
            <a:xfrm>
              <a:off x="4644908" y="1851670"/>
              <a:ext cx="0" cy="86409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763688" y="2284616"/>
              <a:ext cx="0" cy="43115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524328" y="2284616"/>
              <a:ext cx="0" cy="43115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1763688" y="2284616"/>
              <a:ext cx="5760640"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bwMode="auto">
          <a:xfrm>
            <a:off x="4822120" y="3109594"/>
            <a:ext cx="2993514" cy="772376"/>
            <a:chOff x="3563888" y="953951"/>
            <a:chExt cx="2232248" cy="576064"/>
          </a:xfrm>
        </p:grpSpPr>
        <p:grpSp>
          <p:nvGrpSpPr>
            <p:cNvPr id="47173" name="组合 62"/>
            <p:cNvGrpSpPr/>
            <p:nvPr/>
          </p:nvGrpSpPr>
          <p:grpSpPr bwMode="auto">
            <a:xfrm>
              <a:off x="3563888" y="953951"/>
              <a:ext cx="2232248" cy="576064"/>
              <a:chOff x="3059832" y="915566"/>
              <a:chExt cx="2232248" cy="576064"/>
            </a:xfrm>
          </p:grpSpPr>
          <p:sp>
            <p:nvSpPr>
              <p:cNvPr id="65" name="矩形 64"/>
              <p:cNvSpPr/>
              <p:nvPr/>
            </p:nvSpPr>
            <p:spPr>
              <a:xfrm>
                <a:off x="3059832" y="915566"/>
                <a:ext cx="2232248" cy="576064"/>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6" name="圆角矩形 65"/>
              <p:cNvSpPr/>
              <p:nvPr/>
            </p:nvSpPr>
            <p:spPr>
              <a:xfrm>
                <a:off x="3103265" y="953951"/>
                <a:ext cx="504056" cy="504056"/>
              </a:xfrm>
              <a:prstGeom prst="roundRect">
                <a:avLst/>
              </a:prstGeom>
              <a:blipFill>
                <a:blip r:embed="rId4" cstate="screen">
                  <a:extLst>
                    <a:ext uri="{28A0092B-C50C-407E-A947-70E740481C1C}">
                      <a14:useLocalDpi xmlns:a14="http://schemas.microsoft.com/office/drawing/2010/main"/>
                    </a:ext>
                  </a:extLst>
                </a:blip>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64" name="矩形 1"/>
            <p:cNvSpPr>
              <a:spLocks noChangeArrowheads="1"/>
            </p:cNvSpPr>
            <p:nvPr/>
          </p:nvSpPr>
          <p:spPr bwMode="auto">
            <a:xfrm>
              <a:off x="4211423" y="1097135"/>
              <a:ext cx="1563072" cy="262501"/>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687" b="1" kern="0" dirty="0">
                  <a:latin typeface="微软雅黑" panose="020B0503020204020204" pitchFamily="34" charset="-122"/>
                  <a:ea typeface="微软雅黑" panose="020B0503020204020204" pitchFamily="34" charset="-122"/>
                </a:rPr>
                <a:t>管理总监   </a:t>
              </a:r>
              <a:r>
                <a:rPr lang="en-US" altLang="zh-CN" sz="1687" b="1" kern="0" dirty="0">
                  <a:latin typeface="微软雅黑" panose="020B0503020204020204" pitchFamily="34" charset="-122"/>
                  <a:ea typeface="微软雅黑" panose="020B0503020204020204" pitchFamily="34" charset="-122"/>
                </a:rPr>
                <a:t>NOSE</a:t>
              </a:r>
              <a:endParaRPr lang="zh-CN" altLang="en-US" sz="1687" b="1" kern="0" dirty="0">
                <a:latin typeface="微软雅黑" panose="020B0503020204020204" pitchFamily="34" charset="-122"/>
                <a:ea typeface="微软雅黑" panose="020B0503020204020204" pitchFamily="34" charset="-122"/>
              </a:endParaRPr>
            </a:p>
          </p:txBody>
        </p:sp>
      </p:grpSp>
      <p:grpSp>
        <p:nvGrpSpPr>
          <p:cNvPr id="67" name="组合 66"/>
          <p:cNvGrpSpPr/>
          <p:nvPr/>
        </p:nvGrpSpPr>
        <p:grpSpPr bwMode="auto">
          <a:xfrm>
            <a:off x="1245976" y="3109594"/>
            <a:ext cx="2995746" cy="772376"/>
            <a:chOff x="3563888" y="953951"/>
            <a:chExt cx="2232248" cy="576064"/>
          </a:xfrm>
        </p:grpSpPr>
        <p:grpSp>
          <p:nvGrpSpPr>
            <p:cNvPr id="47167" name="组合 67"/>
            <p:cNvGrpSpPr/>
            <p:nvPr/>
          </p:nvGrpSpPr>
          <p:grpSpPr bwMode="auto">
            <a:xfrm>
              <a:off x="3563888" y="953951"/>
              <a:ext cx="2232248" cy="576064"/>
              <a:chOff x="3059832" y="915566"/>
              <a:chExt cx="2232248" cy="576064"/>
            </a:xfrm>
          </p:grpSpPr>
          <p:sp>
            <p:nvSpPr>
              <p:cNvPr id="70" name="矩形 69"/>
              <p:cNvSpPr/>
              <p:nvPr/>
            </p:nvSpPr>
            <p:spPr>
              <a:xfrm>
                <a:off x="3059832" y="915566"/>
                <a:ext cx="2232248" cy="576064"/>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1" name="圆角矩形 70"/>
              <p:cNvSpPr/>
              <p:nvPr/>
            </p:nvSpPr>
            <p:spPr>
              <a:xfrm>
                <a:off x="3103265" y="953951"/>
                <a:ext cx="504056" cy="504056"/>
              </a:xfrm>
              <a:prstGeom prst="roundRect">
                <a:avLst/>
              </a:prstGeom>
              <a:blipFill>
                <a:blip r:embed="rId5" cstate="screen">
                  <a:extLst>
                    <a:ext uri="{28A0092B-C50C-407E-A947-70E740481C1C}">
                      <a14:useLocalDpi xmlns:a14="http://schemas.microsoft.com/office/drawing/2010/main"/>
                    </a:ext>
                  </a:extLst>
                </a:blip>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69" name="矩形 1"/>
            <p:cNvSpPr>
              <a:spLocks noChangeArrowheads="1"/>
            </p:cNvSpPr>
            <p:nvPr/>
          </p:nvSpPr>
          <p:spPr bwMode="auto">
            <a:xfrm>
              <a:off x="4257516" y="1097135"/>
              <a:ext cx="1417195" cy="262501"/>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687" b="1" kern="0" dirty="0">
                  <a:latin typeface="微软雅黑" panose="020B0503020204020204" pitchFamily="34" charset="-122"/>
                  <a:ea typeface="微软雅黑" panose="020B0503020204020204" pitchFamily="34" charset="-122"/>
                </a:rPr>
                <a:t>技术总监  </a:t>
              </a:r>
              <a:r>
                <a:rPr lang="en-US" altLang="zh-CN" sz="1687" b="1" kern="0" dirty="0">
                  <a:latin typeface="微软雅黑" panose="020B0503020204020204" pitchFamily="34" charset="-122"/>
                  <a:ea typeface="微软雅黑" panose="020B0503020204020204" pitchFamily="34" charset="-122"/>
                </a:rPr>
                <a:t>NOSE</a:t>
              </a:r>
              <a:endParaRPr lang="zh-CN" altLang="en-US" sz="1687" b="1" kern="0" dirty="0">
                <a:latin typeface="微软雅黑" panose="020B0503020204020204" pitchFamily="34" charset="-122"/>
                <a:ea typeface="微软雅黑" panose="020B0503020204020204" pitchFamily="34" charset="-122"/>
              </a:endParaRPr>
            </a:p>
          </p:txBody>
        </p:sp>
      </p:grpSp>
      <p:grpSp>
        <p:nvGrpSpPr>
          <p:cNvPr id="72" name="组合 71"/>
          <p:cNvGrpSpPr/>
          <p:nvPr/>
        </p:nvGrpSpPr>
        <p:grpSpPr bwMode="auto">
          <a:xfrm>
            <a:off x="8396032" y="3109591"/>
            <a:ext cx="2995746" cy="772375"/>
            <a:chOff x="3563888" y="953951"/>
            <a:chExt cx="2232248" cy="576064"/>
          </a:xfrm>
        </p:grpSpPr>
        <p:grpSp>
          <p:nvGrpSpPr>
            <p:cNvPr id="47161" name="组合 72"/>
            <p:cNvGrpSpPr/>
            <p:nvPr/>
          </p:nvGrpSpPr>
          <p:grpSpPr bwMode="auto">
            <a:xfrm>
              <a:off x="3563888" y="953951"/>
              <a:ext cx="2232248" cy="576064"/>
              <a:chOff x="3059832" y="915566"/>
              <a:chExt cx="2232248" cy="576064"/>
            </a:xfrm>
          </p:grpSpPr>
          <p:sp>
            <p:nvSpPr>
              <p:cNvPr id="75" name="矩形 74"/>
              <p:cNvSpPr/>
              <p:nvPr/>
            </p:nvSpPr>
            <p:spPr>
              <a:xfrm>
                <a:off x="3059832" y="915566"/>
                <a:ext cx="2232248" cy="576064"/>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6" name="圆角矩形 75"/>
              <p:cNvSpPr/>
              <p:nvPr/>
            </p:nvSpPr>
            <p:spPr>
              <a:xfrm>
                <a:off x="3103265" y="953951"/>
                <a:ext cx="504056" cy="504056"/>
              </a:xfrm>
              <a:prstGeom prst="roundRect">
                <a:avLst/>
              </a:prstGeom>
              <a:blipFill>
                <a:blip r:embed="rId6" cstate="screen">
                  <a:extLst>
                    <a:ext uri="{28A0092B-C50C-407E-A947-70E740481C1C}">
                      <a14:useLocalDpi xmlns:a14="http://schemas.microsoft.com/office/drawing/2010/main"/>
                    </a:ext>
                  </a:extLst>
                </a:blip>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74" name="矩形 1"/>
            <p:cNvSpPr>
              <a:spLocks noChangeArrowheads="1"/>
            </p:cNvSpPr>
            <p:nvPr/>
          </p:nvSpPr>
          <p:spPr bwMode="auto">
            <a:xfrm>
              <a:off x="4210940" y="1098799"/>
              <a:ext cx="1417195" cy="262501"/>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687" b="1" kern="0" dirty="0">
                  <a:latin typeface="微软雅黑" panose="020B0503020204020204" pitchFamily="34" charset="-122"/>
                  <a:ea typeface="微软雅黑" panose="020B0503020204020204" pitchFamily="34" charset="-122"/>
                </a:rPr>
                <a:t>工程总监  </a:t>
              </a:r>
              <a:r>
                <a:rPr lang="en-US" altLang="zh-CN" sz="1687" b="1" kern="0" dirty="0">
                  <a:latin typeface="微软雅黑" panose="020B0503020204020204" pitchFamily="34" charset="-122"/>
                  <a:ea typeface="微软雅黑" panose="020B0503020204020204" pitchFamily="34" charset="-122"/>
                </a:rPr>
                <a:t>NOSE</a:t>
              </a:r>
              <a:endParaRPr lang="zh-CN" altLang="en-US" sz="1687" b="1" kern="0" dirty="0">
                <a:latin typeface="微软雅黑" panose="020B0503020204020204" pitchFamily="34" charset="-122"/>
                <a:ea typeface="微软雅黑" panose="020B0503020204020204" pitchFamily="34" charset="-122"/>
              </a:endParaRPr>
            </a:p>
          </p:txBody>
        </p:sp>
      </p:grpSp>
      <p:grpSp>
        <p:nvGrpSpPr>
          <p:cNvPr id="77" name="组合 76"/>
          <p:cNvGrpSpPr/>
          <p:nvPr/>
        </p:nvGrpSpPr>
        <p:grpSpPr bwMode="auto">
          <a:xfrm>
            <a:off x="4822120" y="1605024"/>
            <a:ext cx="2995746" cy="774608"/>
            <a:chOff x="3563888" y="953951"/>
            <a:chExt cx="2232248" cy="576064"/>
          </a:xfrm>
        </p:grpSpPr>
        <p:grpSp>
          <p:nvGrpSpPr>
            <p:cNvPr id="47155" name="组合 77"/>
            <p:cNvGrpSpPr/>
            <p:nvPr/>
          </p:nvGrpSpPr>
          <p:grpSpPr bwMode="auto">
            <a:xfrm>
              <a:off x="3563888" y="953951"/>
              <a:ext cx="2232248" cy="576064"/>
              <a:chOff x="3059832" y="915566"/>
              <a:chExt cx="2232248" cy="576064"/>
            </a:xfrm>
          </p:grpSpPr>
          <p:sp>
            <p:nvSpPr>
              <p:cNvPr id="80" name="矩形 79"/>
              <p:cNvSpPr/>
              <p:nvPr/>
            </p:nvSpPr>
            <p:spPr>
              <a:xfrm>
                <a:off x="3059832" y="915566"/>
                <a:ext cx="2232248" cy="576064"/>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1" name="圆角矩形 80"/>
              <p:cNvSpPr/>
              <p:nvPr/>
            </p:nvSpPr>
            <p:spPr>
              <a:xfrm>
                <a:off x="3103265" y="953951"/>
                <a:ext cx="504056" cy="504056"/>
              </a:xfrm>
              <a:prstGeom prst="roundRect">
                <a:avLst/>
              </a:prstGeom>
              <a:blipFill>
                <a:blip r:embed="rId7" cstate="screen">
                  <a:extLst>
                    <a:ext uri="{28A0092B-C50C-407E-A947-70E740481C1C}">
                      <a14:useLocalDpi xmlns:a14="http://schemas.microsoft.com/office/drawing/2010/main"/>
                    </a:ext>
                  </a:extLst>
                </a:blip>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79" name="矩形 1"/>
            <p:cNvSpPr>
              <a:spLocks noChangeArrowheads="1"/>
            </p:cNvSpPr>
            <p:nvPr/>
          </p:nvSpPr>
          <p:spPr bwMode="auto">
            <a:xfrm>
              <a:off x="4355654" y="1103363"/>
              <a:ext cx="1417195" cy="261744"/>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687" b="1" kern="0" dirty="0">
                  <a:latin typeface="微软雅黑" panose="020B0503020204020204" pitchFamily="34" charset="-122"/>
                  <a:ea typeface="微软雅黑" panose="020B0503020204020204" pitchFamily="34" charset="-122"/>
                </a:rPr>
                <a:t>公司总裁   </a:t>
              </a:r>
              <a:r>
                <a:rPr lang="en-US" altLang="zh-CN" sz="1687" b="1" kern="0" dirty="0">
                  <a:latin typeface="微软雅黑" panose="020B0503020204020204" pitchFamily="34" charset="-122"/>
                  <a:ea typeface="微软雅黑" panose="020B0503020204020204" pitchFamily="34" charset="-122"/>
                </a:rPr>
                <a:t>CEO</a:t>
              </a:r>
              <a:endParaRPr lang="zh-CN" altLang="en-US" sz="1687" b="1" kern="0" dirty="0">
                <a:latin typeface="微软雅黑" panose="020B0503020204020204" pitchFamily="34" charset="-122"/>
                <a:ea typeface="微软雅黑" panose="020B0503020204020204" pitchFamily="34" charset="-122"/>
              </a:endParaRPr>
            </a:p>
          </p:txBody>
        </p:sp>
      </p:grpSp>
      <p:grpSp>
        <p:nvGrpSpPr>
          <p:cNvPr id="82" name="组合 81"/>
          <p:cNvGrpSpPr/>
          <p:nvPr/>
        </p:nvGrpSpPr>
        <p:grpSpPr bwMode="auto">
          <a:xfrm>
            <a:off x="1670113" y="3919922"/>
            <a:ext cx="1073737" cy="506733"/>
            <a:chOff x="1187624" y="2787774"/>
            <a:chExt cx="763369" cy="360040"/>
          </a:xfrm>
        </p:grpSpPr>
        <p:grpSp>
          <p:nvGrpSpPr>
            <p:cNvPr id="47150" name="组合 82"/>
            <p:cNvGrpSpPr/>
            <p:nvPr/>
          </p:nvGrpSpPr>
          <p:grpSpPr bwMode="auto">
            <a:xfrm>
              <a:off x="1187624" y="2787774"/>
              <a:ext cx="720081" cy="360040"/>
              <a:chOff x="1127257" y="3075806"/>
              <a:chExt cx="720081" cy="360040"/>
            </a:xfrm>
          </p:grpSpPr>
          <p:cxnSp>
            <p:nvCxnSpPr>
              <p:cNvPr id="85" name="直接连接符 84"/>
              <p:cNvCxnSpPr/>
              <p:nvPr/>
            </p:nvCxnSpPr>
            <p:spPr>
              <a:xfrm>
                <a:off x="1127257" y="3075806"/>
                <a:ext cx="0" cy="215706"/>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p:nvPr/>
            </p:nvCxnSpPr>
            <p:spPr>
              <a:xfrm>
                <a:off x="1127257" y="3291512"/>
                <a:ext cx="360259" cy="0"/>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87" name="圆角矩形 86"/>
              <p:cNvSpPr/>
              <p:nvPr/>
            </p:nvSpPr>
            <p:spPr>
              <a:xfrm>
                <a:off x="1271678" y="3183659"/>
                <a:ext cx="576096" cy="25218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84" name="矩形 1"/>
            <p:cNvSpPr>
              <a:spLocks noChangeArrowheads="1"/>
            </p:cNvSpPr>
            <p:nvPr/>
          </p:nvSpPr>
          <p:spPr bwMode="auto">
            <a:xfrm>
              <a:off x="1306653" y="2886111"/>
              <a:ext cx="644340" cy="234761"/>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en-US" altLang="zh-CN" sz="1547" b="1" kern="0" dirty="0">
                  <a:solidFill>
                    <a:schemeClr val="bg1"/>
                  </a:solidFill>
                  <a:latin typeface="微软雅黑" panose="020B0503020204020204" pitchFamily="34" charset="-122"/>
                  <a:ea typeface="微软雅黑" panose="020B0503020204020204" pitchFamily="34" charset="-122"/>
                </a:rPr>
                <a:t>ROLES</a:t>
              </a:r>
              <a:endParaRPr lang="zh-CN" altLang="en-US" sz="1547" b="1" kern="0" dirty="0">
                <a:solidFill>
                  <a:schemeClr val="bg1"/>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bwMode="auto">
          <a:xfrm>
            <a:off x="2277299" y="4426651"/>
            <a:ext cx="203140" cy="1924242"/>
            <a:chOff x="1619672" y="3291830"/>
            <a:chExt cx="144016" cy="1368152"/>
          </a:xfrm>
        </p:grpSpPr>
        <p:cxnSp>
          <p:nvCxnSpPr>
            <p:cNvPr id="89" name="直接连接符 88"/>
            <p:cNvCxnSpPr/>
            <p:nvPr/>
          </p:nvCxnSpPr>
          <p:spPr>
            <a:xfrm>
              <a:off x="1619672" y="3291830"/>
              <a:ext cx="0" cy="1368152"/>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90" name="直接连接符 89"/>
            <p:cNvCxnSpPr/>
            <p:nvPr/>
          </p:nvCxnSpPr>
          <p:spPr>
            <a:xfrm>
              <a:off x="1619672" y="4659982"/>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1" name="直接连接符 90"/>
            <p:cNvCxnSpPr/>
            <p:nvPr/>
          </p:nvCxnSpPr>
          <p:spPr>
            <a:xfrm>
              <a:off x="1619672" y="4191762"/>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p:nvPr/>
          </p:nvCxnSpPr>
          <p:spPr>
            <a:xfrm>
              <a:off x="1619672" y="3723544"/>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44" name="矩形 143"/>
          <p:cNvSpPr>
            <a:spLocks noChangeArrowheads="1"/>
          </p:cNvSpPr>
          <p:nvPr/>
        </p:nvSpPr>
        <p:spPr bwMode="auto">
          <a:xfrm>
            <a:off x="2647860" y="4759262"/>
            <a:ext cx="1810396"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
        <p:nvSpPr>
          <p:cNvPr id="145" name="矩形 144"/>
          <p:cNvSpPr>
            <a:spLocks noChangeArrowheads="1"/>
          </p:cNvSpPr>
          <p:nvPr/>
        </p:nvSpPr>
        <p:spPr bwMode="auto">
          <a:xfrm>
            <a:off x="2647860" y="5417791"/>
            <a:ext cx="1810396"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
        <p:nvSpPr>
          <p:cNvPr id="146" name="矩形 145"/>
          <p:cNvSpPr>
            <a:spLocks noChangeArrowheads="1"/>
          </p:cNvSpPr>
          <p:nvPr/>
        </p:nvSpPr>
        <p:spPr bwMode="auto">
          <a:xfrm>
            <a:off x="2647860" y="6076319"/>
            <a:ext cx="1810396"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grpSp>
        <p:nvGrpSpPr>
          <p:cNvPr id="147" name="组合 146"/>
          <p:cNvGrpSpPr/>
          <p:nvPr/>
        </p:nvGrpSpPr>
        <p:grpSpPr bwMode="auto">
          <a:xfrm>
            <a:off x="5252954" y="3919922"/>
            <a:ext cx="1071504" cy="506733"/>
            <a:chOff x="1187624" y="2787774"/>
            <a:chExt cx="763369" cy="360040"/>
          </a:xfrm>
        </p:grpSpPr>
        <p:grpSp>
          <p:nvGrpSpPr>
            <p:cNvPr id="47141" name="组合 147"/>
            <p:cNvGrpSpPr/>
            <p:nvPr/>
          </p:nvGrpSpPr>
          <p:grpSpPr bwMode="auto">
            <a:xfrm>
              <a:off x="1187624" y="2787774"/>
              <a:ext cx="720081" cy="360040"/>
              <a:chOff x="1127257" y="3075806"/>
              <a:chExt cx="720081" cy="360040"/>
            </a:xfrm>
          </p:grpSpPr>
          <p:cxnSp>
            <p:nvCxnSpPr>
              <p:cNvPr id="150" name="直接连接符 149"/>
              <p:cNvCxnSpPr/>
              <p:nvPr/>
            </p:nvCxnSpPr>
            <p:spPr>
              <a:xfrm>
                <a:off x="1127257" y="3075806"/>
                <a:ext cx="0" cy="215706"/>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51" name="直接连接符 150"/>
              <p:cNvCxnSpPr/>
              <p:nvPr/>
            </p:nvCxnSpPr>
            <p:spPr>
              <a:xfrm>
                <a:off x="1127257" y="3291512"/>
                <a:ext cx="359419" cy="0"/>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52" name="圆角矩形 151"/>
              <p:cNvSpPr/>
              <p:nvPr/>
            </p:nvSpPr>
            <p:spPr>
              <a:xfrm>
                <a:off x="1271978" y="3183659"/>
                <a:ext cx="575707" cy="25218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49" name="矩形 1"/>
            <p:cNvSpPr>
              <a:spLocks noChangeArrowheads="1"/>
            </p:cNvSpPr>
            <p:nvPr/>
          </p:nvSpPr>
          <p:spPr bwMode="auto">
            <a:xfrm>
              <a:off x="1306900" y="2886111"/>
              <a:ext cx="644093" cy="234761"/>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en-US" altLang="zh-CN" sz="1547" b="1" kern="0" dirty="0">
                  <a:solidFill>
                    <a:schemeClr val="bg1"/>
                  </a:solidFill>
                  <a:latin typeface="微软雅黑" panose="020B0503020204020204" pitchFamily="34" charset="-122"/>
                  <a:ea typeface="微软雅黑" panose="020B0503020204020204" pitchFamily="34" charset="-122"/>
                </a:rPr>
                <a:t>ROLES</a:t>
              </a:r>
              <a:endParaRPr lang="zh-CN" altLang="en-US" sz="1547" b="1" kern="0" dirty="0">
                <a:solidFill>
                  <a:schemeClr val="bg1"/>
                </a:solidFill>
                <a:latin typeface="微软雅黑" panose="020B0503020204020204" pitchFamily="34" charset="-122"/>
                <a:ea typeface="微软雅黑" panose="020B0503020204020204" pitchFamily="34" charset="-122"/>
              </a:endParaRPr>
            </a:p>
          </p:txBody>
        </p:sp>
      </p:grpSp>
      <p:grpSp>
        <p:nvGrpSpPr>
          <p:cNvPr id="153" name="组合 152"/>
          <p:cNvGrpSpPr/>
          <p:nvPr/>
        </p:nvGrpSpPr>
        <p:grpSpPr bwMode="auto">
          <a:xfrm>
            <a:off x="5860140" y="4426651"/>
            <a:ext cx="200907" cy="1924242"/>
            <a:chOff x="1619672" y="3291830"/>
            <a:chExt cx="144016" cy="1368152"/>
          </a:xfrm>
        </p:grpSpPr>
        <p:cxnSp>
          <p:nvCxnSpPr>
            <p:cNvPr id="154" name="直接连接符 153"/>
            <p:cNvCxnSpPr/>
            <p:nvPr/>
          </p:nvCxnSpPr>
          <p:spPr>
            <a:xfrm>
              <a:off x="1619672" y="3291830"/>
              <a:ext cx="0" cy="1368152"/>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55" name="直接连接符 154"/>
            <p:cNvCxnSpPr/>
            <p:nvPr/>
          </p:nvCxnSpPr>
          <p:spPr>
            <a:xfrm>
              <a:off x="1619672" y="4659982"/>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6" name="直接连接符 155"/>
            <p:cNvCxnSpPr/>
            <p:nvPr/>
          </p:nvCxnSpPr>
          <p:spPr>
            <a:xfrm>
              <a:off x="1619672" y="4191762"/>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7" name="直接连接符 156"/>
            <p:cNvCxnSpPr/>
            <p:nvPr/>
          </p:nvCxnSpPr>
          <p:spPr>
            <a:xfrm>
              <a:off x="1619672" y="3723544"/>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58" name="矩形 157"/>
          <p:cNvSpPr>
            <a:spLocks noChangeArrowheads="1"/>
          </p:cNvSpPr>
          <p:nvPr/>
        </p:nvSpPr>
        <p:spPr bwMode="auto">
          <a:xfrm>
            <a:off x="6230702" y="4759262"/>
            <a:ext cx="1808163"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
        <p:nvSpPr>
          <p:cNvPr id="159" name="矩形 158"/>
          <p:cNvSpPr>
            <a:spLocks noChangeArrowheads="1"/>
          </p:cNvSpPr>
          <p:nvPr/>
        </p:nvSpPr>
        <p:spPr bwMode="auto">
          <a:xfrm>
            <a:off x="6230702" y="5417791"/>
            <a:ext cx="1808163"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
        <p:nvSpPr>
          <p:cNvPr id="160" name="矩形 159"/>
          <p:cNvSpPr>
            <a:spLocks noChangeArrowheads="1"/>
          </p:cNvSpPr>
          <p:nvPr/>
        </p:nvSpPr>
        <p:spPr bwMode="auto">
          <a:xfrm>
            <a:off x="6230702" y="6076319"/>
            <a:ext cx="1808163"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grpSp>
        <p:nvGrpSpPr>
          <p:cNvPr id="161" name="组合 160"/>
          <p:cNvGrpSpPr/>
          <p:nvPr/>
        </p:nvGrpSpPr>
        <p:grpSpPr bwMode="auto">
          <a:xfrm>
            <a:off x="8791148" y="3919922"/>
            <a:ext cx="1073737" cy="506733"/>
            <a:chOff x="1187624" y="2787774"/>
            <a:chExt cx="763369" cy="360040"/>
          </a:xfrm>
        </p:grpSpPr>
        <p:grpSp>
          <p:nvGrpSpPr>
            <p:cNvPr id="47132" name="组合 161"/>
            <p:cNvGrpSpPr/>
            <p:nvPr/>
          </p:nvGrpSpPr>
          <p:grpSpPr bwMode="auto">
            <a:xfrm>
              <a:off x="1187624" y="2787774"/>
              <a:ext cx="720081" cy="360040"/>
              <a:chOff x="1127257" y="3075806"/>
              <a:chExt cx="720081" cy="360040"/>
            </a:xfrm>
          </p:grpSpPr>
          <p:cxnSp>
            <p:nvCxnSpPr>
              <p:cNvPr id="164" name="直接连接符 163"/>
              <p:cNvCxnSpPr/>
              <p:nvPr/>
            </p:nvCxnSpPr>
            <p:spPr>
              <a:xfrm>
                <a:off x="1127257" y="3075806"/>
                <a:ext cx="0" cy="215706"/>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65" name="直接连接符 164"/>
              <p:cNvCxnSpPr/>
              <p:nvPr/>
            </p:nvCxnSpPr>
            <p:spPr>
              <a:xfrm>
                <a:off x="1127257" y="3291512"/>
                <a:ext cx="360259" cy="0"/>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66" name="圆角矩形 165"/>
              <p:cNvSpPr/>
              <p:nvPr/>
            </p:nvSpPr>
            <p:spPr>
              <a:xfrm>
                <a:off x="1271678" y="3183659"/>
                <a:ext cx="576096" cy="25218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163" name="矩形 1"/>
            <p:cNvSpPr>
              <a:spLocks noChangeArrowheads="1"/>
            </p:cNvSpPr>
            <p:nvPr/>
          </p:nvSpPr>
          <p:spPr bwMode="auto">
            <a:xfrm>
              <a:off x="1306653" y="2886111"/>
              <a:ext cx="644340" cy="234761"/>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en-US" altLang="zh-CN" sz="1547" b="1" kern="0" dirty="0">
                  <a:solidFill>
                    <a:schemeClr val="bg1"/>
                  </a:solidFill>
                  <a:latin typeface="微软雅黑" panose="020B0503020204020204" pitchFamily="34" charset="-122"/>
                  <a:ea typeface="微软雅黑" panose="020B0503020204020204" pitchFamily="34" charset="-122"/>
                </a:rPr>
                <a:t>ROLES</a:t>
              </a:r>
              <a:endParaRPr lang="zh-CN" altLang="en-US" sz="1547" b="1" kern="0" dirty="0">
                <a:solidFill>
                  <a:schemeClr val="bg1"/>
                </a:solidFill>
                <a:latin typeface="微软雅黑" panose="020B0503020204020204" pitchFamily="34" charset="-122"/>
                <a:ea typeface="微软雅黑" panose="020B0503020204020204" pitchFamily="34" charset="-122"/>
              </a:endParaRPr>
            </a:p>
          </p:txBody>
        </p:sp>
      </p:grpSp>
      <p:grpSp>
        <p:nvGrpSpPr>
          <p:cNvPr id="167" name="组合 166"/>
          <p:cNvGrpSpPr/>
          <p:nvPr/>
        </p:nvGrpSpPr>
        <p:grpSpPr bwMode="auto">
          <a:xfrm>
            <a:off x="9398334" y="4426651"/>
            <a:ext cx="203140" cy="1924242"/>
            <a:chOff x="1619672" y="3291830"/>
            <a:chExt cx="144016" cy="1368152"/>
          </a:xfrm>
        </p:grpSpPr>
        <p:cxnSp>
          <p:nvCxnSpPr>
            <p:cNvPr id="168" name="直接连接符 167"/>
            <p:cNvCxnSpPr/>
            <p:nvPr/>
          </p:nvCxnSpPr>
          <p:spPr>
            <a:xfrm>
              <a:off x="1619672" y="3291830"/>
              <a:ext cx="0" cy="1368152"/>
            </a:xfrm>
            <a:prstGeom prst="line">
              <a:avLst/>
            </a:prstGeom>
            <a:blipFill>
              <a:blip r:embed="rId8"/>
              <a:stretch>
                <a:fillRect/>
              </a:stretch>
            </a:blipFill>
            <a:ln w="63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69" name="直接连接符 168"/>
            <p:cNvCxnSpPr/>
            <p:nvPr/>
          </p:nvCxnSpPr>
          <p:spPr>
            <a:xfrm>
              <a:off x="1619672" y="4659982"/>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0" name="直接连接符 169"/>
            <p:cNvCxnSpPr/>
            <p:nvPr/>
          </p:nvCxnSpPr>
          <p:spPr>
            <a:xfrm>
              <a:off x="1619672" y="4191762"/>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1" name="直接连接符 170"/>
            <p:cNvCxnSpPr/>
            <p:nvPr/>
          </p:nvCxnSpPr>
          <p:spPr>
            <a:xfrm>
              <a:off x="1619672" y="3723544"/>
              <a:ext cx="144016" cy="0"/>
            </a:xfrm>
            <a:prstGeom prst="line">
              <a:avLst/>
            </a:prstGeom>
            <a:blipFill>
              <a:blip r:embed="rId8"/>
              <a:stretch>
                <a:fillRect/>
              </a:stretch>
            </a:blipFill>
            <a:ln w="6350">
              <a:solidFill>
                <a:schemeClr val="tx1"/>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72" name="矩形 171"/>
          <p:cNvSpPr>
            <a:spLocks noChangeArrowheads="1"/>
          </p:cNvSpPr>
          <p:nvPr/>
        </p:nvSpPr>
        <p:spPr bwMode="auto">
          <a:xfrm>
            <a:off x="9768895" y="4759262"/>
            <a:ext cx="1810396"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
        <p:nvSpPr>
          <p:cNvPr id="173" name="矩形 172"/>
          <p:cNvSpPr>
            <a:spLocks noChangeArrowheads="1"/>
          </p:cNvSpPr>
          <p:nvPr/>
        </p:nvSpPr>
        <p:spPr bwMode="auto">
          <a:xfrm>
            <a:off x="9768895" y="5417791"/>
            <a:ext cx="1810396"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
        <p:nvSpPr>
          <p:cNvPr id="174" name="矩形 173"/>
          <p:cNvSpPr>
            <a:spLocks noChangeArrowheads="1"/>
          </p:cNvSpPr>
          <p:nvPr/>
        </p:nvSpPr>
        <p:spPr bwMode="auto">
          <a:xfrm>
            <a:off x="9768895" y="6076319"/>
            <a:ext cx="1810396"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266">
                <a:solidFill>
                  <a:srgbClr val="000000"/>
                </a:solidFill>
                <a:latin typeface="微软雅黑" panose="020B0503020204020204" pitchFamily="34" charset="-122"/>
                <a:ea typeface="微软雅黑" panose="020B0503020204020204" pitchFamily="34" charset="-122"/>
              </a:rPr>
              <a:t>随着计算机技术的发展及印刷技术的进步。</a:t>
            </a:r>
          </a:p>
        </p:txBody>
      </p:sp>
    </p:spTree>
    <p:extLst>
      <p:ext uri="{BB962C8B-B14F-4D97-AF65-F5344CB8AC3E}">
        <p14:creationId xmlns:p14="http://schemas.microsoft.com/office/powerpoint/2010/main" val="142260959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p:cTn id="20" dur="200" fill="hold"/>
                                        <p:tgtEl>
                                          <p:spTgt spid="77"/>
                                        </p:tgtEl>
                                        <p:attrNameLst>
                                          <p:attrName>ppt_w</p:attrName>
                                        </p:attrNameLst>
                                      </p:cBhvr>
                                      <p:tavLst>
                                        <p:tav tm="0">
                                          <p:val>
                                            <p:fltVal val="0"/>
                                          </p:val>
                                        </p:tav>
                                        <p:tav tm="100000">
                                          <p:val>
                                            <p:strVal val="#ppt_w"/>
                                          </p:val>
                                        </p:tav>
                                      </p:tavLst>
                                    </p:anim>
                                    <p:anim calcmode="lin" valueType="num">
                                      <p:cBhvr>
                                        <p:cTn id="21" dur="200" fill="hold"/>
                                        <p:tgtEl>
                                          <p:spTgt spid="77"/>
                                        </p:tgtEl>
                                        <p:attrNameLst>
                                          <p:attrName>ppt_h</p:attrName>
                                        </p:attrNameLst>
                                      </p:cBhvr>
                                      <p:tavLst>
                                        <p:tav tm="0">
                                          <p:val>
                                            <p:fltVal val="0"/>
                                          </p:val>
                                        </p:tav>
                                        <p:tav tm="100000">
                                          <p:val>
                                            <p:strVal val="#ppt_h"/>
                                          </p:val>
                                        </p:tav>
                                      </p:tavLst>
                                    </p:anim>
                                    <p:animEffect transition="in" filter="fade">
                                      <p:cBhvr>
                                        <p:cTn id="22" dur="200"/>
                                        <p:tgtEl>
                                          <p:spTgt spid="77"/>
                                        </p:tgtEl>
                                      </p:cBhvr>
                                    </p:animEffect>
                                  </p:childTnLst>
                                </p:cTn>
                              </p:par>
                              <p:par>
                                <p:cTn id="23" presetID="6" presetClass="emph" presetSubtype="0" autoRev="1" fill="hold" nodeType="withEffect">
                                  <p:stCondLst>
                                    <p:cond delay="150"/>
                                  </p:stCondLst>
                                  <p:childTnLst>
                                    <p:animScale>
                                      <p:cBhvr>
                                        <p:cTn id="24" dur="100" fill="hold"/>
                                        <p:tgtEl>
                                          <p:spTgt spid="77"/>
                                        </p:tgtEl>
                                      </p:cBhvr>
                                      <p:by x="130000" y="130000"/>
                                    </p:animScale>
                                  </p:childTnLst>
                                </p:cTn>
                              </p:par>
                            </p:childTnLst>
                          </p:cTn>
                        </p:par>
                        <p:par>
                          <p:cTn id="25" fill="hold">
                            <p:stCondLst>
                              <p:cond delay="1000"/>
                            </p:stCondLst>
                            <p:childTnLst>
                              <p:par>
                                <p:cTn id="26" presetID="22" presetClass="entr" presetSubtype="1"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up)">
                                      <p:cBhvr>
                                        <p:cTn id="28" dur="350"/>
                                        <p:tgtEl>
                                          <p:spTgt spid="57"/>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200" fill="hold"/>
                                        <p:tgtEl>
                                          <p:spTgt spid="67"/>
                                        </p:tgtEl>
                                        <p:attrNameLst>
                                          <p:attrName>ppt_w</p:attrName>
                                        </p:attrNameLst>
                                      </p:cBhvr>
                                      <p:tavLst>
                                        <p:tav tm="0">
                                          <p:val>
                                            <p:fltVal val="0"/>
                                          </p:val>
                                        </p:tav>
                                        <p:tav tm="100000">
                                          <p:val>
                                            <p:strVal val="#ppt_w"/>
                                          </p:val>
                                        </p:tav>
                                      </p:tavLst>
                                    </p:anim>
                                    <p:anim calcmode="lin" valueType="num">
                                      <p:cBhvr>
                                        <p:cTn id="33" dur="200" fill="hold"/>
                                        <p:tgtEl>
                                          <p:spTgt spid="67"/>
                                        </p:tgtEl>
                                        <p:attrNameLst>
                                          <p:attrName>ppt_h</p:attrName>
                                        </p:attrNameLst>
                                      </p:cBhvr>
                                      <p:tavLst>
                                        <p:tav tm="0">
                                          <p:val>
                                            <p:fltVal val="0"/>
                                          </p:val>
                                        </p:tav>
                                        <p:tav tm="100000">
                                          <p:val>
                                            <p:strVal val="#ppt_h"/>
                                          </p:val>
                                        </p:tav>
                                      </p:tavLst>
                                    </p:anim>
                                    <p:animEffect transition="in" filter="fade">
                                      <p:cBhvr>
                                        <p:cTn id="34" dur="200"/>
                                        <p:tgtEl>
                                          <p:spTgt spid="67"/>
                                        </p:tgtEl>
                                      </p:cBhvr>
                                    </p:animEffect>
                                  </p:childTnLst>
                                </p:cTn>
                              </p:par>
                              <p:par>
                                <p:cTn id="35" presetID="6" presetClass="emph" presetSubtype="0" autoRev="1" fill="hold" nodeType="withEffect">
                                  <p:stCondLst>
                                    <p:cond delay="150"/>
                                  </p:stCondLst>
                                  <p:childTnLst>
                                    <p:animScale>
                                      <p:cBhvr>
                                        <p:cTn id="36" dur="100" fill="hold"/>
                                        <p:tgtEl>
                                          <p:spTgt spid="67"/>
                                        </p:tgtEl>
                                      </p:cBhvr>
                                      <p:by x="130000" y="130000"/>
                                    </p:animScale>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200" fill="hold"/>
                                        <p:tgtEl>
                                          <p:spTgt spid="62"/>
                                        </p:tgtEl>
                                        <p:attrNameLst>
                                          <p:attrName>ppt_w</p:attrName>
                                        </p:attrNameLst>
                                      </p:cBhvr>
                                      <p:tavLst>
                                        <p:tav tm="0">
                                          <p:val>
                                            <p:fltVal val="0"/>
                                          </p:val>
                                        </p:tav>
                                        <p:tav tm="100000">
                                          <p:val>
                                            <p:strVal val="#ppt_w"/>
                                          </p:val>
                                        </p:tav>
                                      </p:tavLst>
                                    </p:anim>
                                    <p:anim calcmode="lin" valueType="num">
                                      <p:cBhvr>
                                        <p:cTn id="41" dur="200" fill="hold"/>
                                        <p:tgtEl>
                                          <p:spTgt spid="62"/>
                                        </p:tgtEl>
                                        <p:attrNameLst>
                                          <p:attrName>ppt_h</p:attrName>
                                        </p:attrNameLst>
                                      </p:cBhvr>
                                      <p:tavLst>
                                        <p:tav tm="0">
                                          <p:val>
                                            <p:fltVal val="0"/>
                                          </p:val>
                                        </p:tav>
                                        <p:tav tm="100000">
                                          <p:val>
                                            <p:strVal val="#ppt_h"/>
                                          </p:val>
                                        </p:tav>
                                      </p:tavLst>
                                    </p:anim>
                                    <p:animEffect transition="in" filter="fade">
                                      <p:cBhvr>
                                        <p:cTn id="42" dur="200"/>
                                        <p:tgtEl>
                                          <p:spTgt spid="62"/>
                                        </p:tgtEl>
                                      </p:cBhvr>
                                    </p:animEffect>
                                  </p:childTnLst>
                                </p:cTn>
                              </p:par>
                              <p:par>
                                <p:cTn id="43" presetID="6" presetClass="emph" presetSubtype="0" autoRev="1" fill="hold" nodeType="withEffect">
                                  <p:stCondLst>
                                    <p:cond delay="150"/>
                                  </p:stCondLst>
                                  <p:childTnLst>
                                    <p:animScale>
                                      <p:cBhvr>
                                        <p:cTn id="44" dur="100" fill="hold"/>
                                        <p:tgtEl>
                                          <p:spTgt spid="62"/>
                                        </p:tgtEl>
                                      </p:cBhvr>
                                      <p:by x="130000" y="130000"/>
                                    </p:animScale>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cBhvr>
                                        <p:cTn id="48" dur="200" fill="hold"/>
                                        <p:tgtEl>
                                          <p:spTgt spid="72"/>
                                        </p:tgtEl>
                                        <p:attrNameLst>
                                          <p:attrName>ppt_w</p:attrName>
                                        </p:attrNameLst>
                                      </p:cBhvr>
                                      <p:tavLst>
                                        <p:tav tm="0">
                                          <p:val>
                                            <p:fltVal val="0"/>
                                          </p:val>
                                        </p:tav>
                                        <p:tav tm="100000">
                                          <p:val>
                                            <p:strVal val="#ppt_w"/>
                                          </p:val>
                                        </p:tav>
                                      </p:tavLst>
                                    </p:anim>
                                    <p:anim calcmode="lin" valueType="num">
                                      <p:cBhvr>
                                        <p:cTn id="49" dur="200" fill="hold"/>
                                        <p:tgtEl>
                                          <p:spTgt spid="72"/>
                                        </p:tgtEl>
                                        <p:attrNameLst>
                                          <p:attrName>ppt_h</p:attrName>
                                        </p:attrNameLst>
                                      </p:cBhvr>
                                      <p:tavLst>
                                        <p:tav tm="0">
                                          <p:val>
                                            <p:fltVal val="0"/>
                                          </p:val>
                                        </p:tav>
                                        <p:tav tm="100000">
                                          <p:val>
                                            <p:strVal val="#ppt_h"/>
                                          </p:val>
                                        </p:tav>
                                      </p:tavLst>
                                    </p:anim>
                                    <p:animEffect transition="in" filter="fade">
                                      <p:cBhvr>
                                        <p:cTn id="50" dur="200"/>
                                        <p:tgtEl>
                                          <p:spTgt spid="72"/>
                                        </p:tgtEl>
                                      </p:cBhvr>
                                    </p:animEffect>
                                  </p:childTnLst>
                                </p:cTn>
                              </p:par>
                              <p:par>
                                <p:cTn id="51" presetID="6" presetClass="emph" presetSubtype="0" autoRev="1" fill="hold" nodeType="withEffect">
                                  <p:stCondLst>
                                    <p:cond delay="150"/>
                                  </p:stCondLst>
                                  <p:childTnLst>
                                    <p:animScale>
                                      <p:cBhvr>
                                        <p:cTn id="52" dur="100" fill="hold"/>
                                        <p:tgtEl>
                                          <p:spTgt spid="72"/>
                                        </p:tgtEl>
                                      </p:cBhvr>
                                      <p:by x="130000" y="130000"/>
                                    </p:animScale>
                                  </p:childTnLst>
                                </p:cTn>
                              </p:par>
                            </p:childTnLst>
                          </p:cTn>
                        </p:par>
                        <p:par>
                          <p:cTn id="53" fill="hold">
                            <p:stCondLst>
                              <p:cond delay="3000"/>
                            </p:stCondLst>
                            <p:childTnLst>
                              <p:par>
                                <p:cTn id="54" presetID="22" presetClass="entr" presetSubtype="8" fill="hold"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500"/>
                                        <p:tgtEl>
                                          <p:spTgt spid="82"/>
                                        </p:tgtEl>
                                      </p:cBhvr>
                                    </p:animEffect>
                                  </p:childTnLst>
                                </p:cTn>
                              </p:par>
                            </p:childTnLst>
                          </p:cTn>
                        </p:par>
                        <p:par>
                          <p:cTn id="57" fill="hold">
                            <p:stCondLst>
                              <p:cond delay="3500"/>
                            </p:stCondLst>
                            <p:childTnLst>
                              <p:par>
                                <p:cTn id="58" presetID="2" presetClass="entr" presetSubtype="1" fill="hold"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400" fill="hold"/>
                                        <p:tgtEl>
                                          <p:spTgt spid="88"/>
                                        </p:tgtEl>
                                        <p:attrNameLst>
                                          <p:attrName>ppt_x</p:attrName>
                                        </p:attrNameLst>
                                      </p:cBhvr>
                                      <p:tavLst>
                                        <p:tav tm="0">
                                          <p:val>
                                            <p:strVal val="#ppt_x"/>
                                          </p:val>
                                        </p:tav>
                                        <p:tav tm="100000">
                                          <p:val>
                                            <p:strVal val="#ppt_x"/>
                                          </p:val>
                                        </p:tav>
                                      </p:tavLst>
                                    </p:anim>
                                    <p:anim calcmode="lin" valueType="num">
                                      <p:cBhvr additive="base">
                                        <p:cTn id="61" dur="400" fill="hold"/>
                                        <p:tgtEl>
                                          <p:spTgt spid="88"/>
                                        </p:tgtEl>
                                        <p:attrNameLst>
                                          <p:attrName>ppt_y</p:attrName>
                                        </p:attrNameLst>
                                      </p:cBhvr>
                                      <p:tavLst>
                                        <p:tav tm="0">
                                          <p:val>
                                            <p:strVal val="0-#ppt_h/2"/>
                                          </p:val>
                                        </p:tav>
                                        <p:tav tm="100000">
                                          <p:val>
                                            <p:strVal val="#ppt_y"/>
                                          </p:val>
                                        </p:tav>
                                      </p:tavLst>
                                    </p:anim>
                                  </p:childTnLst>
                                </p:cTn>
                              </p:par>
                            </p:childTnLst>
                          </p:cTn>
                        </p:par>
                        <p:par>
                          <p:cTn id="62" fill="hold">
                            <p:stCondLst>
                              <p:cond delay="4000"/>
                            </p:stCondLst>
                            <p:childTnLst>
                              <p:par>
                                <p:cTn id="63" presetID="2" presetClass="entr" presetSubtype="4" fill="hold" grpId="0" nodeType="afterEffect">
                                  <p:stCondLst>
                                    <p:cond delay="0"/>
                                  </p:stCondLst>
                                  <p:childTnLst>
                                    <p:set>
                                      <p:cBhvr>
                                        <p:cTn id="64" dur="1" fill="hold">
                                          <p:stCondLst>
                                            <p:cond delay="0"/>
                                          </p:stCondLst>
                                        </p:cTn>
                                        <p:tgtEl>
                                          <p:spTgt spid="144"/>
                                        </p:tgtEl>
                                        <p:attrNameLst>
                                          <p:attrName>style.visibility</p:attrName>
                                        </p:attrNameLst>
                                      </p:cBhvr>
                                      <p:to>
                                        <p:strVal val="visible"/>
                                      </p:to>
                                    </p:set>
                                    <p:anim calcmode="lin" valueType="num">
                                      <p:cBhvr additive="base">
                                        <p:cTn id="65" dur="400" fill="hold"/>
                                        <p:tgtEl>
                                          <p:spTgt spid="144"/>
                                        </p:tgtEl>
                                        <p:attrNameLst>
                                          <p:attrName>ppt_x</p:attrName>
                                        </p:attrNameLst>
                                      </p:cBhvr>
                                      <p:tavLst>
                                        <p:tav tm="0">
                                          <p:val>
                                            <p:strVal val="#ppt_x"/>
                                          </p:val>
                                        </p:tav>
                                        <p:tav tm="100000">
                                          <p:val>
                                            <p:strVal val="#ppt_x"/>
                                          </p:val>
                                        </p:tav>
                                      </p:tavLst>
                                    </p:anim>
                                    <p:anim calcmode="lin" valueType="num">
                                      <p:cBhvr additive="base">
                                        <p:cTn id="66" dur="400" fill="hold"/>
                                        <p:tgtEl>
                                          <p:spTgt spid="144"/>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4" fill="hold" grpId="0" nodeType="afterEffect">
                                  <p:stCondLst>
                                    <p:cond delay="0"/>
                                  </p:stCondLst>
                                  <p:childTnLst>
                                    <p:set>
                                      <p:cBhvr>
                                        <p:cTn id="69" dur="1" fill="hold">
                                          <p:stCondLst>
                                            <p:cond delay="0"/>
                                          </p:stCondLst>
                                        </p:cTn>
                                        <p:tgtEl>
                                          <p:spTgt spid="145"/>
                                        </p:tgtEl>
                                        <p:attrNameLst>
                                          <p:attrName>style.visibility</p:attrName>
                                        </p:attrNameLst>
                                      </p:cBhvr>
                                      <p:to>
                                        <p:strVal val="visible"/>
                                      </p:to>
                                    </p:set>
                                    <p:anim calcmode="lin" valueType="num">
                                      <p:cBhvr additive="base">
                                        <p:cTn id="70" dur="400" fill="hold"/>
                                        <p:tgtEl>
                                          <p:spTgt spid="145"/>
                                        </p:tgtEl>
                                        <p:attrNameLst>
                                          <p:attrName>ppt_x</p:attrName>
                                        </p:attrNameLst>
                                      </p:cBhvr>
                                      <p:tavLst>
                                        <p:tav tm="0">
                                          <p:val>
                                            <p:strVal val="#ppt_x"/>
                                          </p:val>
                                        </p:tav>
                                        <p:tav tm="100000">
                                          <p:val>
                                            <p:strVal val="#ppt_x"/>
                                          </p:val>
                                        </p:tav>
                                      </p:tavLst>
                                    </p:anim>
                                    <p:anim calcmode="lin" valueType="num">
                                      <p:cBhvr additive="base">
                                        <p:cTn id="71" dur="400" fill="hold"/>
                                        <p:tgtEl>
                                          <p:spTgt spid="145"/>
                                        </p:tgtEl>
                                        <p:attrNameLst>
                                          <p:attrName>ppt_y</p:attrName>
                                        </p:attrNameLst>
                                      </p:cBhvr>
                                      <p:tavLst>
                                        <p:tav tm="0">
                                          <p:val>
                                            <p:strVal val="1+#ppt_h/2"/>
                                          </p:val>
                                        </p:tav>
                                        <p:tav tm="100000">
                                          <p:val>
                                            <p:strVal val="#ppt_y"/>
                                          </p:val>
                                        </p:tav>
                                      </p:tavLst>
                                    </p:anim>
                                  </p:childTnLst>
                                </p:cTn>
                              </p:par>
                            </p:childTnLst>
                          </p:cTn>
                        </p:par>
                        <p:par>
                          <p:cTn id="72" fill="hold">
                            <p:stCondLst>
                              <p:cond delay="5000"/>
                            </p:stCondLst>
                            <p:childTnLst>
                              <p:par>
                                <p:cTn id="73" presetID="2" presetClass="entr" presetSubtype="4"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 calcmode="lin" valueType="num">
                                      <p:cBhvr additive="base">
                                        <p:cTn id="75" dur="400" fill="hold"/>
                                        <p:tgtEl>
                                          <p:spTgt spid="146"/>
                                        </p:tgtEl>
                                        <p:attrNameLst>
                                          <p:attrName>ppt_x</p:attrName>
                                        </p:attrNameLst>
                                      </p:cBhvr>
                                      <p:tavLst>
                                        <p:tav tm="0">
                                          <p:val>
                                            <p:strVal val="#ppt_x"/>
                                          </p:val>
                                        </p:tav>
                                        <p:tav tm="100000">
                                          <p:val>
                                            <p:strVal val="#ppt_x"/>
                                          </p:val>
                                        </p:tav>
                                      </p:tavLst>
                                    </p:anim>
                                    <p:anim calcmode="lin" valueType="num">
                                      <p:cBhvr additive="base">
                                        <p:cTn id="76" dur="400" fill="hold"/>
                                        <p:tgtEl>
                                          <p:spTgt spid="146"/>
                                        </p:tgtEl>
                                        <p:attrNameLst>
                                          <p:attrName>ppt_y</p:attrName>
                                        </p:attrNameLst>
                                      </p:cBhvr>
                                      <p:tavLst>
                                        <p:tav tm="0">
                                          <p:val>
                                            <p:strVal val="1+#ppt_h/2"/>
                                          </p:val>
                                        </p:tav>
                                        <p:tav tm="100000">
                                          <p:val>
                                            <p:strVal val="#ppt_y"/>
                                          </p:val>
                                        </p:tav>
                                      </p:tavLst>
                                    </p:anim>
                                  </p:childTnLst>
                                </p:cTn>
                              </p:par>
                            </p:childTnLst>
                          </p:cTn>
                        </p:par>
                        <p:par>
                          <p:cTn id="77" fill="hold">
                            <p:stCondLst>
                              <p:cond delay="5500"/>
                            </p:stCondLst>
                            <p:childTnLst>
                              <p:par>
                                <p:cTn id="78" presetID="22" presetClass="entr" presetSubtype="8" fill="hold" nodeType="afterEffect">
                                  <p:stCondLst>
                                    <p:cond delay="0"/>
                                  </p:stCondLst>
                                  <p:childTnLst>
                                    <p:set>
                                      <p:cBhvr>
                                        <p:cTn id="79" dur="1" fill="hold">
                                          <p:stCondLst>
                                            <p:cond delay="0"/>
                                          </p:stCondLst>
                                        </p:cTn>
                                        <p:tgtEl>
                                          <p:spTgt spid="147"/>
                                        </p:tgtEl>
                                        <p:attrNameLst>
                                          <p:attrName>style.visibility</p:attrName>
                                        </p:attrNameLst>
                                      </p:cBhvr>
                                      <p:to>
                                        <p:strVal val="visible"/>
                                      </p:to>
                                    </p:set>
                                    <p:animEffect transition="in" filter="wipe(left)">
                                      <p:cBhvr>
                                        <p:cTn id="80" dur="500"/>
                                        <p:tgtEl>
                                          <p:spTgt spid="147"/>
                                        </p:tgtEl>
                                      </p:cBhvr>
                                    </p:animEffect>
                                  </p:childTnLst>
                                </p:cTn>
                              </p:par>
                            </p:childTnLst>
                          </p:cTn>
                        </p:par>
                        <p:par>
                          <p:cTn id="81" fill="hold">
                            <p:stCondLst>
                              <p:cond delay="6000"/>
                            </p:stCondLst>
                            <p:childTnLst>
                              <p:par>
                                <p:cTn id="82" presetID="2" presetClass="entr" presetSubtype="1" fill="hold" nodeType="afterEffect">
                                  <p:stCondLst>
                                    <p:cond delay="0"/>
                                  </p:stCondLst>
                                  <p:childTnLst>
                                    <p:set>
                                      <p:cBhvr>
                                        <p:cTn id="83" dur="1" fill="hold">
                                          <p:stCondLst>
                                            <p:cond delay="0"/>
                                          </p:stCondLst>
                                        </p:cTn>
                                        <p:tgtEl>
                                          <p:spTgt spid="153"/>
                                        </p:tgtEl>
                                        <p:attrNameLst>
                                          <p:attrName>style.visibility</p:attrName>
                                        </p:attrNameLst>
                                      </p:cBhvr>
                                      <p:to>
                                        <p:strVal val="visible"/>
                                      </p:to>
                                    </p:set>
                                    <p:anim calcmode="lin" valueType="num">
                                      <p:cBhvr additive="base">
                                        <p:cTn id="84" dur="400" fill="hold"/>
                                        <p:tgtEl>
                                          <p:spTgt spid="153"/>
                                        </p:tgtEl>
                                        <p:attrNameLst>
                                          <p:attrName>ppt_x</p:attrName>
                                        </p:attrNameLst>
                                      </p:cBhvr>
                                      <p:tavLst>
                                        <p:tav tm="0">
                                          <p:val>
                                            <p:strVal val="#ppt_x"/>
                                          </p:val>
                                        </p:tav>
                                        <p:tav tm="100000">
                                          <p:val>
                                            <p:strVal val="#ppt_x"/>
                                          </p:val>
                                        </p:tav>
                                      </p:tavLst>
                                    </p:anim>
                                    <p:anim calcmode="lin" valueType="num">
                                      <p:cBhvr additive="base">
                                        <p:cTn id="85" dur="400" fill="hold"/>
                                        <p:tgtEl>
                                          <p:spTgt spid="153"/>
                                        </p:tgtEl>
                                        <p:attrNameLst>
                                          <p:attrName>ppt_y</p:attrName>
                                        </p:attrNameLst>
                                      </p:cBhvr>
                                      <p:tavLst>
                                        <p:tav tm="0">
                                          <p:val>
                                            <p:strVal val="0-#ppt_h/2"/>
                                          </p:val>
                                        </p:tav>
                                        <p:tav tm="100000">
                                          <p:val>
                                            <p:strVal val="#ppt_y"/>
                                          </p:val>
                                        </p:tav>
                                      </p:tavLst>
                                    </p:anim>
                                  </p:childTnLst>
                                </p:cTn>
                              </p:par>
                            </p:childTnLst>
                          </p:cTn>
                        </p:par>
                        <p:par>
                          <p:cTn id="86" fill="hold">
                            <p:stCondLst>
                              <p:cond delay="6500"/>
                            </p:stCondLst>
                            <p:childTnLst>
                              <p:par>
                                <p:cTn id="87" presetID="2" presetClass="entr" presetSubtype="4" fill="hold" grpId="0" nodeType="afterEffect">
                                  <p:stCondLst>
                                    <p:cond delay="0"/>
                                  </p:stCondLst>
                                  <p:childTnLst>
                                    <p:set>
                                      <p:cBhvr>
                                        <p:cTn id="88" dur="1" fill="hold">
                                          <p:stCondLst>
                                            <p:cond delay="0"/>
                                          </p:stCondLst>
                                        </p:cTn>
                                        <p:tgtEl>
                                          <p:spTgt spid="158"/>
                                        </p:tgtEl>
                                        <p:attrNameLst>
                                          <p:attrName>style.visibility</p:attrName>
                                        </p:attrNameLst>
                                      </p:cBhvr>
                                      <p:to>
                                        <p:strVal val="visible"/>
                                      </p:to>
                                    </p:set>
                                    <p:anim calcmode="lin" valueType="num">
                                      <p:cBhvr additive="base">
                                        <p:cTn id="89" dur="400" fill="hold"/>
                                        <p:tgtEl>
                                          <p:spTgt spid="158"/>
                                        </p:tgtEl>
                                        <p:attrNameLst>
                                          <p:attrName>ppt_x</p:attrName>
                                        </p:attrNameLst>
                                      </p:cBhvr>
                                      <p:tavLst>
                                        <p:tav tm="0">
                                          <p:val>
                                            <p:strVal val="#ppt_x"/>
                                          </p:val>
                                        </p:tav>
                                        <p:tav tm="100000">
                                          <p:val>
                                            <p:strVal val="#ppt_x"/>
                                          </p:val>
                                        </p:tav>
                                      </p:tavLst>
                                    </p:anim>
                                    <p:anim calcmode="lin" valueType="num">
                                      <p:cBhvr additive="base">
                                        <p:cTn id="90" dur="400" fill="hold"/>
                                        <p:tgtEl>
                                          <p:spTgt spid="158"/>
                                        </p:tgtEl>
                                        <p:attrNameLst>
                                          <p:attrName>ppt_y</p:attrName>
                                        </p:attrNameLst>
                                      </p:cBhvr>
                                      <p:tavLst>
                                        <p:tav tm="0">
                                          <p:val>
                                            <p:strVal val="1+#ppt_h/2"/>
                                          </p:val>
                                        </p:tav>
                                        <p:tav tm="100000">
                                          <p:val>
                                            <p:strVal val="#ppt_y"/>
                                          </p:val>
                                        </p:tav>
                                      </p:tavLst>
                                    </p:anim>
                                  </p:childTnLst>
                                </p:cTn>
                              </p:par>
                            </p:childTnLst>
                          </p:cTn>
                        </p:par>
                        <p:par>
                          <p:cTn id="91" fill="hold">
                            <p:stCondLst>
                              <p:cond delay="7000"/>
                            </p:stCondLst>
                            <p:childTnLst>
                              <p:par>
                                <p:cTn id="92" presetID="2" presetClass="entr" presetSubtype="4" fill="hold" grpId="0" nodeType="afterEffect">
                                  <p:stCondLst>
                                    <p:cond delay="0"/>
                                  </p:stCondLst>
                                  <p:childTnLst>
                                    <p:set>
                                      <p:cBhvr>
                                        <p:cTn id="93" dur="1" fill="hold">
                                          <p:stCondLst>
                                            <p:cond delay="0"/>
                                          </p:stCondLst>
                                        </p:cTn>
                                        <p:tgtEl>
                                          <p:spTgt spid="159"/>
                                        </p:tgtEl>
                                        <p:attrNameLst>
                                          <p:attrName>style.visibility</p:attrName>
                                        </p:attrNameLst>
                                      </p:cBhvr>
                                      <p:to>
                                        <p:strVal val="visible"/>
                                      </p:to>
                                    </p:set>
                                    <p:anim calcmode="lin" valueType="num">
                                      <p:cBhvr additive="base">
                                        <p:cTn id="94" dur="400" fill="hold"/>
                                        <p:tgtEl>
                                          <p:spTgt spid="159"/>
                                        </p:tgtEl>
                                        <p:attrNameLst>
                                          <p:attrName>ppt_x</p:attrName>
                                        </p:attrNameLst>
                                      </p:cBhvr>
                                      <p:tavLst>
                                        <p:tav tm="0">
                                          <p:val>
                                            <p:strVal val="#ppt_x"/>
                                          </p:val>
                                        </p:tav>
                                        <p:tav tm="100000">
                                          <p:val>
                                            <p:strVal val="#ppt_x"/>
                                          </p:val>
                                        </p:tav>
                                      </p:tavLst>
                                    </p:anim>
                                    <p:anim calcmode="lin" valueType="num">
                                      <p:cBhvr additive="base">
                                        <p:cTn id="95" dur="400" fill="hold"/>
                                        <p:tgtEl>
                                          <p:spTgt spid="159"/>
                                        </p:tgtEl>
                                        <p:attrNameLst>
                                          <p:attrName>ppt_y</p:attrName>
                                        </p:attrNameLst>
                                      </p:cBhvr>
                                      <p:tavLst>
                                        <p:tav tm="0">
                                          <p:val>
                                            <p:strVal val="1+#ppt_h/2"/>
                                          </p:val>
                                        </p:tav>
                                        <p:tav tm="100000">
                                          <p:val>
                                            <p:strVal val="#ppt_y"/>
                                          </p:val>
                                        </p:tav>
                                      </p:tavLst>
                                    </p:anim>
                                  </p:childTnLst>
                                </p:cTn>
                              </p:par>
                            </p:childTnLst>
                          </p:cTn>
                        </p:par>
                        <p:par>
                          <p:cTn id="96" fill="hold">
                            <p:stCondLst>
                              <p:cond delay="7500"/>
                            </p:stCondLst>
                            <p:childTnLst>
                              <p:par>
                                <p:cTn id="97" presetID="2" presetClass="entr" presetSubtype="4" fill="hold" grpId="0" nodeType="afterEffect">
                                  <p:stCondLst>
                                    <p:cond delay="0"/>
                                  </p:stCondLst>
                                  <p:childTnLst>
                                    <p:set>
                                      <p:cBhvr>
                                        <p:cTn id="98" dur="1" fill="hold">
                                          <p:stCondLst>
                                            <p:cond delay="0"/>
                                          </p:stCondLst>
                                        </p:cTn>
                                        <p:tgtEl>
                                          <p:spTgt spid="160"/>
                                        </p:tgtEl>
                                        <p:attrNameLst>
                                          <p:attrName>style.visibility</p:attrName>
                                        </p:attrNameLst>
                                      </p:cBhvr>
                                      <p:to>
                                        <p:strVal val="visible"/>
                                      </p:to>
                                    </p:set>
                                    <p:anim calcmode="lin" valueType="num">
                                      <p:cBhvr additive="base">
                                        <p:cTn id="99" dur="400" fill="hold"/>
                                        <p:tgtEl>
                                          <p:spTgt spid="160"/>
                                        </p:tgtEl>
                                        <p:attrNameLst>
                                          <p:attrName>ppt_x</p:attrName>
                                        </p:attrNameLst>
                                      </p:cBhvr>
                                      <p:tavLst>
                                        <p:tav tm="0">
                                          <p:val>
                                            <p:strVal val="#ppt_x"/>
                                          </p:val>
                                        </p:tav>
                                        <p:tav tm="100000">
                                          <p:val>
                                            <p:strVal val="#ppt_x"/>
                                          </p:val>
                                        </p:tav>
                                      </p:tavLst>
                                    </p:anim>
                                    <p:anim calcmode="lin" valueType="num">
                                      <p:cBhvr additive="base">
                                        <p:cTn id="100" dur="400" fill="hold"/>
                                        <p:tgtEl>
                                          <p:spTgt spid="160"/>
                                        </p:tgtEl>
                                        <p:attrNameLst>
                                          <p:attrName>ppt_y</p:attrName>
                                        </p:attrNameLst>
                                      </p:cBhvr>
                                      <p:tavLst>
                                        <p:tav tm="0">
                                          <p:val>
                                            <p:strVal val="1+#ppt_h/2"/>
                                          </p:val>
                                        </p:tav>
                                        <p:tav tm="100000">
                                          <p:val>
                                            <p:strVal val="#ppt_y"/>
                                          </p:val>
                                        </p:tav>
                                      </p:tavLst>
                                    </p:anim>
                                  </p:childTnLst>
                                </p:cTn>
                              </p:par>
                            </p:childTnLst>
                          </p:cTn>
                        </p:par>
                        <p:par>
                          <p:cTn id="101" fill="hold">
                            <p:stCondLst>
                              <p:cond delay="8000"/>
                            </p:stCondLst>
                            <p:childTnLst>
                              <p:par>
                                <p:cTn id="102" presetID="22" presetClass="entr" presetSubtype="8" fill="hold" nodeType="afterEffect">
                                  <p:stCondLst>
                                    <p:cond delay="0"/>
                                  </p:stCondLst>
                                  <p:childTnLst>
                                    <p:set>
                                      <p:cBhvr>
                                        <p:cTn id="103" dur="1" fill="hold">
                                          <p:stCondLst>
                                            <p:cond delay="0"/>
                                          </p:stCondLst>
                                        </p:cTn>
                                        <p:tgtEl>
                                          <p:spTgt spid="161"/>
                                        </p:tgtEl>
                                        <p:attrNameLst>
                                          <p:attrName>style.visibility</p:attrName>
                                        </p:attrNameLst>
                                      </p:cBhvr>
                                      <p:to>
                                        <p:strVal val="visible"/>
                                      </p:to>
                                    </p:set>
                                    <p:animEffect transition="in" filter="wipe(left)">
                                      <p:cBhvr>
                                        <p:cTn id="104" dur="500"/>
                                        <p:tgtEl>
                                          <p:spTgt spid="161"/>
                                        </p:tgtEl>
                                      </p:cBhvr>
                                    </p:animEffect>
                                  </p:childTnLst>
                                </p:cTn>
                              </p:par>
                            </p:childTnLst>
                          </p:cTn>
                        </p:par>
                        <p:par>
                          <p:cTn id="105" fill="hold">
                            <p:stCondLst>
                              <p:cond delay="8500"/>
                            </p:stCondLst>
                            <p:childTnLst>
                              <p:par>
                                <p:cTn id="106" presetID="2" presetClass="entr" presetSubtype="1" fill="hold" nodeType="afterEffect">
                                  <p:stCondLst>
                                    <p:cond delay="0"/>
                                  </p:stCondLst>
                                  <p:childTnLst>
                                    <p:set>
                                      <p:cBhvr>
                                        <p:cTn id="107" dur="1" fill="hold">
                                          <p:stCondLst>
                                            <p:cond delay="0"/>
                                          </p:stCondLst>
                                        </p:cTn>
                                        <p:tgtEl>
                                          <p:spTgt spid="167"/>
                                        </p:tgtEl>
                                        <p:attrNameLst>
                                          <p:attrName>style.visibility</p:attrName>
                                        </p:attrNameLst>
                                      </p:cBhvr>
                                      <p:to>
                                        <p:strVal val="visible"/>
                                      </p:to>
                                    </p:set>
                                    <p:anim calcmode="lin" valueType="num">
                                      <p:cBhvr additive="base">
                                        <p:cTn id="108" dur="400" fill="hold"/>
                                        <p:tgtEl>
                                          <p:spTgt spid="167"/>
                                        </p:tgtEl>
                                        <p:attrNameLst>
                                          <p:attrName>ppt_x</p:attrName>
                                        </p:attrNameLst>
                                      </p:cBhvr>
                                      <p:tavLst>
                                        <p:tav tm="0">
                                          <p:val>
                                            <p:strVal val="#ppt_x"/>
                                          </p:val>
                                        </p:tav>
                                        <p:tav tm="100000">
                                          <p:val>
                                            <p:strVal val="#ppt_x"/>
                                          </p:val>
                                        </p:tav>
                                      </p:tavLst>
                                    </p:anim>
                                    <p:anim calcmode="lin" valueType="num">
                                      <p:cBhvr additive="base">
                                        <p:cTn id="109" dur="400" fill="hold"/>
                                        <p:tgtEl>
                                          <p:spTgt spid="167"/>
                                        </p:tgtEl>
                                        <p:attrNameLst>
                                          <p:attrName>ppt_y</p:attrName>
                                        </p:attrNameLst>
                                      </p:cBhvr>
                                      <p:tavLst>
                                        <p:tav tm="0">
                                          <p:val>
                                            <p:strVal val="0-#ppt_h/2"/>
                                          </p:val>
                                        </p:tav>
                                        <p:tav tm="100000">
                                          <p:val>
                                            <p:strVal val="#ppt_y"/>
                                          </p:val>
                                        </p:tav>
                                      </p:tavLst>
                                    </p:anim>
                                  </p:childTnLst>
                                </p:cTn>
                              </p:par>
                            </p:childTnLst>
                          </p:cTn>
                        </p:par>
                        <p:par>
                          <p:cTn id="110" fill="hold">
                            <p:stCondLst>
                              <p:cond delay="9000"/>
                            </p:stCondLst>
                            <p:childTnLst>
                              <p:par>
                                <p:cTn id="111" presetID="2" presetClass="entr" presetSubtype="4" fill="hold" grpId="0" nodeType="afterEffect">
                                  <p:stCondLst>
                                    <p:cond delay="0"/>
                                  </p:stCondLst>
                                  <p:childTnLst>
                                    <p:set>
                                      <p:cBhvr>
                                        <p:cTn id="112" dur="1" fill="hold">
                                          <p:stCondLst>
                                            <p:cond delay="0"/>
                                          </p:stCondLst>
                                        </p:cTn>
                                        <p:tgtEl>
                                          <p:spTgt spid="172"/>
                                        </p:tgtEl>
                                        <p:attrNameLst>
                                          <p:attrName>style.visibility</p:attrName>
                                        </p:attrNameLst>
                                      </p:cBhvr>
                                      <p:to>
                                        <p:strVal val="visible"/>
                                      </p:to>
                                    </p:set>
                                    <p:anim calcmode="lin" valueType="num">
                                      <p:cBhvr additive="base">
                                        <p:cTn id="113" dur="400" fill="hold"/>
                                        <p:tgtEl>
                                          <p:spTgt spid="172"/>
                                        </p:tgtEl>
                                        <p:attrNameLst>
                                          <p:attrName>ppt_x</p:attrName>
                                        </p:attrNameLst>
                                      </p:cBhvr>
                                      <p:tavLst>
                                        <p:tav tm="0">
                                          <p:val>
                                            <p:strVal val="#ppt_x"/>
                                          </p:val>
                                        </p:tav>
                                        <p:tav tm="100000">
                                          <p:val>
                                            <p:strVal val="#ppt_x"/>
                                          </p:val>
                                        </p:tav>
                                      </p:tavLst>
                                    </p:anim>
                                    <p:anim calcmode="lin" valueType="num">
                                      <p:cBhvr additive="base">
                                        <p:cTn id="114" dur="400" fill="hold"/>
                                        <p:tgtEl>
                                          <p:spTgt spid="172"/>
                                        </p:tgtEl>
                                        <p:attrNameLst>
                                          <p:attrName>ppt_y</p:attrName>
                                        </p:attrNameLst>
                                      </p:cBhvr>
                                      <p:tavLst>
                                        <p:tav tm="0">
                                          <p:val>
                                            <p:strVal val="1+#ppt_h/2"/>
                                          </p:val>
                                        </p:tav>
                                        <p:tav tm="100000">
                                          <p:val>
                                            <p:strVal val="#ppt_y"/>
                                          </p:val>
                                        </p:tav>
                                      </p:tavLst>
                                    </p:anim>
                                  </p:childTnLst>
                                </p:cTn>
                              </p:par>
                            </p:childTnLst>
                          </p:cTn>
                        </p:par>
                        <p:par>
                          <p:cTn id="115" fill="hold">
                            <p:stCondLst>
                              <p:cond delay="9500"/>
                            </p:stCondLst>
                            <p:childTnLst>
                              <p:par>
                                <p:cTn id="116" presetID="2" presetClass="entr" presetSubtype="4" fill="hold" grpId="0" nodeType="afterEffect">
                                  <p:stCondLst>
                                    <p:cond delay="0"/>
                                  </p:stCondLst>
                                  <p:childTnLst>
                                    <p:set>
                                      <p:cBhvr>
                                        <p:cTn id="117" dur="1" fill="hold">
                                          <p:stCondLst>
                                            <p:cond delay="0"/>
                                          </p:stCondLst>
                                        </p:cTn>
                                        <p:tgtEl>
                                          <p:spTgt spid="173"/>
                                        </p:tgtEl>
                                        <p:attrNameLst>
                                          <p:attrName>style.visibility</p:attrName>
                                        </p:attrNameLst>
                                      </p:cBhvr>
                                      <p:to>
                                        <p:strVal val="visible"/>
                                      </p:to>
                                    </p:set>
                                    <p:anim calcmode="lin" valueType="num">
                                      <p:cBhvr additive="base">
                                        <p:cTn id="118" dur="400" fill="hold"/>
                                        <p:tgtEl>
                                          <p:spTgt spid="173"/>
                                        </p:tgtEl>
                                        <p:attrNameLst>
                                          <p:attrName>ppt_x</p:attrName>
                                        </p:attrNameLst>
                                      </p:cBhvr>
                                      <p:tavLst>
                                        <p:tav tm="0">
                                          <p:val>
                                            <p:strVal val="#ppt_x"/>
                                          </p:val>
                                        </p:tav>
                                        <p:tav tm="100000">
                                          <p:val>
                                            <p:strVal val="#ppt_x"/>
                                          </p:val>
                                        </p:tav>
                                      </p:tavLst>
                                    </p:anim>
                                    <p:anim calcmode="lin" valueType="num">
                                      <p:cBhvr additive="base">
                                        <p:cTn id="119" dur="400" fill="hold"/>
                                        <p:tgtEl>
                                          <p:spTgt spid="173"/>
                                        </p:tgtEl>
                                        <p:attrNameLst>
                                          <p:attrName>ppt_y</p:attrName>
                                        </p:attrNameLst>
                                      </p:cBhvr>
                                      <p:tavLst>
                                        <p:tav tm="0">
                                          <p:val>
                                            <p:strVal val="1+#ppt_h/2"/>
                                          </p:val>
                                        </p:tav>
                                        <p:tav tm="100000">
                                          <p:val>
                                            <p:strVal val="#ppt_y"/>
                                          </p:val>
                                        </p:tav>
                                      </p:tavLst>
                                    </p:anim>
                                  </p:childTnLst>
                                </p:cTn>
                              </p:par>
                            </p:childTnLst>
                          </p:cTn>
                        </p:par>
                        <p:par>
                          <p:cTn id="120" fill="hold">
                            <p:stCondLst>
                              <p:cond delay="10000"/>
                            </p:stCondLst>
                            <p:childTnLst>
                              <p:par>
                                <p:cTn id="121" presetID="2" presetClass="entr" presetSubtype="4" fill="hold" grpId="0" nodeType="afterEffect">
                                  <p:stCondLst>
                                    <p:cond delay="0"/>
                                  </p:stCondLst>
                                  <p:childTnLst>
                                    <p:set>
                                      <p:cBhvr>
                                        <p:cTn id="122" dur="1" fill="hold">
                                          <p:stCondLst>
                                            <p:cond delay="0"/>
                                          </p:stCondLst>
                                        </p:cTn>
                                        <p:tgtEl>
                                          <p:spTgt spid="174"/>
                                        </p:tgtEl>
                                        <p:attrNameLst>
                                          <p:attrName>style.visibility</p:attrName>
                                        </p:attrNameLst>
                                      </p:cBhvr>
                                      <p:to>
                                        <p:strVal val="visible"/>
                                      </p:to>
                                    </p:set>
                                    <p:anim calcmode="lin" valueType="num">
                                      <p:cBhvr additive="base">
                                        <p:cTn id="123" dur="400" fill="hold"/>
                                        <p:tgtEl>
                                          <p:spTgt spid="174"/>
                                        </p:tgtEl>
                                        <p:attrNameLst>
                                          <p:attrName>ppt_x</p:attrName>
                                        </p:attrNameLst>
                                      </p:cBhvr>
                                      <p:tavLst>
                                        <p:tav tm="0">
                                          <p:val>
                                            <p:strVal val="#ppt_x"/>
                                          </p:val>
                                        </p:tav>
                                        <p:tav tm="100000">
                                          <p:val>
                                            <p:strVal val="#ppt_x"/>
                                          </p:val>
                                        </p:tav>
                                      </p:tavLst>
                                    </p:anim>
                                    <p:anim calcmode="lin" valueType="num">
                                      <p:cBhvr additive="base">
                                        <p:cTn id="124" dur="400" fill="hold"/>
                                        <p:tgtEl>
                                          <p:spTgt spid="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44" grpId="0"/>
      <p:bldP spid="145" grpId="0"/>
      <p:bldP spid="146" grpId="0"/>
      <p:bldP spid="158" grpId="0"/>
      <p:bldP spid="159" grpId="0"/>
      <p:bldP spid="160" grpId="0"/>
      <p:bldP spid="172" grpId="0"/>
      <p:bldP spid="173" grpId="0"/>
      <p:bldP spid="1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073867" y="2636658"/>
            <a:ext cx="2050175" cy="2050175"/>
            <a:chOff x="4840752" y="1682588"/>
            <a:chExt cx="1944216" cy="1944216"/>
          </a:xfrm>
        </p:grpSpPr>
        <p:sp>
          <p:nvSpPr>
            <p:cNvPr id="32" name="圆角矩形 3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34" name="TextBox 4"/>
          <p:cNvSpPr txBox="1"/>
          <p:nvPr/>
        </p:nvSpPr>
        <p:spPr>
          <a:xfrm>
            <a:off x="6141380" y="3085789"/>
            <a:ext cx="5239335" cy="523155"/>
          </a:xfrm>
          <a:prstGeom prst="rect">
            <a:avLst/>
          </a:prstGeom>
          <a:noFill/>
        </p:spPr>
        <p:txBody>
          <a:bodyPr wrap="square" rtlCol="0">
            <a:spAutoFit/>
          </a:bodyPr>
          <a:lstStyle/>
          <a:p>
            <a:r>
              <a:rPr lang="en-US" altLang="zh-CN" sz="2531" b="1" dirty="0" smtClean="0">
                <a:latin typeface="微软雅黑" panose="020B0503020204020204" pitchFamily="34" charset="-122"/>
                <a:ea typeface="微软雅黑" panose="020B0503020204020204" pitchFamily="34" charset="-122"/>
              </a:rPr>
              <a:t>04.</a:t>
            </a:r>
            <a:r>
              <a:rPr lang="zh-CN" altLang="en-US" sz="2800" b="1" dirty="0">
                <a:latin typeface="微软雅黑" panose="020B0503020204020204" pitchFamily="34" charset="-122"/>
                <a:ea typeface="微软雅黑" panose="020B0503020204020204" pitchFamily="34" charset="-122"/>
                <a:cs typeface="+mn-ea"/>
                <a:sym typeface="+mn-lt"/>
              </a:rPr>
              <a:t>添加相关标题文字</a:t>
            </a:r>
            <a:endParaRPr lang="en-US" altLang="zh-CN" sz="2800" b="1" dirty="0">
              <a:latin typeface="微软雅黑" panose="020B0503020204020204" pitchFamily="34" charset="-122"/>
              <a:ea typeface="微软雅黑" panose="020B0503020204020204" pitchFamily="34" charset="-122"/>
              <a:cs typeface="+mn-ea"/>
              <a:sym typeface="+mn-lt"/>
            </a:endParaRPr>
          </a:p>
        </p:txBody>
      </p:sp>
      <p:cxnSp>
        <p:nvCxnSpPr>
          <p:cNvPr id="42" name="直接连接符 41"/>
          <p:cNvCxnSpPr/>
          <p:nvPr/>
        </p:nvCxnSpPr>
        <p:spPr>
          <a:xfrm flipV="1">
            <a:off x="5889756" y="1886375"/>
            <a:ext cx="0" cy="337247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7076200" y="3748011"/>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7" name="文本框 56"/>
          <p:cNvSpPr txBox="1"/>
          <p:nvPr/>
        </p:nvSpPr>
        <p:spPr>
          <a:xfrm>
            <a:off x="7076200" y="4195455"/>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8" name="文本框 57"/>
          <p:cNvSpPr txBox="1"/>
          <p:nvPr/>
        </p:nvSpPr>
        <p:spPr>
          <a:xfrm>
            <a:off x="7076200" y="4673258"/>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Tree>
    <p:extLst>
      <p:ext uri="{BB962C8B-B14F-4D97-AF65-F5344CB8AC3E}">
        <p14:creationId xmlns:p14="http://schemas.microsoft.com/office/powerpoint/2010/main" val="347789313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 calcmode="lin" valueType="num">
                                      <p:cBhvr>
                                        <p:cTn id="9" dur="500" fill="hold"/>
                                        <p:tgtEl>
                                          <p:spTgt spid="31"/>
                                        </p:tgtEl>
                                        <p:attrNameLst>
                                          <p:attrName>style.rotation</p:attrName>
                                        </p:attrNameLst>
                                      </p:cBhvr>
                                      <p:tavLst>
                                        <p:tav tm="0">
                                          <p:val>
                                            <p:fltVal val="360"/>
                                          </p:val>
                                        </p:tav>
                                        <p:tav tm="100000">
                                          <p:val>
                                            <p:fltVal val="0"/>
                                          </p:val>
                                        </p:tav>
                                      </p:tavLst>
                                    </p:anim>
                                    <p:animEffect transition="in" filter="fade">
                                      <p:cBhvr>
                                        <p:cTn id="10" dur="500"/>
                                        <p:tgtEl>
                                          <p:spTgt spid="3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1+#ppt_w/2"/>
                                          </p:val>
                                        </p:tav>
                                        <p:tav tm="100000">
                                          <p:val>
                                            <p:strVal val="#ppt_x"/>
                                          </p:val>
                                        </p:tav>
                                      </p:tavLst>
                                    </p:anim>
                                    <p:anim calcmode="lin" valueType="num">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fill="hold"/>
                                        <p:tgtEl>
                                          <p:spTgt spid="56"/>
                                        </p:tgtEl>
                                        <p:attrNameLst>
                                          <p:attrName>ppt_x</p:attrName>
                                        </p:attrNameLst>
                                      </p:cBhvr>
                                      <p:tavLst>
                                        <p:tav tm="0">
                                          <p:val>
                                            <p:strVal val="0-#ppt_w/2"/>
                                          </p:val>
                                        </p:tav>
                                        <p:tav tm="100000">
                                          <p:val>
                                            <p:strVal val="#ppt_x"/>
                                          </p:val>
                                        </p:tav>
                                      </p:tavLst>
                                    </p:anim>
                                    <p:anim calcmode="lin" valueType="num">
                                      <p:cBhvr additive="base">
                                        <p:cTn id="23" dur="500" fill="hold"/>
                                        <p:tgtEl>
                                          <p:spTgt spid="5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500" fill="hold"/>
                                        <p:tgtEl>
                                          <p:spTgt spid="57"/>
                                        </p:tgtEl>
                                        <p:attrNameLst>
                                          <p:attrName>ppt_x</p:attrName>
                                        </p:attrNameLst>
                                      </p:cBhvr>
                                      <p:tavLst>
                                        <p:tav tm="0">
                                          <p:val>
                                            <p:strVal val="0-#ppt_w/2"/>
                                          </p:val>
                                        </p:tav>
                                        <p:tav tm="100000">
                                          <p:val>
                                            <p:strVal val="#ppt_x"/>
                                          </p:val>
                                        </p:tav>
                                      </p:tavLst>
                                    </p:anim>
                                    <p:anim calcmode="lin" valueType="num">
                                      <p:cBhvr additive="base">
                                        <p:cTn id="27" dur="500" fill="hold"/>
                                        <p:tgtEl>
                                          <p:spTgt spid="57"/>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0-#ppt_w/2"/>
                                          </p:val>
                                        </p:tav>
                                        <p:tav tm="100000">
                                          <p:val>
                                            <p:strVal val="#ppt_x"/>
                                          </p:val>
                                        </p:tav>
                                      </p:tavLst>
                                    </p:anim>
                                    <p:anim calcmode="lin" valueType="num">
                                      <p:cBhvr additive="base">
                                        <p:cTn id="31"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6" grpId="0"/>
      <p:bldP spid="57" grpId="0"/>
      <p:bldP spid="5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8159"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93" name="组合 92"/>
          <p:cNvGrpSpPr/>
          <p:nvPr/>
        </p:nvGrpSpPr>
        <p:grpSpPr bwMode="auto">
          <a:xfrm>
            <a:off x="2092018" y="1877365"/>
            <a:ext cx="8856082" cy="2134078"/>
            <a:chOff x="1441533" y="1341219"/>
            <a:chExt cx="6298701" cy="1518563"/>
          </a:xfrm>
        </p:grpSpPr>
        <p:grpSp>
          <p:nvGrpSpPr>
            <p:cNvPr id="48146" name="组合 93"/>
            <p:cNvGrpSpPr/>
            <p:nvPr/>
          </p:nvGrpSpPr>
          <p:grpSpPr bwMode="auto">
            <a:xfrm>
              <a:off x="1441533" y="1341219"/>
              <a:ext cx="6298701" cy="1518563"/>
              <a:chOff x="1150715" y="1939036"/>
              <a:chExt cx="6914235" cy="2124077"/>
            </a:xfrm>
          </p:grpSpPr>
          <p:grpSp>
            <p:nvGrpSpPr>
              <p:cNvPr id="48150" name="组合 95"/>
              <p:cNvGrpSpPr/>
              <p:nvPr/>
            </p:nvGrpSpPr>
            <p:grpSpPr bwMode="auto">
              <a:xfrm>
                <a:off x="1150715" y="1941257"/>
                <a:ext cx="6906834" cy="2121856"/>
                <a:chOff x="1150715" y="1941257"/>
                <a:chExt cx="6906834" cy="2121856"/>
              </a:xfrm>
            </p:grpSpPr>
            <p:sp>
              <p:nvSpPr>
                <p:cNvPr id="100" name="任意多边形 99"/>
                <p:cNvSpPr/>
                <p:nvPr/>
              </p:nvSpPr>
              <p:spPr>
                <a:xfrm>
                  <a:off x="6645857" y="1941257"/>
                  <a:ext cx="113284" cy="71099"/>
                </a:xfrm>
                <a:custGeom>
                  <a:avLst/>
                  <a:gdLst>
                    <a:gd name="connsiteX0" fmla="*/ 19050 w 114300"/>
                    <a:gd name="connsiteY0" fmla="*/ 0 h 71437"/>
                    <a:gd name="connsiteX1" fmla="*/ 0 w 114300"/>
                    <a:gd name="connsiteY1" fmla="*/ 71437 h 71437"/>
                    <a:gd name="connsiteX2" fmla="*/ 114300 w 114300"/>
                    <a:gd name="connsiteY2" fmla="*/ 71437 h 71437"/>
                    <a:gd name="connsiteX3" fmla="*/ 19050 w 114300"/>
                    <a:gd name="connsiteY3" fmla="*/ 0 h 71437"/>
                  </a:gdLst>
                  <a:ahLst/>
                  <a:cxnLst>
                    <a:cxn ang="0">
                      <a:pos x="connsiteX0" y="connsiteY0"/>
                    </a:cxn>
                    <a:cxn ang="0">
                      <a:pos x="connsiteX1" y="connsiteY1"/>
                    </a:cxn>
                    <a:cxn ang="0">
                      <a:pos x="connsiteX2" y="connsiteY2"/>
                    </a:cxn>
                    <a:cxn ang="0">
                      <a:pos x="connsiteX3" y="connsiteY3"/>
                    </a:cxn>
                  </a:cxnLst>
                  <a:rect l="l" t="t" r="r" b="b"/>
                  <a:pathLst>
                    <a:path w="114300" h="71437">
                      <a:moveTo>
                        <a:pt x="19050" y="0"/>
                      </a:moveTo>
                      <a:lnTo>
                        <a:pt x="0" y="71437"/>
                      </a:lnTo>
                      <a:lnTo>
                        <a:pt x="114300" y="71437"/>
                      </a:lnTo>
                      <a:lnTo>
                        <a:pt x="1905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1" name="任意多边形 100"/>
                <p:cNvSpPr/>
                <p:nvPr/>
              </p:nvSpPr>
              <p:spPr>
                <a:xfrm>
                  <a:off x="7954723" y="3169934"/>
                  <a:ext cx="102826" cy="131088"/>
                </a:xfrm>
                <a:custGeom>
                  <a:avLst/>
                  <a:gdLst>
                    <a:gd name="connsiteX0" fmla="*/ 102393 w 102393"/>
                    <a:gd name="connsiteY0" fmla="*/ 130968 h 130968"/>
                    <a:gd name="connsiteX1" fmla="*/ 0 w 102393"/>
                    <a:gd name="connsiteY1" fmla="*/ 130968 h 130968"/>
                    <a:gd name="connsiteX2" fmla="*/ 0 w 102393"/>
                    <a:gd name="connsiteY2" fmla="*/ 0 h 130968"/>
                    <a:gd name="connsiteX3" fmla="*/ 102393 w 102393"/>
                    <a:gd name="connsiteY3" fmla="*/ 130968 h 130968"/>
                  </a:gdLst>
                  <a:ahLst/>
                  <a:cxnLst>
                    <a:cxn ang="0">
                      <a:pos x="connsiteX0" y="connsiteY0"/>
                    </a:cxn>
                    <a:cxn ang="0">
                      <a:pos x="connsiteX1" y="connsiteY1"/>
                    </a:cxn>
                    <a:cxn ang="0">
                      <a:pos x="connsiteX2" y="connsiteY2"/>
                    </a:cxn>
                    <a:cxn ang="0">
                      <a:pos x="connsiteX3" y="connsiteY3"/>
                    </a:cxn>
                  </a:cxnLst>
                  <a:rect l="l" t="t" r="r" b="b"/>
                  <a:pathLst>
                    <a:path w="102393" h="130968">
                      <a:moveTo>
                        <a:pt x="102393" y="130968"/>
                      </a:moveTo>
                      <a:lnTo>
                        <a:pt x="0" y="130968"/>
                      </a:lnTo>
                      <a:lnTo>
                        <a:pt x="0" y="0"/>
                      </a:lnTo>
                      <a:lnTo>
                        <a:pt x="102393" y="13096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lumMod val="85000"/>
                        <a:lumOff val="15000"/>
                      </a:schemeClr>
                    </a:solidFill>
                  </a:endParaRPr>
                </a:p>
              </p:txBody>
            </p:sp>
            <p:sp>
              <p:nvSpPr>
                <p:cNvPr id="102" name="矩形 101"/>
                <p:cNvSpPr/>
                <p:nvPr/>
              </p:nvSpPr>
              <p:spPr>
                <a:xfrm>
                  <a:off x="1150715" y="2001247"/>
                  <a:ext cx="6840606" cy="2061866"/>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3" name="矩形 102"/>
                <p:cNvSpPr/>
                <p:nvPr/>
              </p:nvSpPr>
              <p:spPr>
                <a:xfrm>
                  <a:off x="3480878" y="2378959"/>
                  <a:ext cx="3713971" cy="1383929"/>
                </a:xfrm>
                <a:prstGeom prst="rect">
                  <a:avLst/>
                </a:prstGeom>
              </p:spPr>
              <p:txBody>
                <a:bodyPr>
                  <a:spAutoFit/>
                </a:bodyPr>
                <a:lstStyle/>
                <a:p>
                  <a:pPr algn="just" eaLnBrk="1" hangingPunct="1">
                    <a:defRPr/>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随着计算机技术的发展及印刷技术的新进步，平面设计在视觉感观领域的表现也越来越丰富，这对今天的平面设计都提出空前挑战，也为平面设计者提供了更为广阔的发展。随着计算机技术的发展及印刷技术的新进步，平面设计在视觉感观。</a:t>
                  </a:r>
                </a:p>
              </p:txBody>
            </p:sp>
          </p:grpSp>
          <p:grpSp>
            <p:nvGrpSpPr>
              <p:cNvPr id="48151" name="组合 96"/>
              <p:cNvGrpSpPr/>
              <p:nvPr/>
            </p:nvGrpSpPr>
            <p:grpSpPr bwMode="auto">
              <a:xfrm>
                <a:off x="6661543" y="1939036"/>
                <a:ext cx="1403407" cy="1359765"/>
                <a:chOff x="6661543" y="1939036"/>
                <a:chExt cx="1403407" cy="1359765"/>
              </a:xfrm>
            </p:grpSpPr>
            <p:sp>
              <p:nvSpPr>
                <p:cNvPr id="98" name="任意多边形 97"/>
                <p:cNvSpPr/>
                <p:nvPr/>
              </p:nvSpPr>
              <p:spPr>
                <a:xfrm>
                  <a:off x="6661543" y="1939036"/>
                  <a:ext cx="1397750" cy="1359765"/>
                </a:xfrm>
                <a:custGeom>
                  <a:avLst/>
                  <a:gdLst>
                    <a:gd name="connsiteX0" fmla="*/ 0 w 1319348"/>
                    <a:gd name="connsiteY0" fmla="*/ 0 h 1293223"/>
                    <a:gd name="connsiteX1" fmla="*/ 1319348 w 1319348"/>
                    <a:gd name="connsiteY1" fmla="*/ 1293223 h 1293223"/>
                    <a:gd name="connsiteX2" fmla="*/ 1319348 w 1319348"/>
                    <a:gd name="connsiteY2" fmla="*/ 391886 h 1293223"/>
                    <a:gd name="connsiteX3" fmla="*/ 927463 w 1319348"/>
                    <a:gd name="connsiteY3" fmla="*/ 13063 h 1293223"/>
                    <a:gd name="connsiteX4" fmla="*/ 0 w 1319348"/>
                    <a:gd name="connsiteY4" fmla="*/ 0 h 1293223"/>
                    <a:gd name="connsiteX0-1" fmla="*/ 0 w 1319348"/>
                    <a:gd name="connsiteY0-2" fmla="*/ 5987 h 1299210"/>
                    <a:gd name="connsiteX1-3" fmla="*/ 1319348 w 1319348"/>
                    <a:gd name="connsiteY1-4" fmla="*/ 1299210 h 1299210"/>
                    <a:gd name="connsiteX2-5" fmla="*/ 1319348 w 1319348"/>
                    <a:gd name="connsiteY2-6" fmla="*/ 397873 h 1299210"/>
                    <a:gd name="connsiteX3-7" fmla="*/ 908413 w 1319348"/>
                    <a:gd name="connsiteY3-8" fmla="*/ 0 h 1299210"/>
                    <a:gd name="connsiteX4-9" fmla="*/ 0 w 1319348"/>
                    <a:gd name="connsiteY4-10" fmla="*/ 5987 h 1299210"/>
                    <a:gd name="connsiteX0-11" fmla="*/ 0 w 1333635"/>
                    <a:gd name="connsiteY0-12" fmla="*/ 1225 h 1299210"/>
                    <a:gd name="connsiteX1-13" fmla="*/ 1333635 w 1333635"/>
                    <a:gd name="connsiteY1-14" fmla="*/ 1299210 h 1299210"/>
                    <a:gd name="connsiteX2-15" fmla="*/ 1333635 w 1333635"/>
                    <a:gd name="connsiteY2-16" fmla="*/ 397873 h 1299210"/>
                    <a:gd name="connsiteX3-17" fmla="*/ 922700 w 1333635"/>
                    <a:gd name="connsiteY3-18" fmla="*/ 0 h 1299210"/>
                    <a:gd name="connsiteX4-19" fmla="*/ 0 w 1333635"/>
                    <a:gd name="connsiteY4-20" fmla="*/ 1225 h 129921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33635" h="1299210">
                      <a:moveTo>
                        <a:pt x="0" y="1225"/>
                      </a:moveTo>
                      <a:lnTo>
                        <a:pt x="1333635" y="1299210"/>
                      </a:lnTo>
                      <a:lnTo>
                        <a:pt x="1333635" y="397873"/>
                      </a:lnTo>
                      <a:lnTo>
                        <a:pt x="922700" y="0"/>
                      </a:lnTo>
                      <a:lnTo>
                        <a:pt x="0" y="1225"/>
                      </a:lnTo>
                      <a:close/>
                    </a:path>
                  </a:pathLst>
                </a:custGeom>
                <a:solidFill>
                  <a:schemeClr val="tx2"/>
                </a:soli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48153" name="矩形 98"/>
                <p:cNvSpPr>
                  <a:spLocks noChangeArrowheads="1"/>
                </p:cNvSpPr>
                <p:nvPr/>
              </p:nvSpPr>
              <p:spPr bwMode="auto">
                <a:xfrm rot="2216957">
                  <a:off x="7076001" y="2319806"/>
                  <a:ext cx="988949" cy="35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687" b="1">
                      <a:latin typeface="微软雅黑" panose="020B0503020204020204" pitchFamily="34" charset="-122"/>
                      <a:ea typeface="微软雅黑" panose="020B0503020204020204" pitchFamily="34" charset="-122"/>
                    </a:rPr>
                    <a:t>填写小标题</a:t>
                  </a:r>
                </a:p>
              </p:txBody>
            </p:sp>
          </p:grpSp>
        </p:grpSp>
        <p:sp>
          <p:nvSpPr>
            <p:cNvPr id="95" name="圆角矩形 94"/>
            <p:cNvSpPr/>
            <p:nvPr/>
          </p:nvSpPr>
          <p:spPr>
            <a:xfrm>
              <a:off x="1552575" y="1514475"/>
              <a:ext cx="1990725" cy="1200150"/>
            </a:xfrm>
            <a:prstGeom prst="roundRect">
              <a:avLst>
                <a:gd name="adj" fmla="val 8227"/>
              </a:avLst>
            </a:prstGeom>
            <a:blipFill>
              <a:blip r:embed="rId4" cstate="screen">
                <a:extLst>
                  <a:ext uri="{28A0092B-C50C-407E-A947-70E740481C1C}">
                    <a14:useLocalDpi xmlns:a14="http://schemas.microsoft.com/office/drawing/2010/main"/>
                  </a:ext>
                </a:extLst>
              </a:blip>
              <a:stretch>
                <a:fillRect/>
              </a:stretch>
            </a:blipFill>
            <a:ln w="1270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104" name="组合 103"/>
          <p:cNvGrpSpPr/>
          <p:nvPr/>
        </p:nvGrpSpPr>
        <p:grpSpPr bwMode="auto">
          <a:xfrm>
            <a:off x="2092018" y="4315036"/>
            <a:ext cx="8856082" cy="2136310"/>
            <a:chOff x="1441533" y="1341219"/>
            <a:chExt cx="6298701" cy="1518563"/>
          </a:xfrm>
        </p:grpSpPr>
        <p:grpSp>
          <p:nvGrpSpPr>
            <p:cNvPr id="48134" name="组合 104"/>
            <p:cNvGrpSpPr/>
            <p:nvPr/>
          </p:nvGrpSpPr>
          <p:grpSpPr bwMode="auto">
            <a:xfrm>
              <a:off x="1441533" y="1341219"/>
              <a:ext cx="6298701" cy="1518563"/>
              <a:chOff x="1150715" y="1939036"/>
              <a:chExt cx="6914235" cy="2124077"/>
            </a:xfrm>
          </p:grpSpPr>
          <p:grpSp>
            <p:nvGrpSpPr>
              <p:cNvPr id="48138" name="组合 106"/>
              <p:cNvGrpSpPr/>
              <p:nvPr/>
            </p:nvGrpSpPr>
            <p:grpSpPr bwMode="auto">
              <a:xfrm>
                <a:off x="1150715" y="1941255"/>
                <a:ext cx="6906834" cy="2121858"/>
                <a:chOff x="1150715" y="1941255"/>
                <a:chExt cx="6906834" cy="2121858"/>
              </a:xfrm>
            </p:grpSpPr>
            <p:sp>
              <p:nvSpPr>
                <p:cNvPr id="111" name="任意多边形 110"/>
                <p:cNvSpPr/>
                <p:nvPr/>
              </p:nvSpPr>
              <p:spPr>
                <a:xfrm>
                  <a:off x="6645857" y="1941255"/>
                  <a:ext cx="113284" cy="71025"/>
                </a:xfrm>
                <a:custGeom>
                  <a:avLst/>
                  <a:gdLst>
                    <a:gd name="connsiteX0" fmla="*/ 19050 w 114300"/>
                    <a:gd name="connsiteY0" fmla="*/ 0 h 71437"/>
                    <a:gd name="connsiteX1" fmla="*/ 0 w 114300"/>
                    <a:gd name="connsiteY1" fmla="*/ 71437 h 71437"/>
                    <a:gd name="connsiteX2" fmla="*/ 114300 w 114300"/>
                    <a:gd name="connsiteY2" fmla="*/ 71437 h 71437"/>
                    <a:gd name="connsiteX3" fmla="*/ 19050 w 114300"/>
                    <a:gd name="connsiteY3" fmla="*/ 0 h 71437"/>
                  </a:gdLst>
                  <a:ahLst/>
                  <a:cxnLst>
                    <a:cxn ang="0">
                      <a:pos x="connsiteX0" y="connsiteY0"/>
                    </a:cxn>
                    <a:cxn ang="0">
                      <a:pos x="connsiteX1" y="connsiteY1"/>
                    </a:cxn>
                    <a:cxn ang="0">
                      <a:pos x="connsiteX2" y="connsiteY2"/>
                    </a:cxn>
                    <a:cxn ang="0">
                      <a:pos x="connsiteX3" y="connsiteY3"/>
                    </a:cxn>
                  </a:cxnLst>
                  <a:rect l="l" t="t" r="r" b="b"/>
                  <a:pathLst>
                    <a:path w="114300" h="71437">
                      <a:moveTo>
                        <a:pt x="19050" y="0"/>
                      </a:moveTo>
                      <a:lnTo>
                        <a:pt x="0" y="71437"/>
                      </a:lnTo>
                      <a:lnTo>
                        <a:pt x="114300" y="71437"/>
                      </a:lnTo>
                      <a:lnTo>
                        <a:pt x="1905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2" name="任意多边形 111"/>
                <p:cNvSpPr/>
                <p:nvPr/>
              </p:nvSpPr>
              <p:spPr>
                <a:xfrm>
                  <a:off x="7954723" y="3168648"/>
                  <a:ext cx="102826" cy="130951"/>
                </a:xfrm>
                <a:custGeom>
                  <a:avLst/>
                  <a:gdLst>
                    <a:gd name="connsiteX0" fmla="*/ 102393 w 102393"/>
                    <a:gd name="connsiteY0" fmla="*/ 130968 h 130968"/>
                    <a:gd name="connsiteX1" fmla="*/ 0 w 102393"/>
                    <a:gd name="connsiteY1" fmla="*/ 130968 h 130968"/>
                    <a:gd name="connsiteX2" fmla="*/ 0 w 102393"/>
                    <a:gd name="connsiteY2" fmla="*/ 0 h 130968"/>
                    <a:gd name="connsiteX3" fmla="*/ 102393 w 102393"/>
                    <a:gd name="connsiteY3" fmla="*/ 130968 h 130968"/>
                  </a:gdLst>
                  <a:ahLst/>
                  <a:cxnLst>
                    <a:cxn ang="0">
                      <a:pos x="connsiteX0" y="connsiteY0"/>
                    </a:cxn>
                    <a:cxn ang="0">
                      <a:pos x="connsiteX1" y="connsiteY1"/>
                    </a:cxn>
                    <a:cxn ang="0">
                      <a:pos x="connsiteX2" y="connsiteY2"/>
                    </a:cxn>
                    <a:cxn ang="0">
                      <a:pos x="connsiteX3" y="connsiteY3"/>
                    </a:cxn>
                  </a:cxnLst>
                  <a:rect l="l" t="t" r="r" b="b"/>
                  <a:pathLst>
                    <a:path w="102393" h="130968">
                      <a:moveTo>
                        <a:pt x="102393" y="130968"/>
                      </a:moveTo>
                      <a:lnTo>
                        <a:pt x="0" y="130968"/>
                      </a:lnTo>
                      <a:lnTo>
                        <a:pt x="0" y="0"/>
                      </a:lnTo>
                      <a:lnTo>
                        <a:pt x="102393" y="13096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lumMod val="85000"/>
                        <a:lumOff val="15000"/>
                      </a:schemeClr>
                    </a:solidFill>
                  </a:endParaRPr>
                </a:p>
              </p:txBody>
            </p:sp>
            <p:sp>
              <p:nvSpPr>
                <p:cNvPr id="113" name="矩形 112"/>
                <p:cNvSpPr/>
                <p:nvPr/>
              </p:nvSpPr>
              <p:spPr>
                <a:xfrm>
                  <a:off x="1150715" y="2001182"/>
                  <a:ext cx="6840606" cy="2061931"/>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4" name="矩形 113"/>
                <p:cNvSpPr/>
                <p:nvPr/>
              </p:nvSpPr>
              <p:spPr>
                <a:xfrm>
                  <a:off x="3480878" y="2378500"/>
                  <a:ext cx="3713971" cy="1382483"/>
                </a:xfrm>
                <a:prstGeom prst="rect">
                  <a:avLst/>
                </a:prstGeom>
              </p:spPr>
              <p:txBody>
                <a:bodyPr>
                  <a:spAutoFit/>
                </a:bodyPr>
                <a:lstStyle/>
                <a:p>
                  <a:pPr algn="just" eaLnBrk="1" hangingPunct="1">
                    <a:defRPr/>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随着计算机技术的发展及印刷技术的新进步，平面设计在视觉感观领域的表现也越来越丰富，这对今天的平面设计都提出空前挑战，也为平面设计者提供了更为广阔的发展。随着计算机技术的发展及印刷技术的新进步，平面设计在视觉感观。</a:t>
                  </a:r>
                </a:p>
              </p:txBody>
            </p:sp>
          </p:grpSp>
          <p:grpSp>
            <p:nvGrpSpPr>
              <p:cNvPr id="48139" name="组合 107"/>
              <p:cNvGrpSpPr/>
              <p:nvPr/>
            </p:nvGrpSpPr>
            <p:grpSpPr bwMode="auto">
              <a:xfrm>
                <a:off x="6661543" y="1939036"/>
                <a:ext cx="1403407" cy="1358345"/>
                <a:chOff x="6661543" y="1939036"/>
                <a:chExt cx="1403407" cy="1358345"/>
              </a:xfrm>
            </p:grpSpPr>
            <p:sp>
              <p:nvSpPr>
                <p:cNvPr id="109" name="任意多边形 108"/>
                <p:cNvSpPr/>
                <p:nvPr/>
              </p:nvSpPr>
              <p:spPr>
                <a:xfrm>
                  <a:off x="6661543" y="1939036"/>
                  <a:ext cx="1397750" cy="1358345"/>
                </a:xfrm>
                <a:custGeom>
                  <a:avLst/>
                  <a:gdLst>
                    <a:gd name="connsiteX0" fmla="*/ 0 w 1319348"/>
                    <a:gd name="connsiteY0" fmla="*/ 0 h 1293223"/>
                    <a:gd name="connsiteX1" fmla="*/ 1319348 w 1319348"/>
                    <a:gd name="connsiteY1" fmla="*/ 1293223 h 1293223"/>
                    <a:gd name="connsiteX2" fmla="*/ 1319348 w 1319348"/>
                    <a:gd name="connsiteY2" fmla="*/ 391886 h 1293223"/>
                    <a:gd name="connsiteX3" fmla="*/ 927463 w 1319348"/>
                    <a:gd name="connsiteY3" fmla="*/ 13063 h 1293223"/>
                    <a:gd name="connsiteX4" fmla="*/ 0 w 1319348"/>
                    <a:gd name="connsiteY4" fmla="*/ 0 h 1293223"/>
                    <a:gd name="connsiteX0-1" fmla="*/ 0 w 1319348"/>
                    <a:gd name="connsiteY0-2" fmla="*/ 5987 h 1299210"/>
                    <a:gd name="connsiteX1-3" fmla="*/ 1319348 w 1319348"/>
                    <a:gd name="connsiteY1-4" fmla="*/ 1299210 h 1299210"/>
                    <a:gd name="connsiteX2-5" fmla="*/ 1319348 w 1319348"/>
                    <a:gd name="connsiteY2-6" fmla="*/ 397873 h 1299210"/>
                    <a:gd name="connsiteX3-7" fmla="*/ 908413 w 1319348"/>
                    <a:gd name="connsiteY3-8" fmla="*/ 0 h 1299210"/>
                    <a:gd name="connsiteX4-9" fmla="*/ 0 w 1319348"/>
                    <a:gd name="connsiteY4-10" fmla="*/ 5987 h 1299210"/>
                    <a:gd name="connsiteX0-11" fmla="*/ 0 w 1333635"/>
                    <a:gd name="connsiteY0-12" fmla="*/ 1225 h 1299210"/>
                    <a:gd name="connsiteX1-13" fmla="*/ 1333635 w 1333635"/>
                    <a:gd name="connsiteY1-14" fmla="*/ 1299210 h 1299210"/>
                    <a:gd name="connsiteX2-15" fmla="*/ 1333635 w 1333635"/>
                    <a:gd name="connsiteY2-16" fmla="*/ 397873 h 1299210"/>
                    <a:gd name="connsiteX3-17" fmla="*/ 922700 w 1333635"/>
                    <a:gd name="connsiteY3-18" fmla="*/ 0 h 1299210"/>
                    <a:gd name="connsiteX4-19" fmla="*/ 0 w 1333635"/>
                    <a:gd name="connsiteY4-20" fmla="*/ 1225 h 129921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33635" h="1299210">
                      <a:moveTo>
                        <a:pt x="0" y="1225"/>
                      </a:moveTo>
                      <a:lnTo>
                        <a:pt x="1333635" y="1299210"/>
                      </a:lnTo>
                      <a:lnTo>
                        <a:pt x="1333635" y="397873"/>
                      </a:lnTo>
                      <a:lnTo>
                        <a:pt x="922700" y="0"/>
                      </a:lnTo>
                      <a:lnTo>
                        <a:pt x="0" y="1225"/>
                      </a:lnTo>
                      <a:close/>
                    </a:path>
                  </a:pathLst>
                </a:custGeom>
                <a:solidFill>
                  <a:schemeClr val="tx2"/>
                </a:soli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48141" name="矩形 109"/>
                <p:cNvSpPr>
                  <a:spLocks noChangeArrowheads="1"/>
                </p:cNvSpPr>
                <p:nvPr/>
              </p:nvSpPr>
              <p:spPr bwMode="auto">
                <a:xfrm rot="2216957">
                  <a:off x="7076001" y="2319989"/>
                  <a:ext cx="988949" cy="34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687" b="1">
                      <a:latin typeface="微软雅黑" panose="020B0503020204020204" pitchFamily="34" charset="-122"/>
                      <a:ea typeface="微软雅黑" panose="020B0503020204020204" pitchFamily="34" charset="-122"/>
                    </a:rPr>
                    <a:t>填写小标题</a:t>
                  </a:r>
                </a:p>
              </p:txBody>
            </p:sp>
          </p:grpSp>
        </p:grpSp>
        <p:sp>
          <p:nvSpPr>
            <p:cNvPr id="106" name="圆角矩形 105"/>
            <p:cNvSpPr/>
            <p:nvPr/>
          </p:nvSpPr>
          <p:spPr>
            <a:xfrm>
              <a:off x="1552575" y="1514475"/>
              <a:ext cx="1990725" cy="1200150"/>
            </a:xfrm>
            <a:prstGeom prst="roundRect">
              <a:avLst>
                <a:gd name="adj" fmla="val 8227"/>
              </a:avLst>
            </a:prstGeom>
            <a:blipFill>
              <a:blip r:embed="rId5" cstate="screen">
                <a:extLst>
                  <a:ext uri="{28A0092B-C50C-407E-A947-70E740481C1C}">
                    <a14:useLocalDpi xmlns:a14="http://schemas.microsoft.com/office/drawing/2010/main"/>
                  </a:ext>
                </a:extLst>
              </a:blip>
              <a:stretch>
                <a:fillRect/>
              </a:stretch>
            </a:blipFill>
            <a:ln w="1270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spTree>
    <p:extLst>
      <p:ext uri="{BB962C8B-B14F-4D97-AF65-F5344CB8AC3E}">
        <p14:creationId xmlns:p14="http://schemas.microsoft.com/office/powerpoint/2010/main" val="142061786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93"/>
                                        </p:tgtEl>
                                        <p:attrNameLst>
                                          <p:attrName>style.visibility</p:attrName>
                                        </p:attrNameLst>
                                      </p:cBhvr>
                                      <p:to>
                                        <p:strVal val="visible"/>
                                      </p:to>
                                    </p:set>
                                    <p:anim calcmode="lin" valueType="num">
                                      <p:cBhvr additive="base">
                                        <p:cTn id="20" dur="400" fill="hold"/>
                                        <p:tgtEl>
                                          <p:spTgt spid="93"/>
                                        </p:tgtEl>
                                        <p:attrNameLst>
                                          <p:attrName>ppt_x</p:attrName>
                                        </p:attrNameLst>
                                      </p:cBhvr>
                                      <p:tavLst>
                                        <p:tav tm="0">
                                          <p:val>
                                            <p:strVal val="#ppt_x"/>
                                          </p:val>
                                        </p:tav>
                                        <p:tav tm="100000">
                                          <p:val>
                                            <p:strVal val="#ppt_x"/>
                                          </p:val>
                                        </p:tav>
                                      </p:tavLst>
                                    </p:anim>
                                    <p:anim calcmode="lin" valueType="num">
                                      <p:cBhvr additive="base">
                                        <p:cTn id="21" dur="400" fill="hold"/>
                                        <p:tgtEl>
                                          <p:spTgt spid="93"/>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104"/>
                                        </p:tgtEl>
                                        <p:attrNameLst>
                                          <p:attrName>style.visibility</p:attrName>
                                        </p:attrNameLst>
                                      </p:cBhvr>
                                      <p:to>
                                        <p:strVal val="visible"/>
                                      </p:to>
                                    </p:set>
                                    <p:anim calcmode="lin" valueType="num">
                                      <p:cBhvr additive="base">
                                        <p:cTn id="24" dur="400" fill="hold"/>
                                        <p:tgtEl>
                                          <p:spTgt spid="104"/>
                                        </p:tgtEl>
                                        <p:attrNameLst>
                                          <p:attrName>ppt_x</p:attrName>
                                        </p:attrNameLst>
                                      </p:cBhvr>
                                      <p:tavLst>
                                        <p:tav tm="0">
                                          <p:val>
                                            <p:strVal val="#ppt_x"/>
                                          </p:val>
                                        </p:tav>
                                        <p:tav tm="100000">
                                          <p:val>
                                            <p:strVal val="#ppt_x"/>
                                          </p:val>
                                        </p:tav>
                                      </p:tavLst>
                                    </p:anim>
                                    <p:anim calcmode="lin" valueType="num">
                                      <p:cBhvr additive="base">
                                        <p:cTn id="25" dur="400" fill="hold"/>
                                        <p:tgtEl>
                                          <p:spTgt spid="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9191"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cxnSp>
        <p:nvCxnSpPr>
          <p:cNvPr id="29" name="直接连接符 28"/>
          <p:cNvCxnSpPr/>
          <p:nvPr/>
        </p:nvCxnSpPr>
        <p:spPr>
          <a:xfrm flipV="1">
            <a:off x="1719223" y="2024697"/>
            <a:ext cx="9518525" cy="13394"/>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bwMode="auto">
          <a:xfrm>
            <a:off x="1719224" y="1872900"/>
            <a:ext cx="2328289" cy="3484619"/>
            <a:chOff x="991257" y="1209777"/>
            <a:chExt cx="1944216" cy="2909700"/>
          </a:xfrm>
        </p:grpSpPr>
        <p:sp>
          <p:nvSpPr>
            <p:cNvPr id="31" name="椭圆 30"/>
            <p:cNvSpPr/>
            <p:nvPr/>
          </p:nvSpPr>
          <p:spPr>
            <a:xfrm>
              <a:off x="991257" y="2175328"/>
              <a:ext cx="1944216" cy="1944149"/>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32" name="同心圆 31"/>
            <p:cNvSpPr/>
            <p:nvPr/>
          </p:nvSpPr>
          <p:spPr>
            <a:xfrm>
              <a:off x="1863665" y="2355726"/>
              <a:ext cx="169021" cy="171749"/>
            </a:xfrm>
            <a:prstGeom prst="donut">
              <a:avLst>
                <a:gd name="adj" fmla="val 25321"/>
              </a:avLst>
            </a:prstGeom>
            <a:gradFill>
              <a:gsLst>
                <a:gs pos="61000">
                  <a:schemeClr val="bg1">
                    <a:lumMod val="50000"/>
                  </a:schemeClr>
                </a:gs>
                <a:gs pos="100000">
                  <a:schemeClr val="bg1">
                    <a:lumMod val="85000"/>
                  </a:schemeClr>
                </a:gs>
              </a:gsLst>
              <a:path path="shape">
                <a:fillToRect l="50000" t="50000" r="50000" b="50000"/>
              </a:path>
            </a:gra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a:solidFill>
                  <a:schemeClr val="tx1"/>
                </a:solidFill>
              </a:endParaRPr>
            </a:p>
          </p:txBody>
        </p:sp>
        <p:pic>
          <p:nvPicPr>
            <p:cNvPr id="33" name="图片 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835677" y="1347713"/>
              <a:ext cx="233007" cy="1118399"/>
            </a:xfrm>
            <a:prstGeom prst="rect">
              <a:avLst/>
            </a:prstGeom>
            <a:effectLst>
              <a:outerShdw blurRad="50800" dist="38100" dir="2700000" algn="tl" rotWithShape="0">
                <a:prstClr val="black">
                  <a:alpha val="40000"/>
                </a:prstClr>
              </a:outerShdw>
            </a:effectLst>
          </p:spPr>
        </p:pic>
        <p:pic>
          <p:nvPicPr>
            <p:cNvPr id="34" name="图片 33"/>
            <p:cNvPicPr>
              <a:picLocks noChangeAspect="1"/>
            </p:cNvPicPr>
            <p:nvPr/>
          </p:nvPicPr>
          <p:blipFill>
            <a:blip r:embed="rId5"/>
            <a:stretch>
              <a:fillRect/>
            </a:stretch>
          </p:blipFill>
          <p:spPr>
            <a:xfrm>
              <a:off x="1817037" y="1209777"/>
              <a:ext cx="255376" cy="255367"/>
            </a:xfrm>
            <a:prstGeom prst="rect">
              <a:avLst/>
            </a:prstGeom>
            <a:effectLst>
              <a:outerShdw blurRad="50800" dist="38100" dir="2700000" algn="tl" rotWithShape="0">
                <a:prstClr val="black">
                  <a:alpha val="40000"/>
                </a:prstClr>
              </a:outerShdw>
            </a:effectLst>
          </p:spPr>
        </p:pic>
        <p:sp>
          <p:nvSpPr>
            <p:cNvPr id="35" name="椭圆 34"/>
            <p:cNvSpPr/>
            <p:nvPr/>
          </p:nvSpPr>
          <p:spPr>
            <a:xfrm>
              <a:off x="1279289" y="2571750"/>
              <a:ext cx="1368152" cy="1368152"/>
            </a:xfrm>
            <a:prstGeom prst="ellipse">
              <a:avLst/>
            </a:prstGeom>
            <a:blipFill>
              <a:blip r:embed="rId6" cstate="screen">
                <a:extLst>
                  <a:ext uri="{28A0092B-C50C-407E-A947-70E740481C1C}">
                    <a14:useLocalDpi xmlns:a14="http://schemas.microsoft.com/office/drawing/2010/main"/>
                  </a:ext>
                </a:extLst>
              </a:blip>
              <a:stretch>
                <a:fillRect/>
              </a:stretch>
            </a:blipFill>
            <a:ln>
              <a:noFill/>
            </a:ln>
            <a:effectLst>
              <a:innerShdw blurRad="254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36" name="组合 35"/>
          <p:cNvGrpSpPr/>
          <p:nvPr/>
        </p:nvGrpSpPr>
        <p:grpSpPr bwMode="auto">
          <a:xfrm>
            <a:off x="5264115" y="1872900"/>
            <a:ext cx="2328289" cy="3484619"/>
            <a:chOff x="991257" y="1209777"/>
            <a:chExt cx="1944216" cy="2909700"/>
          </a:xfrm>
        </p:grpSpPr>
        <p:sp>
          <p:nvSpPr>
            <p:cNvPr id="37" name="椭圆 36"/>
            <p:cNvSpPr/>
            <p:nvPr/>
          </p:nvSpPr>
          <p:spPr>
            <a:xfrm>
              <a:off x="991257" y="2175328"/>
              <a:ext cx="1944216" cy="1944149"/>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38" name="同心圆 37"/>
            <p:cNvSpPr/>
            <p:nvPr/>
          </p:nvSpPr>
          <p:spPr>
            <a:xfrm>
              <a:off x="1863665" y="2355726"/>
              <a:ext cx="169021" cy="171749"/>
            </a:xfrm>
            <a:prstGeom prst="donut">
              <a:avLst>
                <a:gd name="adj" fmla="val 25321"/>
              </a:avLst>
            </a:prstGeom>
            <a:gradFill>
              <a:gsLst>
                <a:gs pos="61000">
                  <a:schemeClr val="bg1">
                    <a:lumMod val="50000"/>
                  </a:schemeClr>
                </a:gs>
                <a:gs pos="100000">
                  <a:schemeClr val="bg1">
                    <a:lumMod val="85000"/>
                  </a:schemeClr>
                </a:gs>
              </a:gsLst>
              <a:path path="shape">
                <a:fillToRect l="50000" t="50000" r="50000" b="50000"/>
              </a:path>
            </a:gra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a:solidFill>
                  <a:schemeClr val="tx1"/>
                </a:solidFill>
              </a:endParaRPr>
            </a:p>
          </p:txBody>
        </p:sp>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835677" y="1347713"/>
              <a:ext cx="233007" cy="1118399"/>
            </a:xfrm>
            <a:prstGeom prst="rect">
              <a:avLst/>
            </a:prstGeom>
            <a:effectLst>
              <a:outerShdw blurRad="50800" dist="38100" dir="2700000" algn="tl" rotWithShape="0">
                <a:prstClr val="black">
                  <a:alpha val="40000"/>
                </a:prstClr>
              </a:outerShdw>
            </a:effectLst>
          </p:spPr>
        </p:pic>
        <p:pic>
          <p:nvPicPr>
            <p:cNvPr id="40" name="图片 39"/>
            <p:cNvPicPr>
              <a:picLocks noChangeAspect="1"/>
            </p:cNvPicPr>
            <p:nvPr/>
          </p:nvPicPr>
          <p:blipFill>
            <a:blip r:embed="rId5"/>
            <a:stretch>
              <a:fillRect/>
            </a:stretch>
          </p:blipFill>
          <p:spPr>
            <a:xfrm>
              <a:off x="1817037" y="1209777"/>
              <a:ext cx="255376" cy="255367"/>
            </a:xfrm>
            <a:prstGeom prst="rect">
              <a:avLst/>
            </a:prstGeom>
            <a:effectLst>
              <a:outerShdw blurRad="50800" dist="38100" dir="2700000" algn="tl" rotWithShape="0">
                <a:prstClr val="black">
                  <a:alpha val="40000"/>
                </a:prstClr>
              </a:outerShdw>
            </a:effectLst>
          </p:spPr>
        </p:pic>
        <p:sp>
          <p:nvSpPr>
            <p:cNvPr id="41" name="椭圆 40"/>
            <p:cNvSpPr/>
            <p:nvPr/>
          </p:nvSpPr>
          <p:spPr>
            <a:xfrm>
              <a:off x="1279289" y="2571750"/>
              <a:ext cx="1368152" cy="1368152"/>
            </a:xfrm>
            <a:prstGeom prst="ellipse">
              <a:avLst/>
            </a:prstGeom>
            <a:blipFill>
              <a:blip r:embed="rId7" cstate="screen">
                <a:extLst>
                  <a:ext uri="{28A0092B-C50C-407E-A947-70E740481C1C}">
                    <a14:useLocalDpi xmlns:a14="http://schemas.microsoft.com/office/drawing/2010/main"/>
                  </a:ext>
                </a:extLst>
              </a:blip>
              <a:stretch>
                <a:fillRect/>
              </a:stretch>
            </a:blipFill>
            <a:ln>
              <a:noFill/>
            </a:ln>
            <a:effectLst>
              <a:innerShdw blurRad="254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42" name="组合 41"/>
          <p:cNvGrpSpPr/>
          <p:nvPr/>
        </p:nvGrpSpPr>
        <p:grpSpPr bwMode="auto">
          <a:xfrm>
            <a:off x="8806774" y="1872900"/>
            <a:ext cx="2330521" cy="3484619"/>
            <a:chOff x="991257" y="1209777"/>
            <a:chExt cx="1944216" cy="2909700"/>
          </a:xfrm>
        </p:grpSpPr>
        <p:sp>
          <p:nvSpPr>
            <p:cNvPr id="43" name="椭圆 42"/>
            <p:cNvSpPr/>
            <p:nvPr/>
          </p:nvSpPr>
          <p:spPr>
            <a:xfrm>
              <a:off x="991257" y="2175328"/>
              <a:ext cx="1944216" cy="1944149"/>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44" name="同心圆 43"/>
            <p:cNvSpPr/>
            <p:nvPr/>
          </p:nvSpPr>
          <p:spPr>
            <a:xfrm>
              <a:off x="1863665" y="2355726"/>
              <a:ext cx="169021" cy="171749"/>
            </a:xfrm>
            <a:prstGeom prst="donut">
              <a:avLst>
                <a:gd name="adj" fmla="val 25321"/>
              </a:avLst>
            </a:prstGeom>
            <a:gradFill>
              <a:gsLst>
                <a:gs pos="61000">
                  <a:schemeClr val="bg1">
                    <a:lumMod val="50000"/>
                  </a:schemeClr>
                </a:gs>
                <a:gs pos="100000">
                  <a:schemeClr val="bg1">
                    <a:lumMod val="85000"/>
                  </a:schemeClr>
                </a:gs>
              </a:gsLst>
              <a:path path="shape">
                <a:fillToRect l="50000" t="50000" r="50000" b="50000"/>
              </a:path>
            </a:gra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a:solidFill>
                  <a:schemeClr val="tx1"/>
                </a:solidFill>
              </a:endParaRPr>
            </a:p>
          </p:txBody>
        </p:sp>
        <p:pic>
          <p:nvPicPr>
            <p:cNvPr id="45" name="图片 4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834867" y="1347713"/>
              <a:ext cx="232785" cy="1118399"/>
            </a:xfrm>
            <a:prstGeom prst="rect">
              <a:avLst/>
            </a:prstGeom>
            <a:effectLst>
              <a:outerShdw blurRad="50800" dist="38100" dir="2700000" algn="tl" rotWithShape="0">
                <a:prstClr val="black">
                  <a:alpha val="40000"/>
                </a:prstClr>
              </a:outerShdw>
            </a:effectLst>
          </p:spPr>
        </p:pic>
        <p:pic>
          <p:nvPicPr>
            <p:cNvPr id="46" name="图片 45"/>
            <p:cNvPicPr>
              <a:picLocks noChangeAspect="1"/>
            </p:cNvPicPr>
            <p:nvPr/>
          </p:nvPicPr>
          <p:blipFill>
            <a:blip r:embed="rId5"/>
            <a:stretch>
              <a:fillRect/>
            </a:stretch>
          </p:blipFill>
          <p:spPr>
            <a:xfrm>
              <a:off x="1816245" y="1209777"/>
              <a:ext cx="256994" cy="255367"/>
            </a:xfrm>
            <a:prstGeom prst="rect">
              <a:avLst/>
            </a:prstGeom>
            <a:effectLst>
              <a:outerShdw blurRad="50800" dist="38100" dir="2700000" algn="tl" rotWithShape="0">
                <a:prstClr val="black">
                  <a:alpha val="40000"/>
                </a:prstClr>
              </a:outerShdw>
            </a:effectLst>
          </p:spPr>
        </p:pic>
        <p:sp>
          <p:nvSpPr>
            <p:cNvPr id="47" name="椭圆 46"/>
            <p:cNvSpPr/>
            <p:nvPr/>
          </p:nvSpPr>
          <p:spPr>
            <a:xfrm>
              <a:off x="1279289" y="2571750"/>
              <a:ext cx="1368152" cy="1368152"/>
            </a:xfrm>
            <a:prstGeom prst="ellipse">
              <a:avLst/>
            </a:prstGeom>
            <a:blipFill>
              <a:blip r:embed="rId8" cstate="screen">
                <a:extLst>
                  <a:ext uri="{28A0092B-C50C-407E-A947-70E740481C1C}">
                    <a14:useLocalDpi xmlns:a14="http://schemas.microsoft.com/office/drawing/2010/main"/>
                  </a:ext>
                </a:extLst>
              </a:blip>
              <a:stretch>
                <a:fillRect/>
              </a:stretch>
            </a:blipFill>
            <a:ln>
              <a:noFill/>
            </a:ln>
            <a:effectLst>
              <a:innerShdw blurRad="254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48" name="矩形 1"/>
          <p:cNvSpPr>
            <a:spLocks noChangeArrowheads="1"/>
          </p:cNvSpPr>
          <p:nvPr/>
        </p:nvSpPr>
        <p:spPr bwMode="auto">
          <a:xfrm>
            <a:off x="1569661" y="5687900"/>
            <a:ext cx="2477852"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
        <p:nvSpPr>
          <p:cNvPr id="49" name="矩形 1"/>
          <p:cNvSpPr>
            <a:spLocks noChangeArrowheads="1"/>
          </p:cNvSpPr>
          <p:nvPr/>
        </p:nvSpPr>
        <p:spPr bwMode="auto">
          <a:xfrm>
            <a:off x="5136874" y="5687900"/>
            <a:ext cx="2480084"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
        <p:nvSpPr>
          <p:cNvPr id="50" name="矩形 1"/>
          <p:cNvSpPr>
            <a:spLocks noChangeArrowheads="1"/>
          </p:cNvSpPr>
          <p:nvPr/>
        </p:nvSpPr>
        <p:spPr bwMode="auto">
          <a:xfrm>
            <a:off x="8706321" y="5687900"/>
            <a:ext cx="2480085"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Tree>
    <p:extLst>
      <p:ext uri="{BB962C8B-B14F-4D97-AF65-F5344CB8AC3E}">
        <p14:creationId xmlns:p14="http://schemas.microsoft.com/office/powerpoint/2010/main" val="138331364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0-#ppt_w/2"/>
                                          </p:val>
                                        </p:tav>
                                        <p:tav tm="100000">
                                          <p:val>
                                            <p:strVal val="#ppt_x"/>
                                          </p:val>
                                        </p:tav>
                                      </p:tavLst>
                                    </p:anim>
                                    <p:anim calcmode="lin" valueType="num">
                                      <p:cBhvr additive="base">
                                        <p:cTn id="21" dur="500" fill="hold"/>
                                        <p:tgtEl>
                                          <p:spTgt spid="29"/>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400" fill="hold"/>
                                        <p:tgtEl>
                                          <p:spTgt spid="42"/>
                                        </p:tgtEl>
                                        <p:attrNameLst>
                                          <p:attrName>ppt_x</p:attrName>
                                        </p:attrNameLst>
                                      </p:cBhvr>
                                      <p:tavLst>
                                        <p:tav tm="0">
                                          <p:val>
                                            <p:strVal val="0-#ppt_w/2"/>
                                          </p:val>
                                        </p:tav>
                                        <p:tav tm="100000">
                                          <p:val>
                                            <p:strVal val="#ppt_x"/>
                                          </p:val>
                                        </p:tav>
                                      </p:tavLst>
                                    </p:anim>
                                    <p:anim calcmode="lin" valueType="num">
                                      <p:cBhvr additive="base">
                                        <p:cTn id="26" dur="400" fill="hold"/>
                                        <p:tgtEl>
                                          <p:spTgt spid="4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20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400" fill="hold"/>
                                        <p:tgtEl>
                                          <p:spTgt spid="36"/>
                                        </p:tgtEl>
                                        <p:attrNameLst>
                                          <p:attrName>ppt_x</p:attrName>
                                        </p:attrNameLst>
                                      </p:cBhvr>
                                      <p:tavLst>
                                        <p:tav tm="0">
                                          <p:val>
                                            <p:strVal val="0-#ppt_w/2"/>
                                          </p:val>
                                        </p:tav>
                                        <p:tav tm="100000">
                                          <p:val>
                                            <p:strVal val="#ppt_x"/>
                                          </p:val>
                                        </p:tav>
                                      </p:tavLst>
                                    </p:anim>
                                    <p:anim calcmode="lin" valueType="num">
                                      <p:cBhvr additive="base">
                                        <p:cTn id="30" dur="400" fill="hold"/>
                                        <p:tgtEl>
                                          <p:spTgt spid="3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40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400" fill="hold"/>
                                        <p:tgtEl>
                                          <p:spTgt spid="30"/>
                                        </p:tgtEl>
                                        <p:attrNameLst>
                                          <p:attrName>ppt_x</p:attrName>
                                        </p:attrNameLst>
                                      </p:cBhvr>
                                      <p:tavLst>
                                        <p:tav tm="0">
                                          <p:val>
                                            <p:strVal val="0-#ppt_w/2"/>
                                          </p:val>
                                        </p:tav>
                                        <p:tav tm="100000">
                                          <p:val>
                                            <p:strVal val="#ppt_x"/>
                                          </p:val>
                                        </p:tav>
                                      </p:tavLst>
                                    </p:anim>
                                    <p:anim calcmode="lin" valueType="num">
                                      <p:cBhvr additive="base">
                                        <p:cTn id="34" dur="400" fill="hold"/>
                                        <p:tgtEl>
                                          <p:spTgt spid="30"/>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1" decel="5660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300" fill="hold"/>
                                        <p:tgtEl>
                                          <p:spTgt spid="48"/>
                                        </p:tgtEl>
                                        <p:attrNameLst>
                                          <p:attrName>ppt_x</p:attrName>
                                        </p:attrNameLst>
                                      </p:cBhvr>
                                      <p:tavLst>
                                        <p:tav tm="0">
                                          <p:val>
                                            <p:strVal val="#ppt_x"/>
                                          </p:val>
                                        </p:tav>
                                        <p:tav tm="100000">
                                          <p:val>
                                            <p:strVal val="#ppt_x"/>
                                          </p:val>
                                        </p:tav>
                                      </p:tavLst>
                                    </p:anim>
                                    <p:anim calcmode="lin" valueType="num">
                                      <p:cBhvr additive="base">
                                        <p:cTn id="39" dur="300" fill="hold"/>
                                        <p:tgtEl>
                                          <p:spTgt spid="48"/>
                                        </p:tgtEl>
                                        <p:attrNameLst>
                                          <p:attrName>ppt_y</p:attrName>
                                        </p:attrNameLst>
                                      </p:cBhvr>
                                      <p:tavLst>
                                        <p:tav tm="0">
                                          <p:val>
                                            <p:strVal val="0-#ppt_h/2"/>
                                          </p:val>
                                        </p:tav>
                                        <p:tav tm="100000">
                                          <p:val>
                                            <p:strVal val="#ppt_y"/>
                                          </p:val>
                                        </p:tav>
                                      </p:tavLst>
                                    </p:anim>
                                  </p:childTnLst>
                                </p:cTn>
                              </p:par>
                            </p:childTnLst>
                          </p:cTn>
                        </p:par>
                        <p:par>
                          <p:cTn id="40" fill="hold">
                            <p:stCondLst>
                              <p:cond delay="2000"/>
                            </p:stCondLst>
                            <p:childTnLst>
                              <p:par>
                                <p:cTn id="41" presetID="2" presetClass="entr" presetSubtype="1" decel="5660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300" fill="hold"/>
                                        <p:tgtEl>
                                          <p:spTgt spid="49"/>
                                        </p:tgtEl>
                                        <p:attrNameLst>
                                          <p:attrName>ppt_x</p:attrName>
                                        </p:attrNameLst>
                                      </p:cBhvr>
                                      <p:tavLst>
                                        <p:tav tm="0">
                                          <p:val>
                                            <p:strVal val="#ppt_x"/>
                                          </p:val>
                                        </p:tav>
                                        <p:tav tm="100000">
                                          <p:val>
                                            <p:strVal val="#ppt_x"/>
                                          </p:val>
                                        </p:tav>
                                      </p:tavLst>
                                    </p:anim>
                                    <p:anim calcmode="lin" valueType="num">
                                      <p:cBhvr additive="base">
                                        <p:cTn id="44" dur="3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2500"/>
                            </p:stCondLst>
                            <p:childTnLst>
                              <p:par>
                                <p:cTn id="46" presetID="2" presetClass="entr" presetSubtype="1" decel="56600"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additive="base">
                                        <p:cTn id="48" dur="300" fill="hold"/>
                                        <p:tgtEl>
                                          <p:spTgt spid="50"/>
                                        </p:tgtEl>
                                        <p:attrNameLst>
                                          <p:attrName>ppt_x</p:attrName>
                                        </p:attrNameLst>
                                      </p:cBhvr>
                                      <p:tavLst>
                                        <p:tav tm="0">
                                          <p:val>
                                            <p:strVal val="#ppt_x"/>
                                          </p:val>
                                        </p:tav>
                                        <p:tav tm="100000">
                                          <p:val>
                                            <p:strVal val="#ppt_x"/>
                                          </p:val>
                                        </p:tav>
                                      </p:tavLst>
                                    </p:anim>
                                    <p:anim calcmode="lin" valueType="num">
                                      <p:cBhvr additive="base">
                                        <p:cTn id="49" dur="3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8" grpId="0"/>
      <p:bldP spid="49"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0216"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51" name="组合 50"/>
          <p:cNvGrpSpPr/>
          <p:nvPr/>
        </p:nvGrpSpPr>
        <p:grpSpPr bwMode="auto">
          <a:xfrm>
            <a:off x="7163803" y="2098361"/>
            <a:ext cx="761213" cy="758982"/>
            <a:chOff x="4419289" y="1046163"/>
            <a:chExt cx="864079" cy="865187"/>
          </a:xfrm>
        </p:grpSpPr>
        <p:sp>
          <p:nvSpPr>
            <p:cNvPr id="52" name="椭圆 28"/>
            <p:cNvSpPr>
              <a:spLocks noChangeArrowheads="1"/>
            </p:cNvSpPr>
            <p:nvPr/>
          </p:nvSpPr>
          <p:spPr bwMode="auto">
            <a:xfrm>
              <a:off x="4419289" y="1046163"/>
              <a:ext cx="864079" cy="865187"/>
            </a:xfrm>
            <a:prstGeom prst="ellipse">
              <a:avLst/>
            </a:prstGeom>
            <a:gradFill>
              <a:gsLst>
                <a:gs pos="100000">
                  <a:schemeClr val="bg1">
                    <a:lumMod val="85000"/>
                  </a:schemeClr>
                </a:gs>
                <a:gs pos="0">
                  <a:schemeClr val="bg2"/>
                </a:gs>
              </a:gsLst>
              <a:lin ang="2700000" scaled="0"/>
            </a:gradFill>
            <a:ln w="19050" cap="flat" cmpd="sng">
              <a:gradFill>
                <a:gsLst>
                  <a:gs pos="0">
                    <a:schemeClr val="bg1">
                      <a:lumMod val="85000"/>
                    </a:schemeClr>
                  </a:gs>
                  <a:gs pos="100000">
                    <a:schemeClr val="bg2"/>
                  </a:gs>
                </a:gsLst>
                <a:lin ang="5400000" scaled="0"/>
              </a:gradFill>
              <a:bevel/>
            </a:ln>
            <a:effectLst>
              <a:outerShdw blurRad="25400" dist="254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a:sym typeface="宋体" panose="02010600030101010101" pitchFamily="2" charset="-122"/>
              </a:endParaRPr>
            </a:p>
          </p:txBody>
        </p:sp>
        <p:pic>
          <p:nvPicPr>
            <p:cNvPr id="50214" name="图片 2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94872" y="1230031"/>
              <a:ext cx="531948" cy="53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组合 53"/>
          <p:cNvGrpSpPr>
            <a:grpSpLocks noChangeAspect="1"/>
          </p:cNvGrpSpPr>
          <p:nvPr/>
        </p:nvGrpSpPr>
        <p:grpSpPr bwMode="auto">
          <a:xfrm>
            <a:off x="7163803" y="3241299"/>
            <a:ext cx="761213" cy="758982"/>
            <a:chOff x="4436752" y="2225675"/>
            <a:chExt cx="864012" cy="863600"/>
          </a:xfrm>
        </p:grpSpPr>
        <p:sp>
          <p:nvSpPr>
            <p:cNvPr id="55" name="椭圆 33"/>
            <p:cNvSpPr>
              <a:spLocks noChangeArrowheads="1"/>
            </p:cNvSpPr>
            <p:nvPr/>
          </p:nvSpPr>
          <p:spPr bwMode="auto">
            <a:xfrm>
              <a:off x="4436752" y="2225675"/>
              <a:ext cx="864012" cy="863600"/>
            </a:xfrm>
            <a:prstGeom prst="ellipse">
              <a:avLst/>
            </a:prstGeom>
            <a:gradFill>
              <a:gsLst>
                <a:gs pos="100000">
                  <a:schemeClr val="bg1">
                    <a:lumMod val="85000"/>
                  </a:schemeClr>
                </a:gs>
                <a:gs pos="0">
                  <a:schemeClr val="bg2"/>
                </a:gs>
              </a:gsLst>
              <a:lin ang="2700000" scaled="0"/>
            </a:gradFill>
            <a:ln w="19050" cap="flat" cmpd="sng">
              <a:gradFill>
                <a:gsLst>
                  <a:gs pos="0">
                    <a:schemeClr val="bg1">
                      <a:lumMod val="85000"/>
                    </a:schemeClr>
                  </a:gs>
                  <a:gs pos="100000">
                    <a:schemeClr val="bg2"/>
                  </a:gs>
                </a:gsLst>
                <a:lin ang="5400000" scaled="0"/>
              </a:gradFill>
              <a:bevel/>
            </a:ln>
            <a:effectLst>
              <a:outerShdw blurRad="25400" dist="254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a:sym typeface="宋体" panose="02010600030101010101" pitchFamily="2" charset="-122"/>
              </a:endParaRPr>
            </a:p>
          </p:txBody>
        </p:sp>
        <p:pic>
          <p:nvPicPr>
            <p:cNvPr id="50210" name="图片 3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05020" y="2418186"/>
              <a:ext cx="566239" cy="565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Group 22"/>
          <p:cNvGrpSpPr>
            <a:grpSpLocks noChangeAspect="1"/>
          </p:cNvGrpSpPr>
          <p:nvPr/>
        </p:nvGrpSpPr>
        <p:grpSpPr bwMode="auto">
          <a:xfrm>
            <a:off x="7163803" y="4384236"/>
            <a:ext cx="761213" cy="758982"/>
            <a:chOff x="0" y="0"/>
            <a:chExt cx="864096" cy="864096"/>
          </a:xfrm>
        </p:grpSpPr>
        <p:sp>
          <p:nvSpPr>
            <p:cNvPr id="58" name="椭圆 38"/>
            <p:cNvSpPr>
              <a:spLocks noChangeArrowheads="1"/>
            </p:cNvSpPr>
            <p:nvPr/>
          </p:nvSpPr>
          <p:spPr bwMode="auto">
            <a:xfrm>
              <a:off x="0" y="0"/>
              <a:ext cx="864096" cy="864096"/>
            </a:xfrm>
            <a:prstGeom prst="ellipse">
              <a:avLst/>
            </a:prstGeom>
            <a:gradFill>
              <a:gsLst>
                <a:gs pos="100000">
                  <a:schemeClr val="bg1">
                    <a:lumMod val="85000"/>
                  </a:schemeClr>
                </a:gs>
                <a:gs pos="0">
                  <a:schemeClr val="bg2"/>
                </a:gs>
              </a:gsLst>
              <a:lin ang="2700000" scaled="0"/>
            </a:gradFill>
            <a:ln w="19050" cap="flat" cmpd="sng">
              <a:gradFill>
                <a:gsLst>
                  <a:gs pos="0">
                    <a:schemeClr val="bg1">
                      <a:lumMod val="85000"/>
                    </a:schemeClr>
                  </a:gs>
                  <a:gs pos="100000">
                    <a:schemeClr val="bg2"/>
                  </a:gs>
                </a:gsLst>
                <a:lin ang="5400000" scaled="0"/>
              </a:gradFill>
              <a:bevel/>
            </a:ln>
            <a:effectLst>
              <a:outerShdw blurRad="25400" dist="254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a:sym typeface="宋体" panose="02010600030101010101" pitchFamily="2" charset="-122"/>
              </a:endParaRPr>
            </a:p>
          </p:txBody>
        </p:sp>
        <p:pic>
          <p:nvPicPr>
            <p:cNvPr id="50206" name="图片 3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60798" y="199036"/>
              <a:ext cx="530607" cy="53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0" name="Group 27"/>
          <p:cNvGrpSpPr>
            <a:grpSpLocks noChangeAspect="1"/>
          </p:cNvGrpSpPr>
          <p:nvPr/>
        </p:nvGrpSpPr>
        <p:grpSpPr bwMode="auto">
          <a:xfrm>
            <a:off x="7163803" y="5527173"/>
            <a:ext cx="761213" cy="758982"/>
            <a:chOff x="0" y="0"/>
            <a:chExt cx="864096" cy="864096"/>
          </a:xfrm>
        </p:grpSpPr>
        <p:sp>
          <p:nvSpPr>
            <p:cNvPr id="61" name="椭圆 43"/>
            <p:cNvSpPr>
              <a:spLocks noChangeArrowheads="1"/>
            </p:cNvSpPr>
            <p:nvPr/>
          </p:nvSpPr>
          <p:spPr bwMode="auto">
            <a:xfrm>
              <a:off x="0" y="0"/>
              <a:ext cx="864096" cy="864096"/>
            </a:xfrm>
            <a:prstGeom prst="ellipse">
              <a:avLst/>
            </a:prstGeom>
            <a:gradFill>
              <a:gsLst>
                <a:gs pos="100000">
                  <a:schemeClr val="bg1">
                    <a:lumMod val="85000"/>
                  </a:schemeClr>
                </a:gs>
                <a:gs pos="0">
                  <a:schemeClr val="bg2"/>
                </a:gs>
              </a:gsLst>
              <a:lin ang="2700000" scaled="0"/>
            </a:gradFill>
            <a:ln w="19050" cap="flat" cmpd="sng">
              <a:gradFill>
                <a:gsLst>
                  <a:gs pos="0">
                    <a:schemeClr val="bg1">
                      <a:lumMod val="85000"/>
                    </a:schemeClr>
                  </a:gs>
                  <a:gs pos="100000">
                    <a:schemeClr val="bg2"/>
                  </a:gs>
                </a:gsLst>
                <a:lin ang="5400000" scaled="0"/>
              </a:gradFill>
              <a:bevel/>
            </a:ln>
            <a:effectLst>
              <a:outerShdw blurRad="25400" dist="254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a:sym typeface="宋体" panose="02010600030101010101" pitchFamily="2" charset="-122"/>
              </a:endParaRPr>
            </a:p>
          </p:txBody>
        </p:sp>
        <p:pic>
          <p:nvPicPr>
            <p:cNvPr id="50202" name="图片 4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49237" y="139426"/>
              <a:ext cx="601192" cy="60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3" name="矩形 62"/>
          <p:cNvSpPr>
            <a:spLocks noChangeArrowheads="1"/>
          </p:cNvSpPr>
          <p:nvPr/>
        </p:nvSpPr>
        <p:spPr bwMode="auto">
          <a:xfrm>
            <a:off x="8050025" y="2140776"/>
            <a:ext cx="354266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2109"/>
              </a:lnSpc>
              <a:spcBef>
                <a:spcPct val="0"/>
              </a:spcBef>
              <a:buNone/>
            </a:pPr>
            <a:r>
              <a:rPr lang="zh-CN" altLang="en-US" sz="1687">
                <a:latin typeface="微软雅黑" panose="020B0503020204020204" pitchFamily="34" charset="-122"/>
                <a:ea typeface="微软雅黑" panose="020B0503020204020204" pitchFamily="34" charset="-122"/>
              </a:rPr>
              <a:t>随着计算机技术的发展及印刷技术进步，平面设计的新视觉感观领域。 </a:t>
            </a:r>
          </a:p>
        </p:txBody>
      </p:sp>
      <p:sp>
        <p:nvSpPr>
          <p:cNvPr id="64" name="矩形 63"/>
          <p:cNvSpPr>
            <a:spLocks noChangeArrowheads="1"/>
          </p:cNvSpPr>
          <p:nvPr/>
        </p:nvSpPr>
        <p:spPr bwMode="auto">
          <a:xfrm>
            <a:off x="8050025" y="3285945"/>
            <a:ext cx="354266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2109"/>
              </a:lnSpc>
              <a:spcBef>
                <a:spcPct val="0"/>
              </a:spcBef>
              <a:buNone/>
            </a:pPr>
            <a:r>
              <a:rPr lang="zh-CN" altLang="en-US" sz="1687">
                <a:latin typeface="微软雅黑" panose="020B0503020204020204" pitchFamily="34" charset="-122"/>
                <a:ea typeface="微软雅黑" panose="020B0503020204020204" pitchFamily="34" charset="-122"/>
              </a:rPr>
              <a:t>随着计算机技术的发展及印刷技术进步，平面设计的新视觉感观领域。 </a:t>
            </a:r>
          </a:p>
        </p:txBody>
      </p:sp>
      <p:sp>
        <p:nvSpPr>
          <p:cNvPr id="65" name="矩形 64"/>
          <p:cNvSpPr>
            <a:spLocks noChangeArrowheads="1"/>
          </p:cNvSpPr>
          <p:nvPr/>
        </p:nvSpPr>
        <p:spPr bwMode="auto">
          <a:xfrm>
            <a:off x="8050025" y="4431115"/>
            <a:ext cx="354266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2109"/>
              </a:lnSpc>
              <a:spcBef>
                <a:spcPct val="0"/>
              </a:spcBef>
              <a:buNone/>
            </a:pPr>
            <a:r>
              <a:rPr lang="zh-CN" altLang="en-US" sz="1687">
                <a:latin typeface="微软雅黑" panose="020B0503020204020204" pitchFamily="34" charset="-122"/>
                <a:ea typeface="微软雅黑" panose="020B0503020204020204" pitchFamily="34" charset="-122"/>
              </a:rPr>
              <a:t>随着计算机技术的发展及印刷技术进步，平面设计的新视觉感观领域。 </a:t>
            </a:r>
          </a:p>
        </p:txBody>
      </p:sp>
      <p:sp>
        <p:nvSpPr>
          <p:cNvPr id="66" name="矩形 65"/>
          <p:cNvSpPr>
            <a:spLocks noChangeArrowheads="1"/>
          </p:cNvSpPr>
          <p:nvPr/>
        </p:nvSpPr>
        <p:spPr bwMode="auto">
          <a:xfrm>
            <a:off x="8050025" y="5578517"/>
            <a:ext cx="354266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2109"/>
              </a:lnSpc>
              <a:spcBef>
                <a:spcPct val="0"/>
              </a:spcBef>
              <a:buNone/>
            </a:pPr>
            <a:r>
              <a:rPr lang="zh-CN" altLang="en-US" sz="1687">
                <a:latin typeface="微软雅黑" panose="020B0503020204020204" pitchFamily="34" charset="-122"/>
                <a:ea typeface="微软雅黑" panose="020B0503020204020204" pitchFamily="34" charset="-122"/>
              </a:rPr>
              <a:t>随着计算机技术的发展及印刷技术进步，平面设计的新视觉感观领域。 </a:t>
            </a:r>
          </a:p>
        </p:txBody>
      </p:sp>
      <p:grpSp>
        <p:nvGrpSpPr>
          <p:cNvPr id="67" name="组合 66"/>
          <p:cNvGrpSpPr/>
          <p:nvPr/>
        </p:nvGrpSpPr>
        <p:grpSpPr bwMode="auto">
          <a:xfrm>
            <a:off x="1103109" y="1915314"/>
            <a:ext cx="4281550" cy="4281550"/>
            <a:chOff x="1043608" y="1347614"/>
            <a:chExt cx="1728192" cy="1728192"/>
          </a:xfrm>
        </p:grpSpPr>
        <p:sp>
          <p:nvSpPr>
            <p:cNvPr id="68" name="椭圆 67"/>
            <p:cNvSpPr/>
            <p:nvPr/>
          </p:nvSpPr>
          <p:spPr>
            <a:xfrm>
              <a:off x="1043608" y="1347614"/>
              <a:ext cx="1728192" cy="1728192"/>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69" name="椭圆 68"/>
            <p:cNvSpPr/>
            <p:nvPr/>
          </p:nvSpPr>
          <p:spPr>
            <a:xfrm>
              <a:off x="1128761" y="1427958"/>
              <a:ext cx="1584176" cy="1584176"/>
            </a:xfrm>
            <a:prstGeom prst="ellipse">
              <a:avLst/>
            </a:prstGeom>
            <a:blipFill>
              <a:blip r:embed="rId8" cstate="screen">
                <a:extLst>
                  <a:ext uri="{28A0092B-C50C-407E-A947-70E740481C1C}">
                    <a14:useLocalDpi xmlns:a14="http://schemas.microsoft.com/office/drawing/2010/main"/>
                  </a:ext>
                </a:extLst>
              </a:blip>
              <a:stretch>
                <a:fillRect/>
              </a:stretch>
            </a:blip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grpSp>
        <p:nvGrpSpPr>
          <p:cNvPr id="70" name="组合 69"/>
          <p:cNvGrpSpPr/>
          <p:nvPr/>
        </p:nvGrpSpPr>
        <p:grpSpPr bwMode="auto">
          <a:xfrm>
            <a:off x="4315388" y="4301642"/>
            <a:ext cx="2140774" cy="2140774"/>
            <a:chOff x="1043608" y="1347614"/>
            <a:chExt cx="1728192" cy="1728192"/>
          </a:xfrm>
        </p:grpSpPr>
        <p:sp>
          <p:nvSpPr>
            <p:cNvPr id="71" name="椭圆 70"/>
            <p:cNvSpPr/>
            <p:nvPr/>
          </p:nvSpPr>
          <p:spPr>
            <a:xfrm>
              <a:off x="1043608" y="1347614"/>
              <a:ext cx="1728192" cy="1728192"/>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72" name="椭圆 71"/>
            <p:cNvSpPr/>
            <p:nvPr/>
          </p:nvSpPr>
          <p:spPr>
            <a:xfrm>
              <a:off x="1128761" y="1427958"/>
              <a:ext cx="1584176" cy="1584176"/>
            </a:xfrm>
            <a:prstGeom prst="ellipse">
              <a:avLst/>
            </a:prstGeom>
            <a:blipFill>
              <a:blip r:embed="rId9" cstate="screen">
                <a:extLst>
                  <a:ext uri="{28A0092B-C50C-407E-A947-70E740481C1C}">
                    <a14:useLocalDpi xmlns:a14="http://schemas.microsoft.com/office/drawing/2010/main"/>
                  </a:ext>
                </a:extLst>
              </a:blip>
              <a:stretch>
                <a:fillRect/>
              </a:stretch>
            </a:blip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sp>
        <p:nvSpPr>
          <p:cNvPr id="73" name="椭圆 72"/>
          <p:cNvSpPr/>
          <p:nvPr/>
        </p:nvSpPr>
        <p:spPr>
          <a:xfrm>
            <a:off x="5862371" y="2884131"/>
            <a:ext cx="508964" cy="508964"/>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Tree>
    <p:extLst>
      <p:ext uri="{BB962C8B-B14F-4D97-AF65-F5344CB8AC3E}">
        <p14:creationId xmlns:p14="http://schemas.microsoft.com/office/powerpoint/2010/main" val="4571113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 calcmode="lin" valueType="num">
                                      <p:cBhvr>
                                        <p:cTn id="20" dur="200" fill="hold"/>
                                        <p:tgtEl>
                                          <p:spTgt spid="67"/>
                                        </p:tgtEl>
                                        <p:attrNameLst>
                                          <p:attrName>ppt_w</p:attrName>
                                        </p:attrNameLst>
                                      </p:cBhvr>
                                      <p:tavLst>
                                        <p:tav tm="0">
                                          <p:val>
                                            <p:fltVal val="0"/>
                                          </p:val>
                                        </p:tav>
                                        <p:tav tm="100000">
                                          <p:val>
                                            <p:strVal val="#ppt_w"/>
                                          </p:val>
                                        </p:tav>
                                      </p:tavLst>
                                    </p:anim>
                                    <p:anim calcmode="lin" valueType="num">
                                      <p:cBhvr>
                                        <p:cTn id="21" dur="200" fill="hold"/>
                                        <p:tgtEl>
                                          <p:spTgt spid="67"/>
                                        </p:tgtEl>
                                        <p:attrNameLst>
                                          <p:attrName>ppt_h</p:attrName>
                                        </p:attrNameLst>
                                      </p:cBhvr>
                                      <p:tavLst>
                                        <p:tav tm="0">
                                          <p:val>
                                            <p:fltVal val="0"/>
                                          </p:val>
                                        </p:tav>
                                        <p:tav tm="100000">
                                          <p:val>
                                            <p:strVal val="#ppt_h"/>
                                          </p:val>
                                        </p:tav>
                                      </p:tavLst>
                                    </p:anim>
                                    <p:animEffect transition="in" filter="fade">
                                      <p:cBhvr>
                                        <p:cTn id="22" dur="200"/>
                                        <p:tgtEl>
                                          <p:spTgt spid="67"/>
                                        </p:tgtEl>
                                      </p:cBhvr>
                                    </p:animEffect>
                                  </p:childTnLst>
                                </p:cTn>
                              </p:par>
                              <p:par>
                                <p:cTn id="23" presetID="6" presetClass="emph" presetSubtype="0" autoRev="1" fill="hold" nodeType="withEffect">
                                  <p:stCondLst>
                                    <p:cond delay="150"/>
                                  </p:stCondLst>
                                  <p:childTnLst>
                                    <p:animScale>
                                      <p:cBhvr>
                                        <p:cTn id="24" dur="100" fill="hold"/>
                                        <p:tgtEl>
                                          <p:spTgt spid="67"/>
                                        </p:tgtEl>
                                      </p:cBhvr>
                                      <p:by x="130000" y="130000"/>
                                    </p:animScale>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p:cTn id="28" dur="200" fill="hold"/>
                                        <p:tgtEl>
                                          <p:spTgt spid="70"/>
                                        </p:tgtEl>
                                        <p:attrNameLst>
                                          <p:attrName>ppt_w</p:attrName>
                                        </p:attrNameLst>
                                      </p:cBhvr>
                                      <p:tavLst>
                                        <p:tav tm="0">
                                          <p:val>
                                            <p:fltVal val="0"/>
                                          </p:val>
                                        </p:tav>
                                        <p:tav tm="100000">
                                          <p:val>
                                            <p:strVal val="#ppt_w"/>
                                          </p:val>
                                        </p:tav>
                                      </p:tavLst>
                                    </p:anim>
                                    <p:anim calcmode="lin" valueType="num">
                                      <p:cBhvr>
                                        <p:cTn id="29" dur="200" fill="hold"/>
                                        <p:tgtEl>
                                          <p:spTgt spid="70"/>
                                        </p:tgtEl>
                                        <p:attrNameLst>
                                          <p:attrName>ppt_h</p:attrName>
                                        </p:attrNameLst>
                                      </p:cBhvr>
                                      <p:tavLst>
                                        <p:tav tm="0">
                                          <p:val>
                                            <p:fltVal val="0"/>
                                          </p:val>
                                        </p:tav>
                                        <p:tav tm="100000">
                                          <p:val>
                                            <p:strVal val="#ppt_h"/>
                                          </p:val>
                                        </p:tav>
                                      </p:tavLst>
                                    </p:anim>
                                    <p:animEffect transition="in" filter="fade">
                                      <p:cBhvr>
                                        <p:cTn id="30" dur="200"/>
                                        <p:tgtEl>
                                          <p:spTgt spid="70"/>
                                        </p:tgtEl>
                                      </p:cBhvr>
                                    </p:animEffect>
                                  </p:childTnLst>
                                </p:cTn>
                              </p:par>
                              <p:par>
                                <p:cTn id="31" presetID="6" presetClass="emph" presetSubtype="0" autoRev="1" fill="hold" nodeType="withEffect">
                                  <p:stCondLst>
                                    <p:cond delay="150"/>
                                  </p:stCondLst>
                                  <p:childTnLst>
                                    <p:animScale>
                                      <p:cBhvr>
                                        <p:cTn id="32" dur="100" fill="hold"/>
                                        <p:tgtEl>
                                          <p:spTgt spid="70"/>
                                        </p:tgtEl>
                                      </p:cBhvr>
                                      <p:by x="130000" y="130000"/>
                                    </p:animScale>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73"/>
                                        </p:tgtEl>
                                        <p:attrNameLst>
                                          <p:attrName>style.visibility</p:attrName>
                                        </p:attrNameLst>
                                      </p:cBhvr>
                                      <p:to>
                                        <p:strVal val="visible"/>
                                      </p:to>
                                    </p:set>
                                    <p:anim calcmode="lin" valueType="num">
                                      <p:cBhvr>
                                        <p:cTn id="36" dur="200" fill="hold"/>
                                        <p:tgtEl>
                                          <p:spTgt spid="73"/>
                                        </p:tgtEl>
                                        <p:attrNameLst>
                                          <p:attrName>ppt_w</p:attrName>
                                        </p:attrNameLst>
                                      </p:cBhvr>
                                      <p:tavLst>
                                        <p:tav tm="0">
                                          <p:val>
                                            <p:fltVal val="0"/>
                                          </p:val>
                                        </p:tav>
                                        <p:tav tm="100000">
                                          <p:val>
                                            <p:strVal val="#ppt_w"/>
                                          </p:val>
                                        </p:tav>
                                      </p:tavLst>
                                    </p:anim>
                                    <p:anim calcmode="lin" valueType="num">
                                      <p:cBhvr>
                                        <p:cTn id="37" dur="200" fill="hold"/>
                                        <p:tgtEl>
                                          <p:spTgt spid="73"/>
                                        </p:tgtEl>
                                        <p:attrNameLst>
                                          <p:attrName>ppt_h</p:attrName>
                                        </p:attrNameLst>
                                      </p:cBhvr>
                                      <p:tavLst>
                                        <p:tav tm="0">
                                          <p:val>
                                            <p:fltVal val="0"/>
                                          </p:val>
                                        </p:tav>
                                        <p:tav tm="100000">
                                          <p:val>
                                            <p:strVal val="#ppt_h"/>
                                          </p:val>
                                        </p:tav>
                                      </p:tavLst>
                                    </p:anim>
                                    <p:animEffect transition="in" filter="fade">
                                      <p:cBhvr>
                                        <p:cTn id="38" dur="200"/>
                                        <p:tgtEl>
                                          <p:spTgt spid="73"/>
                                        </p:tgtEl>
                                      </p:cBhvr>
                                    </p:animEffect>
                                  </p:childTnLst>
                                </p:cTn>
                              </p:par>
                              <p:par>
                                <p:cTn id="39" presetID="6" presetClass="emph" presetSubtype="0" autoRev="1" fill="hold" grpId="1" nodeType="withEffect">
                                  <p:stCondLst>
                                    <p:cond delay="150"/>
                                  </p:stCondLst>
                                  <p:childTnLst>
                                    <p:animScale>
                                      <p:cBhvr>
                                        <p:cTn id="40" dur="100" fill="hold"/>
                                        <p:tgtEl>
                                          <p:spTgt spid="73"/>
                                        </p:tgtEl>
                                      </p:cBhvr>
                                      <p:by x="130000" y="130000"/>
                                    </p:animScale>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400" fill="hold"/>
                                        <p:tgtEl>
                                          <p:spTgt spid="51"/>
                                        </p:tgtEl>
                                        <p:attrNameLst>
                                          <p:attrName>ppt_x</p:attrName>
                                        </p:attrNameLst>
                                      </p:cBhvr>
                                      <p:tavLst>
                                        <p:tav tm="0">
                                          <p:val>
                                            <p:strVal val="0-#ppt_w/2"/>
                                          </p:val>
                                        </p:tav>
                                        <p:tav tm="100000">
                                          <p:val>
                                            <p:strVal val="#ppt_x"/>
                                          </p:val>
                                        </p:tav>
                                      </p:tavLst>
                                    </p:anim>
                                    <p:anim calcmode="lin" valueType="num">
                                      <p:cBhvr additive="base">
                                        <p:cTn id="45" dur="400" fill="hold"/>
                                        <p:tgtEl>
                                          <p:spTgt spid="51"/>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 calcmode="lin" valueType="num">
                                      <p:cBhvr additive="base">
                                        <p:cTn id="48" dur="400" fill="hold"/>
                                        <p:tgtEl>
                                          <p:spTgt spid="63"/>
                                        </p:tgtEl>
                                        <p:attrNameLst>
                                          <p:attrName>ppt_x</p:attrName>
                                        </p:attrNameLst>
                                      </p:cBhvr>
                                      <p:tavLst>
                                        <p:tav tm="0">
                                          <p:val>
                                            <p:strVal val="1+#ppt_w/2"/>
                                          </p:val>
                                        </p:tav>
                                        <p:tav tm="100000">
                                          <p:val>
                                            <p:strVal val="#ppt_x"/>
                                          </p:val>
                                        </p:tav>
                                      </p:tavLst>
                                    </p:anim>
                                    <p:anim calcmode="lin" valueType="num">
                                      <p:cBhvr additive="base">
                                        <p:cTn id="49" dur="400" fill="hold"/>
                                        <p:tgtEl>
                                          <p:spTgt spid="63"/>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additive="base">
                                        <p:cTn id="53" dur="400" fill="hold"/>
                                        <p:tgtEl>
                                          <p:spTgt spid="54"/>
                                        </p:tgtEl>
                                        <p:attrNameLst>
                                          <p:attrName>ppt_x</p:attrName>
                                        </p:attrNameLst>
                                      </p:cBhvr>
                                      <p:tavLst>
                                        <p:tav tm="0">
                                          <p:val>
                                            <p:strVal val="0-#ppt_w/2"/>
                                          </p:val>
                                        </p:tav>
                                        <p:tav tm="100000">
                                          <p:val>
                                            <p:strVal val="#ppt_x"/>
                                          </p:val>
                                        </p:tav>
                                      </p:tavLst>
                                    </p:anim>
                                    <p:anim calcmode="lin" valueType="num">
                                      <p:cBhvr additive="base">
                                        <p:cTn id="54" dur="400" fill="hold"/>
                                        <p:tgtEl>
                                          <p:spTgt spid="54"/>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400" fill="hold"/>
                                        <p:tgtEl>
                                          <p:spTgt spid="64"/>
                                        </p:tgtEl>
                                        <p:attrNameLst>
                                          <p:attrName>ppt_x</p:attrName>
                                        </p:attrNameLst>
                                      </p:cBhvr>
                                      <p:tavLst>
                                        <p:tav tm="0">
                                          <p:val>
                                            <p:strVal val="1+#ppt_w/2"/>
                                          </p:val>
                                        </p:tav>
                                        <p:tav tm="100000">
                                          <p:val>
                                            <p:strVal val="#ppt_x"/>
                                          </p:val>
                                        </p:tav>
                                      </p:tavLst>
                                    </p:anim>
                                    <p:anim calcmode="lin" valueType="num">
                                      <p:cBhvr additive="base">
                                        <p:cTn id="58" dur="400" fill="hold"/>
                                        <p:tgtEl>
                                          <p:spTgt spid="64"/>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2" presetClass="entr" presetSubtype="8" fill="hold"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additive="base">
                                        <p:cTn id="62" dur="400" fill="hold"/>
                                        <p:tgtEl>
                                          <p:spTgt spid="57"/>
                                        </p:tgtEl>
                                        <p:attrNameLst>
                                          <p:attrName>ppt_x</p:attrName>
                                        </p:attrNameLst>
                                      </p:cBhvr>
                                      <p:tavLst>
                                        <p:tav tm="0">
                                          <p:val>
                                            <p:strVal val="0-#ppt_w/2"/>
                                          </p:val>
                                        </p:tav>
                                        <p:tav tm="100000">
                                          <p:val>
                                            <p:strVal val="#ppt_x"/>
                                          </p:val>
                                        </p:tav>
                                      </p:tavLst>
                                    </p:anim>
                                    <p:anim calcmode="lin" valueType="num">
                                      <p:cBhvr additive="base">
                                        <p:cTn id="63" dur="400" fill="hold"/>
                                        <p:tgtEl>
                                          <p:spTgt spid="57"/>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 calcmode="lin" valueType="num">
                                      <p:cBhvr additive="base">
                                        <p:cTn id="66" dur="400" fill="hold"/>
                                        <p:tgtEl>
                                          <p:spTgt spid="65"/>
                                        </p:tgtEl>
                                        <p:attrNameLst>
                                          <p:attrName>ppt_x</p:attrName>
                                        </p:attrNameLst>
                                      </p:cBhvr>
                                      <p:tavLst>
                                        <p:tav tm="0">
                                          <p:val>
                                            <p:strVal val="1+#ppt_w/2"/>
                                          </p:val>
                                        </p:tav>
                                        <p:tav tm="100000">
                                          <p:val>
                                            <p:strVal val="#ppt_x"/>
                                          </p:val>
                                        </p:tav>
                                      </p:tavLst>
                                    </p:anim>
                                    <p:anim calcmode="lin" valueType="num">
                                      <p:cBhvr additive="base">
                                        <p:cTn id="67" dur="400" fill="hold"/>
                                        <p:tgtEl>
                                          <p:spTgt spid="65"/>
                                        </p:tgtEl>
                                        <p:attrNameLst>
                                          <p:attrName>ppt_y</p:attrName>
                                        </p:attrNameLst>
                                      </p:cBhvr>
                                      <p:tavLst>
                                        <p:tav tm="0">
                                          <p:val>
                                            <p:strVal val="#ppt_y"/>
                                          </p:val>
                                        </p:tav>
                                        <p:tav tm="100000">
                                          <p:val>
                                            <p:strVal val="#ppt_y"/>
                                          </p:val>
                                        </p:tav>
                                      </p:tavLst>
                                    </p:anim>
                                  </p:childTnLst>
                                </p:cTn>
                              </p:par>
                            </p:childTnLst>
                          </p:cTn>
                        </p:par>
                        <p:par>
                          <p:cTn id="68" fill="hold">
                            <p:stCondLst>
                              <p:cond delay="3500"/>
                            </p:stCondLst>
                            <p:childTnLst>
                              <p:par>
                                <p:cTn id="69" presetID="2" presetClass="entr" presetSubtype="8"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400" fill="hold"/>
                                        <p:tgtEl>
                                          <p:spTgt spid="60"/>
                                        </p:tgtEl>
                                        <p:attrNameLst>
                                          <p:attrName>ppt_x</p:attrName>
                                        </p:attrNameLst>
                                      </p:cBhvr>
                                      <p:tavLst>
                                        <p:tav tm="0">
                                          <p:val>
                                            <p:strVal val="0-#ppt_w/2"/>
                                          </p:val>
                                        </p:tav>
                                        <p:tav tm="100000">
                                          <p:val>
                                            <p:strVal val="#ppt_x"/>
                                          </p:val>
                                        </p:tav>
                                      </p:tavLst>
                                    </p:anim>
                                    <p:anim calcmode="lin" valueType="num">
                                      <p:cBhvr additive="base">
                                        <p:cTn id="72" dur="400" fill="hold"/>
                                        <p:tgtEl>
                                          <p:spTgt spid="60"/>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additive="base">
                                        <p:cTn id="75" dur="400" fill="hold"/>
                                        <p:tgtEl>
                                          <p:spTgt spid="66"/>
                                        </p:tgtEl>
                                        <p:attrNameLst>
                                          <p:attrName>ppt_x</p:attrName>
                                        </p:attrNameLst>
                                      </p:cBhvr>
                                      <p:tavLst>
                                        <p:tav tm="0">
                                          <p:val>
                                            <p:strVal val="1+#ppt_w/2"/>
                                          </p:val>
                                        </p:tav>
                                        <p:tav tm="100000">
                                          <p:val>
                                            <p:strVal val="#ppt_x"/>
                                          </p:val>
                                        </p:tav>
                                      </p:tavLst>
                                    </p:anim>
                                    <p:anim calcmode="lin" valueType="num">
                                      <p:cBhvr additive="base">
                                        <p:cTn id="76" dur="4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63" grpId="0"/>
      <p:bldP spid="64" grpId="0"/>
      <p:bldP spid="65" grpId="0"/>
      <p:bldP spid="66" grpId="0"/>
      <p:bldP spid="73" grpId="0" animBg="1"/>
      <p:bldP spid="7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a:spLocks noChangeArrowheads="1"/>
          </p:cNvSpPr>
          <p:nvPr/>
        </p:nvSpPr>
        <p:spPr bwMode="auto">
          <a:xfrm>
            <a:off x="2080856" y="3015838"/>
            <a:ext cx="8759543" cy="3234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3516"/>
              </a:lnSpc>
              <a:spcBef>
                <a:spcPct val="0"/>
              </a:spcBef>
              <a:buNone/>
            </a:pPr>
            <a:r>
              <a:rPr lang="zh-CN" altLang="en-US" sz="1969">
                <a:latin typeface="微软雅黑" panose="020B0503020204020204" pitchFamily="34" charset="-122"/>
                <a:ea typeface="微软雅黑" panose="020B0503020204020204" pitchFamily="34" charset="-122"/>
              </a:rPr>
              <a:t>随着计算机技术的发展及印刷技术的进步，平面设计在视觉感观领域的表现也越来越丰富，这对今天的平面设计都提出了空前的挑战，平面设计者提供了更为广阔的发展。从技术上讲，平面设计者不仅要掌握传统的设计工具，如画笔，绘图笔和相应的度量工具等，更 要掌握电脑和绘图软件等现代化设计工具及相关的印刷技术工艺知识。随着计算机技术的发展及印刷技术的进步，平面设计在视觉感观领域的表现也越来越丰富，这对今天的平面设计都提出了空前的挑战，也为平面设计者提供了更为广阔的发展空间。从技术上讲，平面设计者。</a:t>
            </a:r>
          </a:p>
        </p:txBody>
      </p:sp>
      <p:cxnSp>
        <p:nvCxnSpPr>
          <p:cNvPr id="10" name="直接连接符 9"/>
          <p:cNvCxnSpPr>
            <a:cxnSpLocks noChangeShapeType="1"/>
          </p:cNvCxnSpPr>
          <p:nvPr/>
        </p:nvCxnSpPr>
        <p:spPr bwMode="auto">
          <a:xfrm flipH="1">
            <a:off x="2080857" y="2254622"/>
            <a:ext cx="2576073" cy="0"/>
          </a:xfrm>
          <a:prstGeom prst="line">
            <a:avLst/>
          </a:prstGeom>
          <a:noFill/>
          <a:ln w="9525" algn="ctr">
            <a:solidFill>
              <a:schemeClr val="tx1"/>
            </a:solidFill>
            <a:prstDash val="sysDash"/>
            <a:round/>
          </a:ln>
          <a:extLst>
            <a:ext uri="{909E8E84-426E-40DD-AFC4-6F175D3DCCD1}">
              <a14:hiddenFill xmlns:a14="http://schemas.microsoft.com/office/drawing/2010/main">
                <a:noFill/>
              </a14:hiddenFill>
            </a:ext>
          </a:extLst>
        </p:spPr>
      </p:cxnSp>
      <p:cxnSp>
        <p:nvCxnSpPr>
          <p:cNvPr id="12" name="直接连接符 11"/>
          <p:cNvCxnSpPr>
            <a:cxnSpLocks noChangeShapeType="1"/>
          </p:cNvCxnSpPr>
          <p:nvPr/>
        </p:nvCxnSpPr>
        <p:spPr bwMode="auto">
          <a:xfrm flipH="1">
            <a:off x="8440678" y="2254622"/>
            <a:ext cx="2399721" cy="0"/>
          </a:xfrm>
          <a:prstGeom prst="line">
            <a:avLst/>
          </a:prstGeom>
          <a:noFill/>
          <a:ln w="9525" algn="ctr">
            <a:solidFill>
              <a:schemeClr val="tx1"/>
            </a:solidFill>
            <a:prstDash val="sysDash"/>
            <a:round/>
          </a:ln>
          <a:extLst>
            <a:ext uri="{909E8E84-426E-40DD-AFC4-6F175D3DCCD1}">
              <a14:hiddenFill xmlns:a14="http://schemas.microsoft.com/office/drawing/2010/main">
                <a:noFill/>
              </a14:hiddenFill>
            </a:ext>
          </a:extLst>
        </p:spPr>
      </p:cxnSp>
      <p:pic>
        <p:nvPicPr>
          <p:cNvPr id="2" name="图片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467255" y="1457693"/>
            <a:ext cx="2024695" cy="1484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5215005" y="1692083"/>
            <a:ext cx="2531428" cy="784830"/>
          </a:xfrm>
          <a:prstGeom prst="rect">
            <a:avLst/>
          </a:prstGeom>
        </p:spPr>
        <p:txBody>
          <a:bodyPr>
            <a:spAutoFit/>
          </a:bodyPr>
          <a:lstStyle/>
          <a:p>
            <a:pPr algn="ctr" fontAlgn="auto">
              <a:spcBef>
                <a:spcPts val="0"/>
              </a:spcBef>
              <a:spcAft>
                <a:spcPts val="0"/>
              </a:spcAft>
              <a:defRPr/>
            </a:pPr>
            <a:r>
              <a:rPr lang="zh-CN" altLang="en-US" sz="4500"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序  言</a:t>
            </a:r>
            <a:endParaRPr lang="en-US" altLang="zh-CN" sz="4500"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664717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500"/>
                                        <p:tgtEl>
                                          <p:spTgt spid="12"/>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2300" fill="hold"/>
                                        <p:tgtEl>
                                          <p:spTgt spid="11"/>
                                        </p:tgtEl>
                                        <p:attrNameLst>
                                          <p:attrName>ppt_w</p:attrName>
                                        </p:attrNameLst>
                                      </p:cBhvr>
                                      <p:tavLst>
                                        <p:tav tm="0">
                                          <p:val>
                                            <p:fltVal val="0"/>
                                          </p:val>
                                        </p:tav>
                                        <p:tav tm="100000">
                                          <p:val>
                                            <p:strVal val="#ppt_w"/>
                                          </p:val>
                                        </p:tav>
                                      </p:tavLst>
                                    </p:anim>
                                    <p:anim calcmode="lin" valueType="num">
                                      <p:cBhvr>
                                        <p:cTn id="19" dur="2300" fill="hold"/>
                                        <p:tgtEl>
                                          <p:spTgt spid="11"/>
                                        </p:tgtEl>
                                        <p:attrNameLst>
                                          <p:attrName>ppt_h</p:attrName>
                                        </p:attrNameLst>
                                      </p:cBhvr>
                                      <p:tavLst>
                                        <p:tav tm="0">
                                          <p:val>
                                            <p:fltVal val="0"/>
                                          </p:val>
                                        </p:tav>
                                        <p:tav tm="100000">
                                          <p:val>
                                            <p:strVal val="#ppt_h"/>
                                          </p:val>
                                        </p:tav>
                                      </p:tavLst>
                                    </p:anim>
                                    <p:animEffect transition="in" filter="fade">
                                      <p:cBhvr>
                                        <p:cTn id="20" dur="2300"/>
                                        <p:tgtEl>
                                          <p:spTgt spid="11"/>
                                        </p:tgtEl>
                                      </p:cBhvr>
                                    </p:animEffect>
                                  </p:childTnLst>
                                </p:cTn>
                              </p:par>
                              <p:par>
                                <p:cTn id="21" presetID="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200" fill="hold"/>
                                        <p:tgtEl>
                                          <p:spTgt spid="14"/>
                                        </p:tgtEl>
                                        <p:attrNameLst>
                                          <p:attrName>ppt_x</p:attrName>
                                        </p:attrNameLst>
                                      </p:cBhvr>
                                      <p:tavLst>
                                        <p:tav tm="0">
                                          <p:val>
                                            <p:strVal val="#ppt_x"/>
                                          </p:val>
                                        </p:tav>
                                        <p:tav tm="100000">
                                          <p:val>
                                            <p:strVal val="#ppt_x"/>
                                          </p:val>
                                        </p:tav>
                                      </p:tavLst>
                                    </p:anim>
                                    <p:anim calcmode="lin" valueType="num">
                                      <p:cBhvr additive="base">
                                        <p:cTn id="24" dur="12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2255"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51" name="Group 45"/>
          <p:cNvGrpSpPr/>
          <p:nvPr/>
        </p:nvGrpSpPr>
        <p:grpSpPr bwMode="auto">
          <a:xfrm>
            <a:off x="4598889" y="2386329"/>
            <a:ext cx="3707850" cy="3714546"/>
            <a:chOff x="5206030" y="2667000"/>
            <a:chExt cx="5532791" cy="5543550"/>
          </a:xfrm>
        </p:grpSpPr>
        <p:sp>
          <p:nvSpPr>
            <p:cNvPr id="52" name="Freeform 24"/>
            <p:cNvSpPr/>
            <p:nvPr/>
          </p:nvSpPr>
          <p:spPr>
            <a:xfrm rot="-5400000">
              <a:off x="7501027" y="1687749"/>
              <a:ext cx="909488" cy="2867989"/>
            </a:xfrm>
            <a:custGeom>
              <a:avLst/>
              <a:gdLst>
                <a:gd name="connsiteX0" fmla="*/ 910068 w 910068"/>
                <a:gd name="connsiteY0" fmla="*/ 1449733 h 2868728"/>
                <a:gd name="connsiteX1" fmla="*/ 575530 w 910068"/>
                <a:gd name="connsiteY1" fmla="*/ 2770926 h 2868728"/>
                <a:gd name="connsiteX2" fmla="*/ 516113 w 910068"/>
                <a:gd name="connsiteY2" fmla="*/ 2868728 h 2868728"/>
                <a:gd name="connsiteX3" fmla="*/ 0 w 910068"/>
                <a:gd name="connsiteY3" fmla="*/ 2520606 h 2868728"/>
                <a:gd name="connsiteX4" fmla="*/ 0 w 910068"/>
                <a:gd name="connsiteY4" fmla="*/ 335527 h 2868728"/>
                <a:gd name="connsiteX5" fmla="*/ 497439 w 910068"/>
                <a:gd name="connsiteY5" fmla="*/ 0 h 2868728"/>
                <a:gd name="connsiteX6" fmla="*/ 575530 w 910068"/>
                <a:gd name="connsiteY6" fmla="*/ 128540 h 2868728"/>
                <a:gd name="connsiteX7" fmla="*/ 910068 w 910068"/>
                <a:gd name="connsiteY7" fmla="*/ 1449733 h 286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0068" h="2868728">
                  <a:moveTo>
                    <a:pt x="910068" y="1449733"/>
                  </a:moveTo>
                  <a:cubicBezTo>
                    <a:pt x="910068" y="1928111"/>
                    <a:pt x="788880" y="2378184"/>
                    <a:pt x="575530" y="2770926"/>
                  </a:cubicBezTo>
                  <a:lnTo>
                    <a:pt x="516113" y="2868728"/>
                  </a:lnTo>
                  <a:lnTo>
                    <a:pt x="0" y="2520606"/>
                  </a:lnTo>
                  <a:lnTo>
                    <a:pt x="0" y="335527"/>
                  </a:lnTo>
                  <a:lnTo>
                    <a:pt x="497439" y="0"/>
                  </a:lnTo>
                  <a:lnTo>
                    <a:pt x="575530" y="128540"/>
                  </a:lnTo>
                  <a:cubicBezTo>
                    <a:pt x="788880" y="521283"/>
                    <a:pt x="910068" y="971355"/>
                    <a:pt x="910068" y="1449733"/>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sp>
          <p:nvSpPr>
            <p:cNvPr id="53" name="Freeform 23"/>
            <p:cNvSpPr/>
            <p:nvPr/>
          </p:nvSpPr>
          <p:spPr>
            <a:xfrm rot="-5400000">
              <a:off x="8913282" y="3506631"/>
              <a:ext cx="2155456" cy="1495620"/>
            </a:xfrm>
            <a:custGeom>
              <a:avLst/>
              <a:gdLst>
                <a:gd name="connsiteX0" fmla="*/ 2155695 w 2155695"/>
                <a:gd name="connsiteY0" fmla="*/ 327126 h 1495444"/>
                <a:gd name="connsiteX1" fmla="*/ 2032288 w 2155695"/>
                <a:gd name="connsiteY1" fmla="*/ 492155 h 1495444"/>
                <a:gd name="connsiteX2" fmla="*/ 176850 w 2155695"/>
                <a:gd name="connsiteY2" fmla="*/ 1486514 h 1495444"/>
                <a:gd name="connsiteX3" fmla="*/ 0 w 2155695"/>
                <a:gd name="connsiteY3" fmla="*/ 1495444 h 1495444"/>
                <a:gd name="connsiteX4" fmla="*/ 0 w 2155695"/>
                <a:gd name="connsiteY4" fmla="*/ 835356 h 1495444"/>
                <a:gd name="connsiteX5" fmla="*/ 1670712 w 2155695"/>
                <a:gd name="connsiteY5" fmla="*/ 0 h 1495444"/>
                <a:gd name="connsiteX6" fmla="*/ 2155695 w 2155695"/>
                <a:gd name="connsiteY6" fmla="*/ 327126 h 1495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5695" h="1495444">
                  <a:moveTo>
                    <a:pt x="2155695" y="327126"/>
                  </a:moveTo>
                  <a:lnTo>
                    <a:pt x="2032288" y="492155"/>
                  </a:lnTo>
                  <a:cubicBezTo>
                    <a:pt x="1580391" y="1039728"/>
                    <a:pt x="922282" y="1410811"/>
                    <a:pt x="176850" y="1486514"/>
                  </a:cubicBezTo>
                  <a:lnTo>
                    <a:pt x="0" y="1495444"/>
                  </a:lnTo>
                  <a:lnTo>
                    <a:pt x="0" y="835356"/>
                  </a:lnTo>
                  <a:lnTo>
                    <a:pt x="1670712" y="0"/>
                  </a:lnTo>
                  <a:lnTo>
                    <a:pt x="2155695" y="327126"/>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sp>
          <p:nvSpPr>
            <p:cNvPr id="54" name="Freeform 22"/>
            <p:cNvSpPr/>
            <p:nvPr/>
          </p:nvSpPr>
          <p:spPr>
            <a:xfrm rot="-5400000">
              <a:off x="4876114" y="3526617"/>
              <a:ext cx="2135467" cy="1475634"/>
            </a:xfrm>
            <a:custGeom>
              <a:avLst/>
              <a:gdLst>
                <a:gd name="connsiteX0" fmla="*/ 2134155 w 2134155"/>
                <a:gd name="connsiteY0" fmla="*/ 1139514 h 1476997"/>
                <a:gd name="connsiteX1" fmla="*/ 1633817 w 2134155"/>
                <a:gd name="connsiteY1" fmla="*/ 1476997 h 1476997"/>
                <a:gd name="connsiteX2" fmla="*/ 0 w 2134155"/>
                <a:gd name="connsiteY2" fmla="*/ 660089 h 1476997"/>
                <a:gd name="connsiteX3" fmla="*/ 0 w 2134155"/>
                <a:gd name="connsiteY3" fmla="*/ 0 h 1476997"/>
                <a:gd name="connsiteX4" fmla="*/ 176850 w 2134155"/>
                <a:gd name="connsiteY4" fmla="*/ 8930 h 1476997"/>
                <a:gd name="connsiteX5" fmla="*/ 2032288 w 2134155"/>
                <a:gd name="connsiteY5" fmla="*/ 1003289 h 1476997"/>
                <a:gd name="connsiteX6" fmla="*/ 2134155 w 2134155"/>
                <a:gd name="connsiteY6" fmla="*/ 1139514 h 147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4155" h="1476997">
                  <a:moveTo>
                    <a:pt x="2134155" y="1139514"/>
                  </a:moveTo>
                  <a:lnTo>
                    <a:pt x="1633817" y="1476997"/>
                  </a:lnTo>
                  <a:lnTo>
                    <a:pt x="0" y="660089"/>
                  </a:lnTo>
                  <a:lnTo>
                    <a:pt x="0" y="0"/>
                  </a:lnTo>
                  <a:lnTo>
                    <a:pt x="176850" y="8930"/>
                  </a:lnTo>
                  <a:cubicBezTo>
                    <a:pt x="922282" y="84633"/>
                    <a:pt x="1580391" y="455716"/>
                    <a:pt x="2032288" y="1003289"/>
                  </a:cubicBezTo>
                  <a:lnTo>
                    <a:pt x="2134155" y="1139514"/>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sp>
          <p:nvSpPr>
            <p:cNvPr id="55" name="Freeform 14"/>
            <p:cNvSpPr/>
            <p:nvPr/>
          </p:nvSpPr>
          <p:spPr>
            <a:xfrm rot="-5400000">
              <a:off x="4881113" y="5870299"/>
              <a:ext cx="2098820" cy="1448986"/>
            </a:xfrm>
            <a:custGeom>
              <a:avLst/>
              <a:gdLst>
                <a:gd name="connsiteX0" fmla="*/ 2099681 w 2099681"/>
                <a:gd name="connsiteY0" fmla="*/ 0 h 1447471"/>
                <a:gd name="connsiteX1" fmla="*/ 2099681 w 2099681"/>
                <a:gd name="connsiteY1" fmla="*/ 660087 h 1447471"/>
                <a:gd name="connsiteX2" fmla="*/ 524915 w 2099681"/>
                <a:gd name="connsiteY2" fmla="*/ 1447471 h 1447471"/>
                <a:gd name="connsiteX3" fmla="*/ 0 w 2099681"/>
                <a:gd name="connsiteY3" fmla="*/ 1093411 h 1447471"/>
                <a:gd name="connsiteX4" fmla="*/ 67392 w 2099681"/>
                <a:gd name="connsiteY4" fmla="*/ 1003289 h 1447471"/>
                <a:gd name="connsiteX5" fmla="*/ 1922830 w 2099681"/>
                <a:gd name="connsiteY5" fmla="*/ 8930 h 1447471"/>
                <a:gd name="connsiteX6" fmla="*/ 2099681 w 2099681"/>
                <a:gd name="connsiteY6" fmla="*/ 0 h 1447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9681" h="1447471">
                  <a:moveTo>
                    <a:pt x="2099681" y="0"/>
                  </a:moveTo>
                  <a:lnTo>
                    <a:pt x="2099681" y="660087"/>
                  </a:lnTo>
                  <a:lnTo>
                    <a:pt x="524915" y="1447471"/>
                  </a:lnTo>
                  <a:lnTo>
                    <a:pt x="0" y="1093411"/>
                  </a:lnTo>
                  <a:lnTo>
                    <a:pt x="67392" y="1003289"/>
                  </a:lnTo>
                  <a:cubicBezTo>
                    <a:pt x="519289" y="455716"/>
                    <a:pt x="1177398" y="84633"/>
                    <a:pt x="1922830" y="8930"/>
                  </a:cubicBezTo>
                  <a:lnTo>
                    <a:pt x="2099681" y="0"/>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sp>
          <p:nvSpPr>
            <p:cNvPr id="56" name="Freeform 11"/>
            <p:cNvSpPr/>
            <p:nvPr/>
          </p:nvSpPr>
          <p:spPr>
            <a:xfrm rot="-5400000">
              <a:off x="8944930" y="5873633"/>
              <a:ext cx="2122139" cy="1465640"/>
            </a:xfrm>
            <a:custGeom>
              <a:avLst/>
              <a:gdLst>
                <a:gd name="connsiteX0" fmla="*/ 2121221 w 2121221"/>
                <a:gd name="connsiteY0" fmla="*/ 805831 h 1465917"/>
                <a:gd name="connsiteX1" fmla="*/ 2121221 w 2121221"/>
                <a:gd name="connsiteY1" fmla="*/ 1465917 h 1465917"/>
                <a:gd name="connsiteX2" fmla="*/ 1944370 w 2121221"/>
                <a:gd name="connsiteY2" fmla="*/ 1456987 h 1465917"/>
                <a:gd name="connsiteX3" fmla="*/ 88932 w 2121221"/>
                <a:gd name="connsiteY3" fmla="*/ 462628 h 1465917"/>
                <a:gd name="connsiteX4" fmla="*/ 0 w 2121221"/>
                <a:gd name="connsiteY4" fmla="*/ 343702 h 1465917"/>
                <a:gd name="connsiteX5" fmla="*/ 509559 w 2121221"/>
                <a:gd name="connsiteY5" fmla="*/ 0 h 1465917"/>
                <a:gd name="connsiteX6" fmla="*/ 2121221 w 2121221"/>
                <a:gd name="connsiteY6" fmla="*/ 805831 h 1465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1221" h="1465917">
                  <a:moveTo>
                    <a:pt x="2121221" y="805831"/>
                  </a:moveTo>
                  <a:lnTo>
                    <a:pt x="2121221" y="1465917"/>
                  </a:lnTo>
                  <a:lnTo>
                    <a:pt x="1944370" y="1456987"/>
                  </a:lnTo>
                  <a:cubicBezTo>
                    <a:pt x="1198938" y="1381284"/>
                    <a:pt x="540829" y="1010201"/>
                    <a:pt x="88932" y="462628"/>
                  </a:cubicBezTo>
                  <a:lnTo>
                    <a:pt x="0" y="343702"/>
                  </a:lnTo>
                  <a:lnTo>
                    <a:pt x="509559" y="0"/>
                  </a:lnTo>
                  <a:lnTo>
                    <a:pt x="2121221" y="805831"/>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sp>
          <p:nvSpPr>
            <p:cNvPr id="57" name="Freeform 10"/>
            <p:cNvSpPr/>
            <p:nvPr/>
          </p:nvSpPr>
          <p:spPr>
            <a:xfrm rot="-5400000">
              <a:off x="7502693" y="6273509"/>
              <a:ext cx="909490" cy="2964589"/>
            </a:xfrm>
            <a:custGeom>
              <a:avLst/>
              <a:gdLst>
                <a:gd name="connsiteX0" fmla="*/ 910067 w 910067"/>
                <a:gd name="connsiteY0" fmla="*/ 315366 h 2967123"/>
                <a:gd name="connsiteX1" fmla="*/ 910067 w 910067"/>
                <a:gd name="connsiteY1" fmla="*/ 2639160 h 2967123"/>
                <a:gd name="connsiteX2" fmla="*/ 423843 w 910067"/>
                <a:gd name="connsiteY2" fmla="*/ 2967123 h 2967123"/>
                <a:gd name="connsiteX3" fmla="*/ 334538 w 910067"/>
                <a:gd name="connsiteY3" fmla="*/ 2820123 h 2967123"/>
                <a:gd name="connsiteX4" fmla="*/ 0 w 910067"/>
                <a:gd name="connsiteY4" fmla="*/ 1498930 h 2967123"/>
                <a:gd name="connsiteX5" fmla="*/ 334538 w 910067"/>
                <a:gd name="connsiteY5" fmla="*/ 177737 h 2967123"/>
                <a:gd name="connsiteX6" fmla="*/ 442517 w 910067"/>
                <a:gd name="connsiteY6" fmla="*/ 0 h 2967123"/>
                <a:gd name="connsiteX7" fmla="*/ 910067 w 910067"/>
                <a:gd name="connsiteY7" fmla="*/ 315366 h 296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0067" h="2967123">
                  <a:moveTo>
                    <a:pt x="910067" y="315366"/>
                  </a:moveTo>
                  <a:lnTo>
                    <a:pt x="910067" y="2639160"/>
                  </a:lnTo>
                  <a:lnTo>
                    <a:pt x="423843" y="2967123"/>
                  </a:lnTo>
                  <a:lnTo>
                    <a:pt x="334538" y="2820123"/>
                  </a:lnTo>
                  <a:cubicBezTo>
                    <a:pt x="121188" y="2427381"/>
                    <a:pt x="0" y="1977308"/>
                    <a:pt x="0" y="1498930"/>
                  </a:cubicBezTo>
                  <a:cubicBezTo>
                    <a:pt x="0" y="1020552"/>
                    <a:pt x="121188" y="570480"/>
                    <a:pt x="334538" y="177737"/>
                  </a:cubicBezTo>
                  <a:lnTo>
                    <a:pt x="442517" y="0"/>
                  </a:lnTo>
                  <a:lnTo>
                    <a:pt x="910067" y="315366"/>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grpSp>
      <p:grpSp>
        <p:nvGrpSpPr>
          <p:cNvPr id="58" name="组合 57"/>
          <p:cNvGrpSpPr/>
          <p:nvPr/>
        </p:nvGrpSpPr>
        <p:grpSpPr bwMode="auto">
          <a:xfrm>
            <a:off x="5208308" y="3149776"/>
            <a:ext cx="2489013" cy="2147472"/>
            <a:chOff x="3542512" y="2199898"/>
            <a:chExt cx="1770943" cy="1526675"/>
          </a:xfrm>
        </p:grpSpPr>
        <p:sp>
          <p:nvSpPr>
            <p:cNvPr id="59" name="六边形 58"/>
            <p:cNvSpPr/>
            <p:nvPr/>
          </p:nvSpPr>
          <p:spPr>
            <a:xfrm>
              <a:off x="3542512" y="2199898"/>
              <a:ext cx="1770943" cy="1526675"/>
            </a:xfrm>
            <a:prstGeom prst="hexagon">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60" name="六边形 59"/>
            <p:cNvSpPr/>
            <p:nvPr/>
          </p:nvSpPr>
          <p:spPr>
            <a:xfrm>
              <a:off x="3670967" y="2310634"/>
              <a:ext cx="1514034" cy="1305202"/>
            </a:xfrm>
            <a:prstGeom prst="hexagon">
              <a:avLst/>
            </a:prstGeom>
            <a:blipFill>
              <a:blip r:embed="rId4"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cxnSp>
        <p:nvCxnSpPr>
          <p:cNvPr id="61" name="直接连接符 60"/>
          <p:cNvCxnSpPr>
            <a:endCxn id="63" idx="2"/>
          </p:cNvCxnSpPr>
          <p:nvPr/>
        </p:nvCxnSpPr>
        <p:spPr>
          <a:xfrm>
            <a:off x="1391076" y="3509175"/>
            <a:ext cx="362079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2" name="矩形 61"/>
          <p:cNvSpPr>
            <a:spLocks noChangeArrowheads="1"/>
          </p:cNvSpPr>
          <p:nvPr/>
        </p:nvSpPr>
        <p:spPr bwMode="auto">
          <a:xfrm>
            <a:off x="1391077" y="2946635"/>
            <a:ext cx="2835020"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a:t>
            </a:r>
            <a:endParaRPr lang="en-US" altLang="zh-CN" sz="1406">
              <a:latin typeface="微软雅黑" panose="020B0503020204020204" pitchFamily="34" charset="-122"/>
              <a:ea typeface="微软雅黑" panose="020B0503020204020204" pitchFamily="34" charset="-122"/>
            </a:endParaRPr>
          </a:p>
        </p:txBody>
      </p:sp>
      <p:sp>
        <p:nvSpPr>
          <p:cNvPr id="63" name="椭圆 62"/>
          <p:cNvSpPr/>
          <p:nvPr/>
        </p:nvSpPr>
        <p:spPr>
          <a:xfrm>
            <a:off x="5011865" y="3446670"/>
            <a:ext cx="125009" cy="125009"/>
          </a:xfrm>
          <a:prstGeom prst="ellipse">
            <a:avLst/>
          </a:prstGeom>
          <a:solidFill>
            <a:schemeClr val="tx1">
              <a:alpha val="98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cxnSp>
        <p:nvCxnSpPr>
          <p:cNvPr id="64" name="直接连接符 63"/>
          <p:cNvCxnSpPr>
            <a:endCxn id="66" idx="2"/>
          </p:cNvCxnSpPr>
          <p:nvPr/>
        </p:nvCxnSpPr>
        <p:spPr>
          <a:xfrm>
            <a:off x="1391076" y="4973563"/>
            <a:ext cx="362079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5" name="矩形 64"/>
          <p:cNvSpPr>
            <a:spLocks noChangeArrowheads="1"/>
          </p:cNvSpPr>
          <p:nvPr/>
        </p:nvSpPr>
        <p:spPr bwMode="auto">
          <a:xfrm>
            <a:off x="1391077" y="4411024"/>
            <a:ext cx="2835020"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a:t>
            </a:r>
            <a:endParaRPr lang="en-US" altLang="zh-CN" sz="1406">
              <a:latin typeface="微软雅黑" panose="020B0503020204020204" pitchFamily="34" charset="-122"/>
              <a:ea typeface="微软雅黑" panose="020B0503020204020204" pitchFamily="34" charset="-122"/>
            </a:endParaRPr>
          </a:p>
        </p:txBody>
      </p:sp>
      <p:sp>
        <p:nvSpPr>
          <p:cNvPr id="66" name="椭圆 65"/>
          <p:cNvSpPr/>
          <p:nvPr/>
        </p:nvSpPr>
        <p:spPr>
          <a:xfrm>
            <a:off x="5011865" y="4911059"/>
            <a:ext cx="125009" cy="125009"/>
          </a:xfrm>
          <a:prstGeom prst="ellipse">
            <a:avLst/>
          </a:prstGeom>
          <a:solidFill>
            <a:schemeClr val="tx1">
              <a:alpha val="98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cxnSp>
        <p:nvCxnSpPr>
          <p:cNvPr id="67" name="直接连接符 66"/>
          <p:cNvCxnSpPr/>
          <p:nvPr/>
        </p:nvCxnSpPr>
        <p:spPr>
          <a:xfrm>
            <a:off x="7871441" y="3509175"/>
            <a:ext cx="362079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8" name="矩形 67"/>
          <p:cNvSpPr>
            <a:spLocks noChangeArrowheads="1"/>
          </p:cNvSpPr>
          <p:nvPr/>
        </p:nvSpPr>
        <p:spPr bwMode="auto">
          <a:xfrm>
            <a:off x="8579081" y="2946635"/>
            <a:ext cx="2835020"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a:t>
            </a:r>
            <a:endParaRPr lang="en-US" altLang="zh-CN" sz="1406">
              <a:latin typeface="微软雅黑" panose="020B0503020204020204" pitchFamily="34" charset="-122"/>
              <a:ea typeface="微软雅黑" panose="020B0503020204020204" pitchFamily="34" charset="-122"/>
            </a:endParaRPr>
          </a:p>
        </p:txBody>
      </p:sp>
      <p:sp>
        <p:nvSpPr>
          <p:cNvPr id="69" name="椭圆 68"/>
          <p:cNvSpPr/>
          <p:nvPr/>
        </p:nvSpPr>
        <p:spPr>
          <a:xfrm>
            <a:off x="7793311" y="3446670"/>
            <a:ext cx="125009" cy="125009"/>
          </a:xfrm>
          <a:prstGeom prst="ellipse">
            <a:avLst/>
          </a:prstGeom>
          <a:solidFill>
            <a:schemeClr val="tx1">
              <a:alpha val="98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cxnSp>
        <p:nvCxnSpPr>
          <p:cNvPr id="70" name="直接连接符 69"/>
          <p:cNvCxnSpPr/>
          <p:nvPr/>
        </p:nvCxnSpPr>
        <p:spPr>
          <a:xfrm>
            <a:off x="7871441" y="4973563"/>
            <a:ext cx="362079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1" name="矩形 70"/>
          <p:cNvSpPr>
            <a:spLocks noChangeArrowheads="1"/>
          </p:cNvSpPr>
          <p:nvPr/>
        </p:nvSpPr>
        <p:spPr bwMode="auto">
          <a:xfrm>
            <a:off x="8579081" y="4411024"/>
            <a:ext cx="2835020"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a:t>
            </a:r>
            <a:endParaRPr lang="en-US" altLang="zh-CN" sz="1406">
              <a:latin typeface="微软雅黑" panose="020B0503020204020204" pitchFamily="34" charset="-122"/>
              <a:ea typeface="微软雅黑" panose="020B0503020204020204" pitchFamily="34" charset="-122"/>
            </a:endParaRPr>
          </a:p>
        </p:txBody>
      </p:sp>
      <p:sp>
        <p:nvSpPr>
          <p:cNvPr id="72" name="椭圆 71"/>
          <p:cNvSpPr/>
          <p:nvPr/>
        </p:nvSpPr>
        <p:spPr>
          <a:xfrm>
            <a:off x="7793311" y="4911059"/>
            <a:ext cx="125009" cy="125009"/>
          </a:xfrm>
          <a:prstGeom prst="ellipse">
            <a:avLst/>
          </a:prstGeom>
          <a:solidFill>
            <a:schemeClr val="tx1">
              <a:alpha val="98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3" name="矩形 72"/>
          <p:cNvSpPr>
            <a:spLocks noChangeArrowheads="1"/>
          </p:cNvSpPr>
          <p:nvPr/>
        </p:nvSpPr>
        <p:spPr bwMode="auto">
          <a:xfrm>
            <a:off x="4980614" y="6203561"/>
            <a:ext cx="2835020"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a:t>
            </a:r>
            <a:endParaRPr lang="en-US" altLang="zh-CN" sz="1406">
              <a:latin typeface="微软雅黑" panose="020B0503020204020204" pitchFamily="34" charset="-122"/>
              <a:ea typeface="微软雅黑" panose="020B0503020204020204" pitchFamily="34" charset="-122"/>
            </a:endParaRPr>
          </a:p>
        </p:txBody>
      </p:sp>
      <p:sp>
        <p:nvSpPr>
          <p:cNvPr id="74" name="矩形 73"/>
          <p:cNvSpPr>
            <a:spLocks noChangeArrowheads="1"/>
          </p:cNvSpPr>
          <p:nvPr/>
        </p:nvSpPr>
        <p:spPr bwMode="auto">
          <a:xfrm>
            <a:off x="4980614" y="1692083"/>
            <a:ext cx="2835020"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a:t>
            </a:r>
            <a:endParaRPr lang="en-US" altLang="zh-CN" sz="1406">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270002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500" fill="hold"/>
                                        <p:tgtEl>
                                          <p:spTgt spid="51"/>
                                        </p:tgtEl>
                                        <p:attrNameLst>
                                          <p:attrName>ppt_w</p:attrName>
                                        </p:attrNameLst>
                                      </p:cBhvr>
                                      <p:tavLst>
                                        <p:tav tm="0">
                                          <p:val>
                                            <p:fltVal val="0"/>
                                          </p:val>
                                        </p:tav>
                                        <p:tav tm="100000">
                                          <p:val>
                                            <p:strVal val="#ppt_w"/>
                                          </p:val>
                                        </p:tav>
                                      </p:tavLst>
                                    </p:anim>
                                    <p:anim calcmode="lin" valueType="num">
                                      <p:cBhvr>
                                        <p:cTn id="21" dur="500" fill="hold"/>
                                        <p:tgtEl>
                                          <p:spTgt spid="51"/>
                                        </p:tgtEl>
                                        <p:attrNameLst>
                                          <p:attrName>ppt_h</p:attrName>
                                        </p:attrNameLst>
                                      </p:cBhvr>
                                      <p:tavLst>
                                        <p:tav tm="0">
                                          <p:val>
                                            <p:fltVal val="0"/>
                                          </p:val>
                                        </p:tav>
                                        <p:tav tm="100000">
                                          <p:val>
                                            <p:strVal val="#ppt_h"/>
                                          </p:val>
                                        </p:tav>
                                      </p:tavLst>
                                    </p:anim>
                                    <p:animEffect transition="in" filter="fade">
                                      <p:cBhvr>
                                        <p:cTn id="22" dur="500"/>
                                        <p:tgtEl>
                                          <p:spTgt spid="51"/>
                                        </p:tgtEl>
                                      </p:cBhvr>
                                    </p:animEffect>
                                  </p:childTnLst>
                                </p:cTn>
                              </p:par>
                              <p:par>
                                <p:cTn id="23" presetID="8" presetClass="emph" presetSubtype="0" decel="48000" fill="hold" nodeType="withEffect">
                                  <p:stCondLst>
                                    <p:cond delay="0"/>
                                  </p:stCondLst>
                                  <p:childTnLst>
                                    <p:animRot by="21600000">
                                      <p:cBhvr>
                                        <p:cTn id="24" dur="1000" fill="hold"/>
                                        <p:tgtEl>
                                          <p:spTgt spid="51"/>
                                        </p:tgtEl>
                                        <p:attrNameLst>
                                          <p:attrName>r</p:attrName>
                                        </p:attrNameLst>
                                      </p:cBhvr>
                                    </p:animRo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p:cTn id="28" dur="500" fill="hold"/>
                                        <p:tgtEl>
                                          <p:spTgt spid="58"/>
                                        </p:tgtEl>
                                        <p:attrNameLst>
                                          <p:attrName>ppt_w</p:attrName>
                                        </p:attrNameLst>
                                      </p:cBhvr>
                                      <p:tavLst>
                                        <p:tav tm="0">
                                          <p:val>
                                            <p:fltVal val="0"/>
                                          </p:val>
                                        </p:tav>
                                        <p:tav tm="100000">
                                          <p:val>
                                            <p:strVal val="#ppt_w"/>
                                          </p:val>
                                        </p:tav>
                                      </p:tavLst>
                                    </p:anim>
                                    <p:anim calcmode="lin" valueType="num">
                                      <p:cBhvr>
                                        <p:cTn id="29" dur="500" fill="hold"/>
                                        <p:tgtEl>
                                          <p:spTgt spid="58"/>
                                        </p:tgtEl>
                                        <p:attrNameLst>
                                          <p:attrName>ppt_h</p:attrName>
                                        </p:attrNameLst>
                                      </p:cBhvr>
                                      <p:tavLst>
                                        <p:tav tm="0">
                                          <p:val>
                                            <p:fltVal val="0"/>
                                          </p:val>
                                        </p:tav>
                                        <p:tav tm="100000">
                                          <p:val>
                                            <p:strVal val="#ppt_h"/>
                                          </p:val>
                                        </p:tav>
                                      </p:tavLst>
                                    </p:anim>
                                    <p:animEffect transition="in" filter="fade">
                                      <p:cBhvr>
                                        <p:cTn id="30" dur="500"/>
                                        <p:tgtEl>
                                          <p:spTgt spid="58"/>
                                        </p:tgtEl>
                                      </p:cBhvr>
                                    </p:animEffect>
                                  </p:childTnLst>
                                </p:cTn>
                              </p:par>
                            </p:childTnLst>
                          </p:cTn>
                        </p:par>
                        <p:par>
                          <p:cTn id="31" fill="hold">
                            <p:stCondLst>
                              <p:cond delay="1500"/>
                            </p:stCondLst>
                            <p:childTnLst>
                              <p:par>
                                <p:cTn id="32" presetID="10" presetClass="entr" presetSubtype="0" repeatCount="3000" fill="hold" grpId="0" nodeType="after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150"/>
                                        <p:tgtEl>
                                          <p:spTgt spid="63"/>
                                        </p:tgtEl>
                                      </p:cBhvr>
                                    </p:animEffect>
                                  </p:childTnLst>
                                </p:cTn>
                              </p:par>
                            </p:childTnLst>
                          </p:cTn>
                        </p:par>
                        <p:par>
                          <p:cTn id="35" fill="hold">
                            <p:stCondLst>
                              <p:cond delay="2000"/>
                            </p:stCondLst>
                            <p:childTnLst>
                              <p:par>
                                <p:cTn id="36" presetID="22" presetClass="entr" presetSubtype="2"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right)">
                                      <p:cBhvr>
                                        <p:cTn id="38" dur="500"/>
                                        <p:tgtEl>
                                          <p:spTgt spid="61"/>
                                        </p:tgtEl>
                                      </p:cBhvr>
                                    </p:animEffect>
                                  </p:childTnLst>
                                </p:cTn>
                              </p:par>
                            </p:childTnLst>
                          </p:cTn>
                        </p:par>
                        <p:par>
                          <p:cTn id="39" fill="hold">
                            <p:stCondLst>
                              <p:cond delay="2500"/>
                            </p:stCondLst>
                            <p:childTnLst>
                              <p:par>
                                <p:cTn id="40" presetID="2" presetClass="entr" presetSubtype="8"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300" fill="hold"/>
                                        <p:tgtEl>
                                          <p:spTgt spid="62"/>
                                        </p:tgtEl>
                                        <p:attrNameLst>
                                          <p:attrName>ppt_x</p:attrName>
                                        </p:attrNameLst>
                                      </p:cBhvr>
                                      <p:tavLst>
                                        <p:tav tm="0">
                                          <p:val>
                                            <p:strVal val="0-#ppt_w/2"/>
                                          </p:val>
                                        </p:tav>
                                        <p:tav tm="100000">
                                          <p:val>
                                            <p:strVal val="#ppt_x"/>
                                          </p:val>
                                        </p:tav>
                                      </p:tavLst>
                                    </p:anim>
                                    <p:anim calcmode="lin" valueType="num">
                                      <p:cBhvr additive="base">
                                        <p:cTn id="43" dur="300" fill="hold"/>
                                        <p:tgtEl>
                                          <p:spTgt spid="62"/>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10" presetClass="entr" presetSubtype="0" repeatCount="300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150"/>
                                        <p:tgtEl>
                                          <p:spTgt spid="66"/>
                                        </p:tgtEl>
                                      </p:cBhvr>
                                    </p:animEffect>
                                  </p:childTnLst>
                                </p:cTn>
                              </p:par>
                            </p:childTnLst>
                          </p:cTn>
                        </p:par>
                        <p:par>
                          <p:cTn id="48" fill="hold">
                            <p:stCondLst>
                              <p:cond delay="3500"/>
                            </p:stCondLst>
                            <p:childTnLst>
                              <p:par>
                                <p:cTn id="49" presetID="22" presetClass="entr" presetSubtype="2"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right)">
                                      <p:cBhvr>
                                        <p:cTn id="51" dur="500"/>
                                        <p:tgtEl>
                                          <p:spTgt spid="64"/>
                                        </p:tgtEl>
                                      </p:cBhvr>
                                    </p:animEffect>
                                  </p:childTnLst>
                                </p:cTn>
                              </p:par>
                            </p:childTnLst>
                          </p:cTn>
                        </p:par>
                        <p:par>
                          <p:cTn id="52" fill="hold">
                            <p:stCondLst>
                              <p:cond delay="4000"/>
                            </p:stCondLst>
                            <p:childTnLst>
                              <p:par>
                                <p:cTn id="53" presetID="2" presetClass="entr" presetSubtype="8"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300" fill="hold"/>
                                        <p:tgtEl>
                                          <p:spTgt spid="65"/>
                                        </p:tgtEl>
                                        <p:attrNameLst>
                                          <p:attrName>ppt_x</p:attrName>
                                        </p:attrNameLst>
                                      </p:cBhvr>
                                      <p:tavLst>
                                        <p:tav tm="0">
                                          <p:val>
                                            <p:strVal val="0-#ppt_w/2"/>
                                          </p:val>
                                        </p:tav>
                                        <p:tav tm="100000">
                                          <p:val>
                                            <p:strVal val="#ppt_x"/>
                                          </p:val>
                                        </p:tav>
                                      </p:tavLst>
                                    </p:anim>
                                    <p:anim calcmode="lin" valueType="num">
                                      <p:cBhvr additive="base">
                                        <p:cTn id="56" dur="300" fill="hold"/>
                                        <p:tgtEl>
                                          <p:spTgt spid="65"/>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10" presetClass="entr" presetSubtype="0" repeatCount="3000" fill="hold" grpId="0" nodeType="after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fade">
                                      <p:cBhvr>
                                        <p:cTn id="60" dur="150"/>
                                        <p:tgtEl>
                                          <p:spTgt spid="69"/>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ipe(left)">
                                      <p:cBhvr>
                                        <p:cTn id="64" dur="500"/>
                                        <p:tgtEl>
                                          <p:spTgt spid="67"/>
                                        </p:tgtEl>
                                      </p:cBhvr>
                                    </p:animEffect>
                                  </p:childTnLst>
                                </p:cTn>
                              </p:par>
                            </p:childTnLst>
                          </p:cTn>
                        </p:par>
                        <p:par>
                          <p:cTn id="65" fill="hold">
                            <p:stCondLst>
                              <p:cond delay="5500"/>
                            </p:stCondLst>
                            <p:childTnLst>
                              <p:par>
                                <p:cTn id="66" presetID="2" presetClass="entr" presetSubtype="2" fill="hold" grpId="0" nodeType="afterEffect">
                                  <p:stCondLst>
                                    <p:cond delay="0"/>
                                  </p:stCondLst>
                                  <p:childTnLst>
                                    <p:set>
                                      <p:cBhvr>
                                        <p:cTn id="67" dur="1" fill="hold">
                                          <p:stCondLst>
                                            <p:cond delay="0"/>
                                          </p:stCondLst>
                                        </p:cTn>
                                        <p:tgtEl>
                                          <p:spTgt spid="68"/>
                                        </p:tgtEl>
                                        <p:attrNameLst>
                                          <p:attrName>style.visibility</p:attrName>
                                        </p:attrNameLst>
                                      </p:cBhvr>
                                      <p:to>
                                        <p:strVal val="visible"/>
                                      </p:to>
                                    </p:set>
                                    <p:anim calcmode="lin" valueType="num">
                                      <p:cBhvr additive="base">
                                        <p:cTn id="68" dur="300" fill="hold"/>
                                        <p:tgtEl>
                                          <p:spTgt spid="68"/>
                                        </p:tgtEl>
                                        <p:attrNameLst>
                                          <p:attrName>ppt_x</p:attrName>
                                        </p:attrNameLst>
                                      </p:cBhvr>
                                      <p:tavLst>
                                        <p:tav tm="0">
                                          <p:val>
                                            <p:strVal val="1+#ppt_w/2"/>
                                          </p:val>
                                        </p:tav>
                                        <p:tav tm="100000">
                                          <p:val>
                                            <p:strVal val="#ppt_x"/>
                                          </p:val>
                                        </p:tav>
                                      </p:tavLst>
                                    </p:anim>
                                    <p:anim calcmode="lin" valueType="num">
                                      <p:cBhvr additive="base">
                                        <p:cTn id="69" dur="300" fill="hold"/>
                                        <p:tgtEl>
                                          <p:spTgt spid="68"/>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10" presetClass="entr" presetSubtype="0" repeatCount="3000" fill="hold" grpId="0" nodeType="after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fade">
                                      <p:cBhvr>
                                        <p:cTn id="73" dur="150"/>
                                        <p:tgtEl>
                                          <p:spTgt spid="72"/>
                                        </p:tgtEl>
                                      </p:cBhvr>
                                    </p:animEffect>
                                  </p:childTnLst>
                                </p:cTn>
                              </p:par>
                            </p:childTnLst>
                          </p:cTn>
                        </p:par>
                        <p:par>
                          <p:cTn id="74" fill="hold">
                            <p:stCondLst>
                              <p:cond delay="6500"/>
                            </p:stCondLst>
                            <p:childTnLst>
                              <p:par>
                                <p:cTn id="75" presetID="22" presetClass="entr" presetSubtype="8" fill="hold" nodeType="after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wipe(left)">
                                      <p:cBhvr>
                                        <p:cTn id="77" dur="500"/>
                                        <p:tgtEl>
                                          <p:spTgt spid="70"/>
                                        </p:tgtEl>
                                      </p:cBhvr>
                                    </p:animEffect>
                                  </p:childTnLst>
                                </p:cTn>
                              </p:par>
                            </p:childTnLst>
                          </p:cTn>
                        </p:par>
                        <p:par>
                          <p:cTn id="78" fill="hold">
                            <p:stCondLst>
                              <p:cond delay="7000"/>
                            </p:stCondLst>
                            <p:childTnLst>
                              <p:par>
                                <p:cTn id="79" presetID="2" presetClass="entr" presetSubtype="2"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 calcmode="lin" valueType="num">
                                      <p:cBhvr additive="base">
                                        <p:cTn id="81" dur="300" fill="hold"/>
                                        <p:tgtEl>
                                          <p:spTgt spid="71"/>
                                        </p:tgtEl>
                                        <p:attrNameLst>
                                          <p:attrName>ppt_x</p:attrName>
                                        </p:attrNameLst>
                                      </p:cBhvr>
                                      <p:tavLst>
                                        <p:tav tm="0">
                                          <p:val>
                                            <p:strVal val="1+#ppt_w/2"/>
                                          </p:val>
                                        </p:tav>
                                        <p:tav tm="100000">
                                          <p:val>
                                            <p:strVal val="#ppt_x"/>
                                          </p:val>
                                        </p:tav>
                                      </p:tavLst>
                                    </p:anim>
                                    <p:anim calcmode="lin" valueType="num">
                                      <p:cBhvr additive="base">
                                        <p:cTn id="82" dur="300" fill="hold"/>
                                        <p:tgtEl>
                                          <p:spTgt spid="71"/>
                                        </p:tgtEl>
                                        <p:attrNameLst>
                                          <p:attrName>ppt_y</p:attrName>
                                        </p:attrNameLst>
                                      </p:cBhvr>
                                      <p:tavLst>
                                        <p:tav tm="0">
                                          <p:val>
                                            <p:strVal val="#ppt_y"/>
                                          </p:val>
                                        </p:tav>
                                        <p:tav tm="100000">
                                          <p:val>
                                            <p:strVal val="#ppt_y"/>
                                          </p:val>
                                        </p:tav>
                                      </p:tavLst>
                                    </p:anim>
                                  </p:childTnLst>
                                </p:cTn>
                              </p:par>
                            </p:childTnLst>
                          </p:cTn>
                        </p:par>
                        <p:par>
                          <p:cTn id="83" fill="hold">
                            <p:stCondLst>
                              <p:cond delay="7500"/>
                            </p:stCondLst>
                            <p:childTnLst>
                              <p:par>
                                <p:cTn id="84" presetID="2" presetClass="entr" presetSubtype="2" fill="hold" grpId="0" nodeType="afterEffect">
                                  <p:stCondLst>
                                    <p:cond delay="0"/>
                                  </p:stCondLst>
                                  <p:childTnLst>
                                    <p:set>
                                      <p:cBhvr>
                                        <p:cTn id="85" dur="1" fill="hold">
                                          <p:stCondLst>
                                            <p:cond delay="0"/>
                                          </p:stCondLst>
                                        </p:cTn>
                                        <p:tgtEl>
                                          <p:spTgt spid="73"/>
                                        </p:tgtEl>
                                        <p:attrNameLst>
                                          <p:attrName>style.visibility</p:attrName>
                                        </p:attrNameLst>
                                      </p:cBhvr>
                                      <p:to>
                                        <p:strVal val="visible"/>
                                      </p:to>
                                    </p:set>
                                    <p:anim calcmode="lin" valueType="num">
                                      <p:cBhvr additive="base">
                                        <p:cTn id="86" dur="300" fill="hold"/>
                                        <p:tgtEl>
                                          <p:spTgt spid="73"/>
                                        </p:tgtEl>
                                        <p:attrNameLst>
                                          <p:attrName>ppt_x</p:attrName>
                                        </p:attrNameLst>
                                      </p:cBhvr>
                                      <p:tavLst>
                                        <p:tav tm="0">
                                          <p:val>
                                            <p:strVal val="1+#ppt_w/2"/>
                                          </p:val>
                                        </p:tav>
                                        <p:tav tm="100000">
                                          <p:val>
                                            <p:strVal val="#ppt_x"/>
                                          </p:val>
                                        </p:tav>
                                      </p:tavLst>
                                    </p:anim>
                                    <p:anim calcmode="lin" valueType="num">
                                      <p:cBhvr additive="base">
                                        <p:cTn id="87" dur="300" fill="hold"/>
                                        <p:tgtEl>
                                          <p:spTgt spid="73"/>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74"/>
                                        </p:tgtEl>
                                        <p:attrNameLst>
                                          <p:attrName>style.visibility</p:attrName>
                                        </p:attrNameLst>
                                      </p:cBhvr>
                                      <p:to>
                                        <p:strVal val="visible"/>
                                      </p:to>
                                    </p:set>
                                    <p:anim calcmode="lin" valueType="num">
                                      <p:cBhvr additive="base">
                                        <p:cTn id="90" dur="300" fill="hold"/>
                                        <p:tgtEl>
                                          <p:spTgt spid="74"/>
                                        </p:tgtEl>
                                        <p:attrNameLst>
                                          <p:attrName>ppt_x</p:attrName>
                                        </p:attrNameLst>
                                      </p:cBhvr>
                                      <p:tavLst>
                                        <p:tav tm="0">
                                          <p:val>
                                            <p:strVal val="0-#ppt_w/2"/>
                                          </p:val>
                                        </p:tav>
                                        <p:tav tm="100000">
                                          <p:val>
                                            <p:strVal val="#ppt_x"/>
                                          </p:val>
                                        </p:tav>
                                      </p:tavLst>
                                    </p:anim>
                                    <p:anim calcmode="lin" valueType="num">
                                      <p:cBhvr additive="base">
                                        <p:cTn id="91"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62" grpId="0"/>
      <p:bldP spid="63" grpId="0" animBg="1"/>
      <p:bldP spid="65" grpId="0"/>
      <p:bldP spid="66" grpId="0" animBg="1"/>
      <p:bldP spid="68" grpId="0"/>
      <p:bldP spid="69" grpId="0" animBg="1"/>
      <p:bldP spid="71" grpId="0"/>
      <p:bldP spid="72" grpId="0" animBg="1"/>
      <p:bldP spid="73" grpId="0"/>
      <p:bldP spid="7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4318"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
        <p:nvSpPr>
          <p:cNvPr id="6" name="矩形 1"/>
          <p:cNvSpPr>
            <a:spLocks noChangeArrowheads="1"/>
          </p:cNvSpPr>
          <p:nvPr/>
        </p:nvSpPr>
        <p:spPr bwMode="auto">
          <a:xfrm>
            <a:off x="1395542" y="2198816"/>
            <a:ext cx="2663132"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grpSp>
        <p:nvGrpSpPr>
          <p:cNvPr id="7" name="组合 6"/>
          <p:cNvGrpSpPr/>
          <p:nvPr/>
        </p:nvGrpSpPr>
        <p:grpSpPr bwMode="auto">
          <a:xfrm>
            <a:off x="2076392" y="3522568"/>
            <a:ext cx="1214371" cy="1216604"/>
            <a:chOff x="1528614" y="2355726"/>
            <a:chExt cx="864096" cy="864096"/>
          </a:xfrm>
        </p:grpSpPr>
        <p:grpSp>
          <p:nvGrpSpPr>
            <p:cNvPr id="54313" name="组合 7"/>
            <p:cNvGrpSpPr/>
            <p:nvPr/>
          </p:nvGrpSpPr>
          <p:grpSpPr bwMode="auto">
            <a:xfrm>
              <a:off x="1528614" y="2355726"/>
              <a:ext cx="864096" cy="864096"/>
              <a:chOff x="1547664" y="2499742"/>
              <a:chExt cx="864096" cy="864096"/>
            </a:xfrm>
          </p:grpSpPr>
          <p:sp>
            <p:nvSpPr>
              <p:cNvPr id="10" name="椭圆 9"/>
              <p:cNvSpPr/>
              <p:nvPr/>
            </p:nvSpPr>
            <p:spPr>
              <a:xfrm>
                <a:off x="1547664" y="2499742"/>
                <a:ext cx="864096" cy="864096"/>
              </a:xfrm>
              <a:prstGeom prst="ellipse">
                <a:avLst/>
              </a:prstGeom>
              <a:solidFill>
                <a:schemeClr val="bg2"/>
              </a:solidFill>
              <a:ln>
                <a:noFill/>
              </a:ln>
              <a:effectLst>
                <a:outerShdw blurRad="50800" dist="38100" dir="1122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1600082" y="2561577"/>
                <a:ext cx="721139" cy="72140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grpSp>
        <p:sp>
          <p:nvSpPr>
            <p:cNvPr id="54314" name="TextBox 8"/>
            <p:cNvSpPr txBox="1">
              <a:spLocks noChangeArrowheads="1"/>
            </p:cNvSpPr>
            <p:nvPr/>
          </p:nvSpPr>
          <p:spPr bwMode="auto">
            <a:xfrm>
              <a:off x="1634290" y="2593583"/>
              <a:ext cx="581950" cy="34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531" dirty="0">
                  <a:solidFill>
                    <a:srgbClr val="000000"/>
                  </a:solidFill>
                  <a:latin typeface="Impact" panose="020B0806030902050204" pitchFamily="34" charset="0"/>
                </a:rPr>
                <a:t>2013</a:t>
              </a:r>
              <a:endParaRPr lang="zh-CN" altLang="en-US" sz="2531" dirty="0">
                <a:solidFill>
                  <a:srgbClr val="000000"/>
                </a:solidFill>
                <a:latin typeface="Impact" panose="020B0806030902050204" pitchFamily="34" charset="0"/>
              </a:endParaRPr>
            </a:p>
          </p:txBody>
        </p:sp>
      </p:grpSp>
      <p:grpSp>
        <p:nvGrpSpPr>
          <p:cNvPr id="12" name="组合 11"/>
          <p:cNvGrpSpPr/>
          <p:nvPr/>
        </p:nvGrpSpPr>
        <p:grpSpPr bwMode="auto">
          <a:xfrm>
            <a:off x="1183471" y="2866272"/>
            <a:ext cx="892920" cy="1314825"/>
            <a:chOff x="922809" y="1861195"/>
            <a:chExt cx="633860" cy="936104"/>
          </a:xfrm>
        </p:grpSpPr>
        <p:cxnSp>
          <p:nvCxnSpPr>
            <p:cNvPr id="13" name="直接连接符 12"/>
            <p:cNvCxnSpPr/>
            <p:nvPr/>
          </p:nvCxnSpPr>
          <p:spPr>
            <a:xfrm>
              <a:off x="927563" y="2787763"/>
              <a:ext cx="629106" cy="0"/>
            </a:xfrm>
            <a:prstGeom prst="line">
              <a:avLst/>
            </a:prstGeom>
            <a:ln w="1905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7563" y="1861195"/>
              <a:ext cx="0" cy="9361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22809" y="1869142"/>
              <a:ext cx="142619" cy="0"/>
            </a:xfrm>
            <a:prstGeom prst="line">
              <a:avLst/>
            </a:prstGeom>
            <a:ln w="19050">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bwMode="auto">
          <a:xfrm>
            <a:off x="4594426" y="3522568"/>
            <a:ext cx="1214371" cy="1216604"/>
            <a:chOff x="1528614" y="2355726"/>
            <a:chExt cx="864096" cy="864096"/>
          </a:xfrm>
        </p:grpSpPr>
        <p:grpSp>
          <p:nvGrpSpPr>
            <p:cNvPr id="54306" name="组合 16"/>
            <p:cNvGrpSpPr/>
            <p:nvPr/>
          </p:nvGrpSpPr>
          <p:grpSpPr bwMode="auto">
            <a:xfrm>
              <a:off x="1528614" y="2355726"/>
              <a:ext cx="864096" cy="864096"/>
              <a:chOff x="1547664" y="2499742"/>
              <a:chExt cx="864096" cy="864096"/>
            </a:xfrm>
          </p:grpSpPr>
          <p:sp>
            <p:nvSpPr>
              <p:cNvPr id="19" name="椭圆 18"/>
              <p:cNvSpPr/>
              <p:nvPr/>
            </p:nvSpPr>
            <p:spPr>
              <a:xfrm>
                <a:off x="1547664" y="2499742"/>
                <a:ext cx="864096" cy="864096"/>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0" name="椭圆 19"/>
              <p:cNvSpPr/>
              <p:nvPr/>
            </p:nvSpPr>
            <p:spPr>
              <a:xfrm>
                <a:off x="1619143" y="2561577"/>
                <a:ext cx="721139" cy="72140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grpSp>
        <p:sp>
          <p:nvSpPr>
            <p:cNvPr id="54307" name="TextBox 17"/>
            <p:cNvSpPr txBox="1">
              <a:spLocks noChangeArrowheads="1"/>
            </p:cNvSpPr>
            <p:nvPr/>
          </p:nvSpPr>
          <p:spPr bwMode="auto">
            <a:xfrm>
              <a:off x="1634290" y="2593583"/>
              <a:ext cx="575107" cy="34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531" dirty="0">
                  <a:solidFill>
                    <a:srgbClr val="000000"/>
                  </a:solidFill>
                  <a:latin typeface="Impact" panose="020B0806030902050204" pitchFamily="34" charset="0"/>
                </a:rPr>
                <a:t>2014</a:t>
              </a:r>
              <a:endParaRPr lang="zh-CN" altLang="en-US" sz="2531" dirty="0">
                <a:solidFill>
                  <a:srgbClr val="000000"/>
                </a:solidFill>
                <a:latin typeface="Impact" panose="020B0806030902050204" pitchFamily="34" charset="0"/>
              </a:endParaRPr>
            </a:p>
          </p:txBody>
        </p:sp>
      </p:grpSp>
      <p:grpSp>
        <p:nvGrpSpPr>
          <p:cNvPr id="21" name="组合 20"/>
          <p:cNvGrpSpPr/>
          <p:nvPr/>
        </p:nvGrpSpPr>
        <p:grpSpPr bwMode="auto">
          <a:xfrm flipV="1">
            <a:off x="3697041" y="4131987"/>
            <a:ext cx="897384" cy="1314824"/>
            <a:chOff x="890587" y="1861195"/>
            <a:chExt cx="638027" cy="936104"/>
          </a:xfrm>
        </p:grpSpPr>
        <p:cxnSp>
          <p:nvCxnSpPr>
            <p:cNvPr id="22" name="直接连接符 21"/>
            <p:cNvCxnSpPr/>
            <p:nvPr/>
          </p:nvCxnSpPr>
          <p:spPr>
            <a:xfrm>
              <a:off x="900110" y="2787763"/>
              <a:ext cx="628504" cy="0"/>
            </a:xfrm>
            <a:prstGeom prst="line">
              <a:avLst/>
            </a:prstGeom>
            <a:ln w="1905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900110" y="1861195"/>
              <a:ext cx="0" cy="9361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90587" y="1872320"/>
              <a:ext cx="142842" cy="0"/>
            </a:xfrm>
            <a:prstGeom prst="line">
              <a:avLst/>
            </a:prstGeom>
            <a:ln w="19050">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grpSp>
      <p:sp>
        <p:nvSpPr>
          <p:cNvPr id="27" name="矩形 1"/>
          <p:cNvSpPr>
            <a:spLocks noChangeArrowheads="1"/>
          </p:cNvSpPr>
          <p:nvPr/>
        </p:nvSpPr>
        <p:spPr bwMode="auto">
          <a:xfrm>
            <a:off x="3897947" y="4949009"/>
            <a:ext cx="2663134"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29" name="矩形 1"/>
          <p:cNvSpPr>
            <a:spLocks noChangeArrowheads="1"/>
          </p:cNvSpPr>
          <p:nvPr/>
        </p:nvSpPr>
        <p:spPr bwMode="auto">
          <a:xfrm>
            <a:off x="6471790" y="2198816"/>
            <a:ext cx="2663132"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grpSp>
        <p:nvGrpSpPr>
          <p:cNvPr id="30" name="组合 29"/>
          <p:cNvGrpSpPr/>
          <p:nvPr/>
        </p:nvGrpSpPr>
        <p:grpSpPr bwMode="auto">
          <a:xfrm>
            <a:off x="7112459" y="3522568"/>
            <a:ext cx="1214371" cy="1216604"/>
            <a:chOff x="1528614" y="2355726"/>
            <a:chExt cx="864096" cy="864096"/>
          </a:xfrm>
        </p:grpSpPr>
        <p:grpSp>
          <p:nvGrpSpPr>
            <p:cNvPr id="54299" name="组合 30"/>
            <p:cNvGrpSpPr/>
            <p:nvPr/>
          </p:nvGrpSpPr>
          <p:grpSpPr bwMode="auto">
            <a:xfrm>
              <a:off x="1528614" y="2355726"/>
              <a:ext cx="864096" cy="864096"/>
              <a:chOff x="1547664" y="2499742"/>
              <a:chExt cx="864096" cy="864096"/>
            </a:xfrm>
          </p:grpSpPr>
          <p:sp>
            <p:nvSpPr>
              <p:cNvPr id="33" name="椭圆 32"/>
              <p:cNvSpPr/>
              <p:nvPr/>
            </p:nvSpPr>
            <p:spPr>
              <a:xfrm>
                <a:off x="1547664" y="2499742"/>
                <a:ext cx="864096" cy="864096"/>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4" name="椭圆 33"/>
              <p:cNvSpPr/>
              <p:nvPr/>
            </p:nvSpPr>
            <p:spPr>
              <a:xfrm>
                <a:off x="1620731" y="2561577"/>
                <a:ext cx="719551" cy="72140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grpSp>
        <p:sp>
          <p:nvSpPr>
            <p:cNvPr id="54300" name="TextBox 31"/>
            <p:cNvSpPr txBox="1">
              <a:spLocks noChangeArrowheads="1"/>
            </p:cNvSpPr>
            <p:nvPr/>
          </p:nvSpPr>
          <p:spPr bwMode="auto">
            <a:xfrm>
              <a:off x="1634290" y="2593583"/>
              <a:ext cx="584232" cy="34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531" dirty="0">
                  <a:solidFill>
                    <a:srgbClr val="000000"/>
                  </a:solidFill>
                  <a:latin typeface="Impact" panose="020B0806030902050204" pitchFamily="34" charset="0"/>
                </a:rPr>
                <a:t>2015</a:t>
              </a:r>
              <a:endParaRPr lang="zh-CN" altLang="en-US" sz="2531" dirty="0">
                <a:solidFill>
                  <a:srgbClr val="000000"/>
                </a:solidFill>
                <a:latin typeface="Impact" panose="020B0806030902050204" pitchFamily="34" charset="0"/>
              </a:endParaRPr>
            </a:p>
          </p:txBody>
        </p:sp>
      </p:grpSp>
      <p:grpSp>
        <p:nvGrpSpPr>
          <p:cNvPr id="35" name="组合 34"/>
          <p:cNvGrpSpPr/>
          <p:nvPr/>
        </p:nvGrpSpPr>
        <p:grpSpPr bwMode="auto">
          <a:xfrm>
            <a:off x="6250791" y="2852879"/>
            <a:ext cx="883991" cy="1513499"/>
            <a:chOff x="818579" y="1861195"/>
            <a:chExt cx="629022" cy="1076692"/>
          </a:xfrm>
        </p:grpSpPr>
        <p:cxnSp>
          <p:nvCxnSpPr>
            <p:cNvPr id="36" name="直接连接符 35"/>
            <p:cNvCxnSpPr>
              <a:endCxn id="33" idx="2"/>
            </p:cNvCxnSpPr>
            <p:nvPr/>
          </p:nvCxnSpPr>
          <p:spPr>
            <a:xfrm>
              <a:off x="818579" y="2937887"/>
              <a:ext cx="629022" cy="0"/>
            </a:xfrm>
            <a:prstGeom prst="line">
              <a:avLst/>
            </a:prstGeom>
            <a:ln w="1905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26522" y="1861195"/>
              <a:ext cx="0" cy="9353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23345" y="1869136"/>
              <a:ext cx="142960" cy="0"/>
            </a:xfrm>
            <a:prstGeom prst="line">
              <a:avLst/>
            </a:prstGeom>
            <a:ln w="19050">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bwMode="auto">
          <a:xfrm>
            <a:off x="9643886" y="3522568"/>
            <a:ext cx="1216604" cy="1216604"/>
            <a:chOff x="1528614" y="2355726"/>
            <a:chExt cx="864096" cy="864096"/>
          </a:xfrm>
        </p:grpSpPr>
        <p:grpSp>
          <p:nvGrpSpPr>
            <p:cNvPr id="54292" name="组合 39"/>
            <p:cNvGrpSpPr/>
            <p:nvPr/>
          </p:nvGrpSpPr>
          <p:grpSpPr bwMode="auto">
            <a:xfrm>
              <a:off x="1528614" y="2355726"/>
              <a:ext cx="864096" cy="864096"/>
              <a:chOff x="1547664" y="2499742"/>
              <a:chExt cx="864096" cy="864096"/>
            </a:xfrm>
          </p:grpSpPr>
          <p:sp>
            <p:nvSpPr>
              <p:cNvPr id="42" name="椭圆 41"/>
              <p:cNvSpPr/>
              <p:nvPr/>
            </p:nvSpPr>
            <p:spPr>
              <a:xfrm>
                <a:off x="1547664" y="2499742"/>
                <a:ext cx="864096" cy="864096"/>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3" name="椭圆 42"/>
              <p:cNvSpPr/>
              <p:nvPr/>
            </p:nvSpPr>
            <p:spPr>
              <a:xfrm>
                <a:off x="1599986" y="2561577"/>
                <a:ext cx="721400" cy="72140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grpSp>
        <p:sp>
          <p:nvSpPr>
            <p:cNvPr id="54293" name="TextBox 40"/>
            <p:cNvSpPr txBox="1">
              <a:spLocks noChangeArrowheads="1"/>
            </p:cNvSpPr>
            <p:nvPr/>
          </p:nvSpPr>
          <p:spPr bwMode="auto">
            <a:xfrm>
              <a:off x="1634290" y="2593583"/>
              <a:ext cx="594545" cy="34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531" dirty="0" smtClean="0">
                  <a:solidFill>
                    <a:srgbClr val="000000"/>
                  </a:solidFill>
                  <a:latin typeface="Impact" panose="020B0806030902050204" pitchFamily="34" charset="0"/>
                </a:rPr>
                <a:t>20XX</a:t>
              </a:r>
              <a:endParaRPr lang="zh-CN" altLang="en-US" sz="2531" dirty="0">
                <a:solidFill>
                  <a:srgbClr val="000000"/>
                </a:solidFill>
                <a:latin typeface="Impact" panose="020B0806030902050204" pitchFamily="34" charset="0"/>
              </a:endParaRPr>
            </a:p>
          </p:txBody>
        </p:sp>
      </p:grpSp>
      <p:grpSp>
        <p:nvGrpSpPr>
          <p:cNvPr id="44" name="组合 43"/>
          <p:cNvGrpSpPr/>
          <p:nvPr/>
        </p:nvGrpSpPr>
        <p:grpSpPr bwMode="auto">
          <a:xfrm flipV="1">
            <a:off x="8746503" y="4131987"/>
            <a:ext cx="897384" cy="1314824"/>
            <a:chOff x="890587" y="1861195"/>
            <a:chExt cx="638027" cy="936104"/>
          </a:xfrm>
        </p:grpSpPr>
        <p:cxnSp>
          <p:nvCxnSpPr>
            <p:cNvPr id="45" name="直接连接符 44"/>
            <p:cNvCxnSpPr/>
            <p:nvPr/>
          </p:nvCxnSpPr>
          <p:spPr>
            <a:xfrm>
              <a:off x="900110" y="2787763"/>
              <a:ext cx="628504" cy="0"/>
            </a:xfrm>
            <a:prstGeom prst="line">
              <a:avLst/>
            </a:prstGeom>
            <a:ln w="1905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900110" y="1861195"/>
              <a:ext cx="0" cy="9361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90587" y="1872320"/>
              <a:ext cx="142842" cy="0"/>
            </a:xfrm>
            <a:prstGeom prst="line">
              <a:avLst/>
            </a:prstGeom>
            <a:ln w="19050">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grpSp>
      <p:sp>
        <p:nvSpPr>
          <p:cNvPr id="48" name="矩形 1"/>
          <p:cNvSpPr>
            <a:spLocks noChangeArrowheads="1"/>
          </p:cNvSpPr>
          <p:nvPr/>
        </p:nvSpPr>
        <p:spPr bwMode="auto">
          <a:xfrm>
            <a:off x="8947409" y="4949009"/>
            <a:ext cx="2663134"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cxnSp>
        <p:nvCxnSpPr>
          <p:cNvPr id="49" name="直接连接符 48"/>
          <p:cNvCxnSpPr/>
          <p:nvPr/>
        </p:nvCxnSpPr>
        <p:spPr>
          <a:xfrm>
            <a:off x="10873884" y="4145381"/>
            <a:ext cx="1125079" cy="0"/>
          </a:xfrm>
          <a:prstGeom prst="line">
            <a:avLst/>
          </a:prstGeom>
          <a:ln w="19050">
            <a:solidFill>
              <a:schemeClr val="tx1"/>
            </a:solidFill>
            <a:headEnd type="ova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314509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200" fill="hold"/>
                                        <p:tgtEl>
                                          <p:spTgt spid="7"/>
                                        </p:tgtEl>
                                        <p:attrNameLst>
                                          <p:attrName>ppt_w</p:attrName>
                                        </p:attrNameLst>
                                      </p:cBhvr>
                                      <p:tavLst>
                                        <p:tav tm="0">
                                          <p:val>
                                            <p:fltVal val="0"/>
                                          </p:val>
                                        </p:tav>
                                        <p:tav tm="100000">
                                          <p:val>
                                            <p:strVal val="#ppt_w"/>
                                          </p:val>
                                        </p:tav>
                                      </p:tavLst>
                                    </p:anim>
                                    <p:anim calcmode="lin" valueType="num">
                                      <p:cBhvr>
                                        <p:cTn id="21" dur="200" fill="hold"/>
                                        <p:tgtEl>
                                          <p:spTgt spid="7"/>
                                        </p:tgtEl>
                                        <p:attrNameLst>
                                          <p:attrName>ppt_h</p:attrName>
                                        </p:attrNameLst>
                                      </p:cBhvr>
                                      <p:tavLst>
                                        <p:tav tm="0">
                                          <p:val>
                                            <p:fltVal val="0"/>
                                          </p:val>
                                        </p:tav>
                                        <p:tav tm="100000">
                                          <p:val>
                                            <p:strVal val="#ppt_h"/>
                                          </p:val>
                                        </p:tav>
                                      </p:tavLst>
                                    </p:anim>
                                    <p:animEffect transition="in" filter="fade">
                                      <p:cBhvr>
                                        <p:cTn id="22" dur="200"/>
                                        <p:tgtEl>
                                          <p:spTgt spid="7"/>
                                        </p:tgtEl>
                                      </p:cBhvr>
                                    </p:animEffect>
                                  </p:childTnLst>
                                </p:cTn>
                              </p:par>
                              <p:par>
                                <p:cTn id="23" presetID="6" presetClass="emph" presetSubtype="0" autoRev="1" fill="hold" nodeType="withEffect">
                                  <p:stCondLst>
                                    <p:cond delay="150"/>
                                  </p:stCondLst>
                                  <p:childTnLst>
                                    <p:animScale>
                                      <p:cBhvr>
                                        <p:cTn id="24" dur="100" fill="hold"/>
                                        <p:tgtEl>
                                          <p:spTgt spid="7"/>
                                        </p:tgtEl>
                                      </p:cBhvr>
                                      <p:by x="130000" y="130000"/>
                                    </p:animScale>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300" fill="hold"/>
                                        <p:tgtEl>
                                          <p:spTgt spid="6"/>
                                        </p:tgtEl>
                                        <p:attrNameLst>
                                          <p:attrName>ppt_x</p:attrName>
                                        </p:attrNameLst>
                                      </p:cBhvr>
                                      <p:tavLst>
                                        <p:tav tm="0">
                                          <p:val>
                                            <p:strVal val="0-#ppt_w/2"/>
                                          </p:val>
                                        </p:tav>
                                        <p:tav tm="100000">
                                          <p:val>
                                            <p:strVal val="#ppt_x"/>
                                          </p:val>
                                        </p:tav>
                                      </p:tavLst>
                                    </p:anim>
                                    <p:anim calcmode="lin" valueType="num">
                                      <p:cBhvr additive="base">
                                        <p:cTn id="33" dur="3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200" fill="hold"/>
                                        <p:tgtEl>
                                          <p:spTgt spid="16"/>
                                        </p:tgtEl>
                                        <p:attrNameLst>
                                          <p:attrName>ppt_w</p:attrName>
                                        </p:attrNameLst>
                                      </p:cBhvr>
                                      <p:tavLst>
                                        <p:tav tm="0">
                                          <p:val>
                                            <p:fltVal val="0"/>
                                          </p:val>
                                        </p:tav>
                                        <p:tav tm="100000">
                                          <p:val>
                                            <p:strVal val="#ppt_w"/>
                                          </p:val>
                                        </p:tav>
                                      </p:tavLst>
                                    </p:anim>
                                    <p:anim calcmode="lin" valueType="num">
                                      <p:cBhvr>
                                        <p:cTn id="38" dur="200" fill="hold"/>
                                        <p:tgtEl>
                                          <p:spTgt spid="16"/>
                                        </p:tgtEl>
                                        <p:attrNameLst>
                                          <p:attrName>ppt_h</p:attrName>
                                        </p:attrNameLst>
                                      </p:cBhvr>
                                      <p:tavLst>
                                        <p:tav tm="0">
                                          <p:val>
                                            <p:fltVal val="0"/>
                                          </p:val>
                                        </p:tav>
                                        <p:tav tm="100000">
                                          <p:val>
                                            <p:strVal val="#ppt_h"/>
                                          </p:val>
                                        </p:tav>
                                      </p:tavLst>
                                    </p:anim>
                                    <p:animEffect transition="in" filter="fade">
                                      <p:cBhvr>
                                        <p:cTn id="39" dur="200"/>
                                        <p:tgtEl>
                                          <p:spTgt spid="16"/>
                                        </p:tgtEl>
                                      </p:cBhvr>
                                    </p:animEffect>
                                  </p:childTnLst>
                                </p:cTn>
                              </p:par>
                              <p:par>
                                <p:cTn id="40" presetID="6" presetClass="emph" presetSubtype="0" autoRev="1" fill="hold" nodeType="withEffect">
                                  <p:stCondLst>
                                    <p:cond delay="150"/>
                                  </p:stCondLst>
                                  <p:childTnLst>
                                    <p:animScale>
                                      <p:cBhvr>
                                        <p:cTn id="41" dur="100" fill="hold"/>
                                        <p:tgtEl>
                                          <p:spTgt spid="16"/>
                                        </p:tgtEl>
                                      </p:cBhvr>
                                      <p:by x="130000" y="130000"/>
                                    </p:animScale>
                                  </p:childTnLst>
                                </p:cTn>
                              </p:par>
                            </p:childTnLst>
                          </p:cTn>
                        </p:par>
                        <p:par>
                          <p:cTn id="42" fill="hold">
                            <p:stCondLst>
                              <p:cond delay="2500"/>
                            </p:stCondLst>
                            <p:childTnLst>
                              <p:par>
                                <p:cTn id="43" presetID="22" presetClass="entr" presetSubtype="4"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down)">
                                      <p:cBhvr>
                                        <p:cTn id="45" dur="500"/>
                                        <p:tgtEl>
                                          <p:spTgt spid="21"/>
                                        </p:tgtEl>
                                      </p:cBhvr>
                                    </p:animEffect>
                                  </p:childTnLst>
                                </p:cTn>
                              </p:par>
                            </p:childTnLst>
                          </p:cTn>
                        </p:par>
                        <p:par>
                          <p:cTn id="46" fill="hold">
                            <p:stCondLst>
                              <p:cond delay="3000"/>
                            </p:stCondLst>
                            <p:childTnLst>
                              <p:par>
                                <p:cTn id="47" presetID="2" presetClass="entr" presetSubtype="8"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300" fill="hold"/>
                                        <p:tgtEl>
                                          <p:spTgt spid="27"/>
                                        </p:tgtEl>
                                        <p:attrNameLst>
                                          <p:attrName>ppt_x</p:attrName>
                                        </p:attrNameLst>
                                      </p:cBhvr>
                                      <p:tavLst>
                                        <p:tav tm="0">
                                          <p:val>
                                            <p:strVal val="0-#ppt_w/2"/>
                                          </p:val>
                                        </p:tav>
                                        <p:tav tm="100000">
                                          <p:val>
                                            <p:strVal val="#ppt_x"/>
                                          </p:val>
                                        </p:tav>
                                      </p:tavLst>
                                    </p:anim>
                                    <p:anim calcmode="lin" valueType="num">
                                      <p:cBhvr additive="base">
                                        <p:cTn id="50" dur="300" fill="hold"/>
                                        <p:tgtEl>
                                          <p:spTgt spid="27"/>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53" presetClass="entr" presetSubtype="16"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200" fill="hold"/>
                                        <p:tgtEl>
                                          <p:spTgt spid="30"/>
                                        </p:tgtEl>
                                        <p:attrNameLst>
                                          <p:attrName>ppt_w</p:attrName>
                                        </p:attrNameLst>
                                      </p:cBhvr>
                                      <p:tavLst>
                                        <p:tav tm="0">
                                          <p:val>
                                            <p:fltVal val="0"/>
                                          </p:val>
                                        </p:tav>
                                        <p:tav tm="100000">
                                          <p:val>
                                            <p:strVal val="#ppt_w"/>
                                          </p:val>
                                        </p:tav>
                                      </p:tavLst>
                                    </p:anim>
                                    <p:anim calcmode="lin" valueType="num">
                                      <p:cBhvr>
                                        <p:cTn id="55" dur="200" fill="hold"/>
                                        <p:tgtEl>
                                          <p:spTgt spid="30"/>
                                        </p:tgtEl>
                                        <p:attrNameLst>
                                          <p:attrName>ppt_h</p:attrName>
                                        </p:attrNameLst>
                                      </p:cBhvr>
                                      <p:tavLst>
                                        <p:tav tm="0">
                                          <p:val>
                                            <p:fltVal val="0"/>
                                          </p:val>
                                        </p:tav>
                                        <p:tav tm="100000">
                                          <p:val>
                                            <p:strVal val="#ppt_h"/>
                                          </p:val>
                                        </p:tav>
                                      </p:tavLst>
                                    </p:anim>
                                    <p:animEffect transition="in" filter="fade">
                                      <p:cBhvr>
                                        <p:cTn id="56" dur="200"/>
                                        <p:tgtEl>
                                          <p:spTgt spid="30"/>
                                        </p:tgtEl>
                                      </p:cBhvr>
                                    </p:animEffect>
                                  </p:childTnLst>
                                </p:cTn>
                              </p:par>
                              <p:par>
                                <p:cTn id="57" presetID="6" presetClass="emph" presetSubtype="0" autoRev="1" fill="hold" nodeType="withEffect">
                                  <p:stCondLst>
                                    <p:cond delay="150"/>
                                  </p:stCondLst>
                                  <p:childTnLst>
                                    <p:animScale>
                                      <p:cBhvr>
                                        <p:cTn id="58" dur="100" fill="hold"/>
                                        <p:tgtEl>
                                          <p:spTgt spid="30"/>
                                        </p:tgtEl>
                                      </p:cBhvr>
                                      <p:by x="130000" y="130000"/>
                                    </p:animScale>
                                  </p:childTnLst>
                                </p:cTn>
                              </p:par>
                            </p:childTnLst>
                          </p:cTn>
                        </p:par>
                        <p:par>
                          <p:cTn id="59" fill="hold">
                            <p:stCondLst>
                              <p:cond delay="4000"/>
                            </p:stCondLst>
                            <p:childTnLst>
                              <p:par>
                                <p:cTn id="60" presetID="22" presetClass="entr" presetSubtype="4"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down)">
                                      <p:cBhvr>
                                        <p:cTn id="62" dur="500"/>
                                        <p:tgtEl>
                                          <p:spTgt spid="35"/>
                                        </p:tgtEl>
                                      </p:cBhvr>
                                    </p:animEffect>
                                  </p:childTnLst>
                                </p:cTn>
                              </p:par>
                            </p:childTnLst>
                          </p:cTn>
                        </p:par>
                        <p:par>
                          <p:cTn id="63" fill="hold">
                            <p:stCondLst>
                              <p:cond delay="4500"/>
                            </p:stCondLst>
                            <p:childTnLst>
                              <p:par>
                                <p:cTn id="64" presetID="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300" fill="hold"/>
                                        <p:tgtEl>
                                          <p:spTgt spid="29"/>
                                        </p:tgtEl>
                                        <p:attrNameLst>
                                          <p:attrName>ppt_x</p:attrName>
                                        </p:attrNameLst>
                                      </p:cBhvr>
                                      <p:tavLst>
                                        <p:tav tm="0">
                                          <p:val>
                                            <p:strVal val="0-#ppt_w/2"/>
                                          </p:val>
                                        </p:tav>
                                        <p:tav tm="100000">
                                          <p:val>
                                            <p:strVal val="#ppt_x"/>
                                          </p:val>
                                        </p:tav>
                                      </p:tavLst>
                                    </p:anim>
                                    <p:anim calcmode="lin" valueType="num">
                                      <p:cBhvr additive="base">
                                        <p:cTn id="67" dur="300" fill="hold"/>
                                        <p:tgtEl>
                                          <p:spTgt spid="29"/>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53" presetClass="entr" presetSubtype="16"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200" fill="hold"/>
                                        <p:tgtEl>
                                          <p:spTgt spid="39"/>
                                        </p:tgtEl>
                                        <p:attrNameLst>
                                          <p:attrName>ppt_w</p:attrName>
                                        </p:attrNameLst>
                                      </p:cBhvr>
                                      <p:tavLst>
                                        <p:tav tm="0">
                                          <p:val>
                                            <p:fltVal val="0"/>
                                          </p:val>
                                        </p:tav>
                                        <p:tav tm="100000">
                                          <p:val>
                                            <p:strVal val="#ppt_w"/>
                                          </p:val>
                                        </p:tav>
                                      </p:tavLst>
                                    </p:anim>
                                    <p:anim calcmode="lin" valueType="num">
                                      <p:cBhvr>
                                        <p:cTn id="72" dur="200" fill="hold"/>
                                        <p:tgtEl>
                                          <p:spTgt spid="39"/>
                                        </p:tgtEl>
                                        <p:attrNameLst>
                                          <p:attrName>ppt_h</p:attrName>
                                        </p:attrNameLst>
                                      </p:cBhvr>
                                      <p:tavLst>
                                        <p:tav tm="0">
                                          <p:val>
                                            <p:fltVal val="0"/>
                                          </p:val>
                                        </p:tav>
                                        <p:tav tm="100000">
                                          <p:val>
                                            <p:strVal val="#ppt_h"/>
                                          </p:val>
                                        </p:tav>
                                      </p:tavLst>
                                    </p:anim>
                                    <p:animEffect transition="in" filter="fade">
                                      <p:cBhvr>
                                        <p:cTn id="73" dur="200"/>
                                        <p:tgtEl>
                                          <p:spTgt spid="39"/>
                                        </p:tgtEl>
                                      </p:cBhvr>
                                    </p:animEffect>
                                  </p:childTnLst>
                                </p:cTn>
                              </p:par>
                              <p:par>
                                <p:cTn id="74" presetID="6" presetClass="emph" presetSubtype="0" autoRev="1" fill="hold" nodeType="withEffect">
                                  <p:stCondLst>
                                    <p:cond delay="150"/>
                                  </p:stCondLst>
                                  <p:childTnLst>
                                    <p:animScale>
                                      <p:cBhvr>
                                        <p:cTn id="75" dur="100" fill="hold"/>
                                        <p:tgtEl>
                                          <p:spTgt spid="39"/>
                                        </p:tgtEl>
                                      </p:cBhvr>
                                      <p:by x="130000" y="130000"/>
                                    </p:animScale>
                                  </p:childTnLst>
                                </p:cTn>
                              </p:par>
                            </p:childTnLst>
                          </p:cTn>
                        </p:par>
                        <p:par>
                          <p:cTn id="76" fill="hold">
                            <p:stCondLst>
                              <p:cond delay="5500"/>
                            </p:stCondLst>
                            <p:childTnLst>
                              <p:par>
                                <p:cTn id="77" presetID="22" presetClass="entr" presetSubtype="4" fill="hold"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down)">
                                      <p:cBhvr>
                                        <p:cTn id="79" dur="500"/>
                                        <p:tgtEl>
                                          <p:spTgt spid="44"/>
                                        </p:tgtEl>
                                      </p:cBhvr>
                                    </p:animEffect>
                                  </p:childTnLst>
                                </p:cTn>
                              </p:par>
                            </p:childTnLst>
                          </p:cTn>
                        </p:par>
                        <p:par>
                          <p:cTn id="80" fill="hold">
                            <p:stCondLst>
                              <p:cond delay="6000"/>
                            </p:stCondLst>
                            <p:childTnLst>
                              <p:par>
                                <p:cTn id="81" presetID="2" presetClass="entr" presetSubtype="8"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 calcmode="lin" valueType="num">
                                      <p:cBhvr additive="base">
                                        <p:cTn id="83" dur="300" fill="hold"/>
                                        <p:tgtEl>
                                          <p:spTgt spid="48"/>
                                        </p:tgtEl>
                                        <p:attrNameLst>
                                          <p:attrName>ppt_x</p:attrName>
                                        </p:attrNameLst>
                                      </p:cBhvr>
                                      <p:tavLst>
                                        <p:tav tm="0">
                                          <p:val>
                                            <p:strVal val="0-#ppt_w/2"/>
                                          </p:val>
                                        </p:tav>
                                        <p:tav tm="100000">
                                          <p:val>
                                            <p:strVal val="#ppt_x"/>
                                          </p:val>
                                        </p:tav>
                                      </p:tavLst>
                                    </p:anim>
                                    <p:anim calcmode="lin" valueType="num">
                                      <p:cBhvr additive="base">
                                        <p:cTn id="84" dur="300" fill="hold"/>
                                        <p:tgtEl>
                                          <p:spTgt spid="48"/>
                                        </p:tgtEl>
                                        <p:attrNameLst>
                                          <p:attrName>ppt_y</p:attrName>
                                        </p:attrNameLst>
                                      </p:cBhvr>
                                      <p:tavLst>
                                        <p:tav tm="0">
                                          <p:val>
                                            <p:strVal val="#ppt_y"/>
                                          </p:val>
                                        </p:tav>
                                        <p:tav tm="100000">
                                          <p:val>
                                            <p:strVal val="#ppt_y"/>
                                          </p:val>
                                        </p:tav>
                                      </p:tavLst>
                                    </p:anim>
                                  </p:childTnLst>
                                </p:cTn>
                              </p:par>
                            </p:childTnLst>
                          </p:cTn>
                        </p:par>
                        <p:par>
                          <p:cTn id="85" fill="hold">
                            <p:stCondLst>
                              <p:cond delay="6500"/>
                            </p:stCondLst>
                            <p:childTnLst>
                              <p:par>
                                <p:cTn id="86" presetID="22" presetClass="entr" presetSubtype="8" fill="hold"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left)">
                                      <p:cBhvr>
                                        <p:cTn id="8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6" grpId="0"/>
      <p:bldP spid="27" grpId="0"/>
      <p:bldP spid="29" grpId="0"/>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073867" y="2636658"/>
            <a:ext cx="2050175" cy="2050175"/>
            <a:chOff x="4840752" y="1682588"/>
            <a:chExt cx="1944216" cy="1944216"/>
          </a:xfrm>
        </p:grpSpPr>
        <p:sp>
          <p:nvSpPr>
            <p:cNvPr id="32" name="圆角矩形 3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34" name="TextBox 4"/>
          <p:cNvSpPr txBox="1"/>
          <p:nvPr/>
        </p:nvSpPr>
        <p:spPr>
          <a:xfrm>
            <a:off x="6141380" y="3085789"/>
            <a:ext cx="5239335" cy="523155"/>
          </a:xfrm>
          <a:prstGeom prst="rect">
            <a:avLst/>
          </a:prstGeom>
          <a:noFill/>
        </p:spPr>
        <p:txBody>
          <a:bodyPr wrap="square" rtlCol="0">
            <a:spAutoFit/>
          </a:bodyPr>
          <a:lstStyle/>
          <a:p>
            <a:r>
              <a:rPr lang="en-US" altLang="zh-CN" sz="2531" b="1" dirty="0" smtClean="0">
                <a:latin typeface="微软雅黑" panose="020B0503020204020204" pitchFamily="34" charset="-122"/>
                <a:ea typeface="微软雅黑" panose="020B0503020204020204" pitchFamily="34" charset="-122"/>
              </a:rPr>
              <a:t>03.</a:t>
            </a:r>
            <a:r>
              <a:rPr lang="zh-CN" altLang="en-US" sz="2800" b="1" dirty="0">
                <a:latin typeface="微软雅黑" panose="020B0503020204020204" pitchFamily="34" charset="-122"/>
                <a:ea typeface="微软雅黑" panose="020B0503020204020204" pitchFamily="34" charset="-122"/>
                <a:cs typeface="+mn-ea"/>
                <a:sym typeface="+mn-lt"/>
              </a:rPr>
              <a:t>添加相关标题文字</a:t>
            </a:r>
            <a:endParaRPr lang="en-US" altLang="zh-CN" sz="2800" b="1" dirty="0">
              <a:latin typeface="微软雅黑" panose="020B0503020204020204" pitchFamily="34" charset="-122"/>
              <a:ea typeface="微软雅黑" panose="020B0503020204020204" pitchFamily="34" charset="-122"/>
              <a:cs typeface="+mn-ea"/>
              <a:sym typeface="+mn-lt"/>
            </a:endParaRPr>
          </a:p>
        </p:txBody>
      </p:sp>
      <p:cxnSp>
        <p:nvCxnSpPr>
          <p:cNvPr id="42" name="直接连接符 41"/>
          <p:cNvCxnSpPr/>
          <p:nvPr/>
        </p:nvCxnSpPr>
        <p:spPr>
          <a:xfrm flipV="1">
            <a:off x="5889756" y="1886375"/>
            <a:ext cx="0" cy="337247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7076200" y="3748011"/>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7" name="文本框 56"/>
          <p:cNvSpPr txBox="1"/>
          <p:nvPr/>
        </p:nvSpPr>
        <p:spPr>
          <a:xfrm>
            <a:off x="7076200" y="4195455"/>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8" name="文本框 57"/>
          <p:cNvSpPr txBox="1"/>
          <p:nvPr/>
        </p:nvSpPr>
        <p:spPr>
          <a:xfrm>
            <a:off x="7076200" y="4673258"/>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Tree>
    <p:extLst>
      <p:ext uri="{BB962C8B-B14F-4D97-AF65-F5344CB8AC3E}">
        <p14:creationId xmlns:p14="http://schemas.microsoft.com/office/powerpoint/2010/main" val="345194968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 calcmode="lin" valueType="num">
                                      <p:cBhvr>
                                        <p:cTn id="9" dur="500" fill="hold"/>
                                        <p:tgtEl>
                                          <p:spTgt spid="31"/>
                                        </p:tgtEl>
                                        <p:attrNameLst>
                                          <p:attrName>style.rotation</p:attrName>
                                        </p:attrNameLst>
                                      </p:cBhvr>
                                      <p:tavLst>
                                        <p:tav tm="0">
                                          <p:val>
                                            <p:fltVal val="360"/>
                                          </p:val>
                                        </p:tav>
                                        <p:tav tm="100000">
                                          <p:val>
                                            <p:fltVal val="0"/>
                                          </p:val>
                                        </p:tav>
                                      </p:tavLst>
                                    </p:anim>
                                    <p:animEffect transition="in" filter="fade">
                                      <p:cBhvr>
                                        <p:cTn id="10" dur="500"/>
                                        <p:tgtEl>
                                          <p:spTgt spid="3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1+#ppt_w/2"/>
                                          </p:val>
                                        </p:tav>
                                        <p:tav tm="100000">
                                          <p:val>
                                            <p:strVal val="#ppt_x"/>
                                          </p:val>
                                        </p:tav>
                                      </p:tavLst>
                                    </p:anim>
                                    <p:anim calcmode="lin" valueType="num">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fill="hold"/>
                                        <p:tgtEl>
                                          <p:spTgt spid="56"/>
                                        </p:tgtEl>
                                        <p:attrNameLst>
                                          <p:attrName>ppt_x</p:attrName>
                                        </p:attrNameLst>
                                      </p:cBhvr>
                                      <p:tavLst>
                                        <p:tav tm="0">
                                          <p:val>
                                            <p:strVal val="0-#ppt_w/2"/>
                                          </p:val>
                                        </p:tav>
                                        <p:tav tm="100000">
                                          <p:val>
                                            <p:strVal val="#ppt_x"/>
                                          </p:val>
                                        </p:tav>
                                      </p:tavLst>
                                    </p:anim>
                                    <p:anim calcmode="lin" valueType="num">
                                      <p:cBhvr additive="base">
                                        <p:cTn id="23" dur="500" fill="hold"/>
                                        <p:tgtEl>
                                          <p:spTgt spid="5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500" fill="hold"/>
                                        <p:tgtEl>
                                          <p:spTgt spid="57"/>
                                        </p:tgtEl>
                                        <p:attrNameLst>
                                          <p:attrName>ppt_x</p:attrName>
                                        </p:attrNameLst>
                                      </p:cBhvr>
                                      <p:tavLst>
                                        <p:tav tm="0">
                                          <p:val>
                                            <p:strVal val="0-#ppt_w/2"/>
                                          </p:val>
                                        </p:tav>
                                        <p:tav tm="100000">
                                          <p:val>
                                            <p:strVal val="#ppt_x"/>
                                          </p:val>
                                        </p:tav>
                                      </p:tavLst>
                                    </p:anim>
                                    <p:anim calcmode="lin" valueType="num">
                                      <p:cBhvr additive="base">
                                        <p:cTn id="27" dur="500" fill="hold"/>
                                        <p:tgtEl>
                                          <p:spTgt spid="57"/>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0-#ppt_w/2"/>
                                          </p:val>
                                        </p:tav>
                                        <p:tav tm="100000">
                                          <p:val>
                                            <p:strVal val="#ppt_x"/>
                                          </p:val>
                                        </p:tav>
                                      </p:tavLst>
                                    </p:anim>
                                    <p:anim calcmode="lin" valueType="num">
                                      <p:cBhvr additive="base">
                                        <p:cTn id="31"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6" grpId="0"/>
      <p:bldP spid="57" grpId="0"/>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5338"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
        <p:nvSpPr>
          <p:cNvPr id="6" name="Freeform 12"/>
          <p:cNvSpPr/>
          <p:nvPr/>
        </p:nvSpPr>
        <p:spPr bwMode="auto">
          <a:xfrm>
            <a:off x="9753270" y="2118453"/>
            <a:ext cx="1127310" cy="1859505"/>
          </a:xfrm>
          <a:custGeom>
            <a:avLst/>
            <a:gdLst>
              <a:gd name="T0" fmla="*/ 1160113443 w 554"/>
              <a:gd name="T1" fmla="*/ 1911157049 h 915"/>
              <a:gd name="T2" fmla="*/ 0 w 554"/>
              <a:gd name="T3" fmla="*/ 0 h 915"/>
              <a:gd name="T4" fmla="*/ 0 60000 65536"/>
              <a:gd name="T5" fmla="*/ 0 60000 65536"/>
            </a:gdLst>
            <a:ahLst/>
            <a:cxnLst>
              <a:cxn ang="T4">
                <a:pos x="T0" y="T1"/>
              </a:cxn>
              <a:cxn ang="T5">
                <a:pos x="T2" y="T3"/>
              </a:cxn>
            </a:cxnLst>
            <a:rect l="0" t="0" r="r" b="b"/>
            <a:pathLst>
              <a:path w="554" h="915">
                <a:moveTo>
                  <a:pt x="554" y="915"/>
                </a:moveTo>
                <a:cubicBezTo>
                  <a:pt x="523" y="530"/>
                  <a:pt x="309" y="197"/>
                  <a:pt x="0" y="0"/>
                </a:cubicBezTo>
              </a:path>
            </a:pathLst>
          </a:custGeom>
          <a:noFill/>
          <a:ln w="22225" cap="flat">
            <a:solidFill>
              <a:schemeClr val="tx1"/>
            </a:solidFill>
            <a:prstDash val="sysDot"/>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 name="Freeform 13"/>
          <p:cNvSpPr/>
          <p:nvPr/>
        </p:nvSpPr>
        <p:spPr bwMode="auto">
          <a:xfrm>
            <a:off x="7768755" y="1738963"/>
            <a:ext cx="1984515" cy="379491"/>
          </a:xfrm>
          <a:custGeom>
            <a:avLst/>
            <a:gdLst>
              <a:gd name="T0" fmla="*/ 2040710880 w 976"/>
              <a:gd name="T1" fmla="*/ 389478693 h 187"/>
              <a:gd name="T2" fmla="*/ 694175839 w 976"/>
              <a:gd name="T3" fmla="*/ 0 h 187"/>
              <a:gd name="T4" fmla="*/ 0 w 976"/>
              <a:gd name="T5" fmla="*/ 95807068 h 187"/>
              <a:gd name="T6" fmla="*/ 0 60000 65536"/>
              <a:gd name="T7" fmla="*/ 0 60000 65536"/>
              <a:gd name="T8" fmla="*/ 0 60000 65536"/>
            </a:gdLst>
            <a:ahLst/>
            <a:cxnLst>
              <a:cxn ang="T6">
                <a:pos x="T0" y="T1"/>
              </a:cxn>
              <a:cxn ang="T7">
                <a:pos x="T2" y="T3"/>
              </a:cxn>
              <a:cxn ang="T8">
                <a:pos x="T4" y="T5"/>
              </a:cxn>
            </a:cxnLst>
            <a:rect l="0" t="0" r="r" b="b"/>
            <a:pathLst>
              <a:path w="976" h="187">
                <a:moveTo>
                  <a:pt x="976" y="187"/>
                </a:moveTo>
                <a:cubicBezTo>
                  <a:pt x="790" y="69"/>
                  <a:pt x="569" y="0"/>
                  <a:pt x="332" y="0"/>
                </a:cubicBezTo>
                <a:cubicBezTo>
                  <a:pt x="217" y="0"/>
                  <a:pt x="106" y="16"/>
                  <a:pt x="0" y="46"/>
                </a:cubicBezTo>
              </a:path>
            </a:pathLst>
          </a:custGeom>
          <a:noFill/>
          <a:ln w="22225" cap="flat">
            <a:solidFill>
              <a:schemeClr val="tx1"/>
            </a:solidFill>
            <a:prstDash val="sysDot"/>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 name="Freeform 14"/>
          <p:cNvSpPr/>
          <p:nvPr/>
        </p:nvSpPr>
        <p:spPr bwMode="auto">
          <a:xfrm>
            <a:off x="10088114" y="3977958"/>
            <a:ext cx="801395" cy="2013534"/>
          </a:xfrm>
          <a:custGeom>
            <a:avLst/>
            <a:gdLst>
              <a:gd name="T0" fmla="*/ 0 w 394"/>
              <a:gd name="T1" fmla="*/ 2069030480 h 991"/>
              <a:gd name="T2" fmla="*/ 824366136 w 394"/>
              <a:gd name="T3" fmla="*/ 210870102 h 991"/>
              <a:gd name="T4" fmla="*/ 813905213 w 394"/>
              <a:gd name="T5" fmla="*/ 0 h 991"/>
              <a:gd name="T6" fmla="*/ 0 60000 65536"/>
              <a:gd name="T7" fmla="*/ 0 60000 65536"/>
              <a:gd name="T8" fmla="*/ 0 60000 65536"/>
            </a:gdLst>
            <a:ahLst/>
            <a:cxnLst>
              <a:cxn ang="T6">
                <a:pos x="T0" y="T1"/>
              </a:cxn>
              <a:cxn ang="T7">
                <a:pos x="T2" y="T3"/>
              </a:cxn>
              <a:cxn ang="T8">
                <a:pos x="T4" y="T5"/>
              </a:cxn>
            </a:cxnLst>
            <a:rect l="0" t="0" r="r" b="b"/>
            <a:pathLst>
              <a:path w="394" h="991">
                <a:moveTo>
                  <a:pt x="0" y="991"/>
                </a:moveTo>
                <a:cubicBezTo>
                  <a:pt x="242" y="771"/>
                  <a:pt x="394" y="454"/>
                  <a:pt x="394" y="101"/>
                </a:cubicBezTo>
                <a:cubicBezTo>
                  <a:pt x="394" y="67"/>
                  <a:pt x="392" y="34"/>
                  <a:pt x="389" y="0"/>
                </a:cubicBezTo>
              </a:path>
            </a:pathLst>
          </a:custGeom>
          <a:noFill/>
          <a:ln w="22225" cap="flat">
            <a:solidFill>
              <a:schemeClr val="tx1"/>
            </a:solidFill>
            <a:prstDash val="sysDot"/>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 name="Freeform 15"/>
          <p:cNvSpPr/>
          <p:nvPr/>
        </p:nvSpPr>
        <p:spPr bwMode="auto">
          <a:xfrm>
            <a:off x="7458466" y="5991492"/>
            <a:ext cx="2629649" cy="636206"/>
          </a:xfrm>
          <a:custGeom>
            <a:avLst/>
            <a:gdLst>
              <a:gd name="T0" fmla="*/ 0 w 1294"/>
              <a:gd name="T1" fmla="*/ 440871198 h 313"/>
              <a:gd name="T2" fmla="*/ 1012957773 w 1294"/>
              <a:gd name="T3" fmla="*/ 653994070 h 313"/>
              <a:gd name="T4" fmla="*/ 2147483646 w 1294"/>
              <a:gd name="T5" fmla="*/ 0 h 313"/>
              <a:gd name="T6" fmla="*/ 0 60000 65536"/>
              <a:gd name="T7" fmla="*/ 0 60000 65536"/>
              <a:gd name="T8" fmla="*/ 0 60000 65536"/>
            </a:gdLst>
            <a:ahLst/>
            <a:cxnLst>
              <a:cxn ang="T6">
                <a:pos x="T0" y="T1"/>
              </a:cxn>
              <a:cxn ang="T7">
                <a:pos x="T2" y="T3"/>
              </a:cxn>
              <a:cxn ang="T8">
                <a:pos x="T4" y="T5"/>
              </a:cxn>
            </a:cxnLst>
            <a:rect l="0" t="0" r="r" b="b"/>
            <a:pathLst>
              <a:path w="1294" h="313">
                <a:moveTo>
                  <a:pt x="0" y="211"/>
                </a:moveTo>
                <a:cubicBezTo>
                  <a:pt x="148" y="277"/>
                  <a:pt x="312" y="313"/>
                  <a:pt x="485" y="313"/>
                </a:cubicBezTo>
                <a:cubicBezTo>
                  <a:pt x="797" y="313"/>
                  <a:pt x="1081" y="194"/>
                  <a:pt x="1294" y="0"/>
                </a:cubicBezTo>
              </a:path>
            </a:pathLst>
          </a:custGeom>
          <a:noFill/>
          <a:ln w="22225" cap="flat">
            <a:solidFill>
              <a:schemeClr val="tx1"/>
            </a:solidFill>
            <a:prstDash val="sysDot"/>
            <a:miter lim="800000"/>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Rectangle 10"/>
          <p:cNvSpPr/>
          <p:nvPr/>
        </p:nvSpPr>
        <p:spPr bwMode="auto">
          <a:xfrm>
            <a:off x="1435722" y="3076108"/>
            <a:ext cx="6917895" cy="2288108"/>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ym typeface="Gill Sans" charset="0"/>
            </a:endParaRPr>
          </a:p>
        </p:txBody>
      </p:sp>
      <p:grpSp>
        <p:nvGrpSpPr>
          <p:cNvPr id="11" name="Group 1"/>
          <p:cNvGrpSpPr/>
          <p:nvPr/>
        </p:nvGrpSpPr>
        <p:grpSpPr>
          <a:xfrm>
            <a:off x="7372347" y="2909280"/>
            <a:ext cx="2352635" cy="2579897"/>
            <a:chOff x="3946451" y="1586754"/>
            <a:chExt cx="1673077" cy="1834694"/>
          </a:xfrm>
          <a:solidFill>
            <a:schemeClr val="tx1"/>
          </a:solidFill>
        </p:grpSpPr>
        <p:sp>
          <p:nvSpPr>
            <p:cNvPr id="12" name="Oval 11"/>
            <p:cNvSpPr/>
            <p:nvPr/>
          </p:nvSpPr>
          <p:spPr bwMode="auto">
            <a:xfrm>
              <a:off x="4089585" y="1815054"/>
              <a:ext cx="1430856" cy="1430856"/>
            </a:xfrm>
            <a:prstGeom prst="ellipse">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ym typeface="Gill Sans" charset="0"/>
              </a:endParaRPr>
            </a:p>
          </p:txBody>
        </p:sp>
        <p:grpSp>
          <p:nvGrpSpPr>
            <p:cNvPr id="13" name="Group 9"/>
            <p:cNvGrpSpPr/>
            <p:nvPr/>
          </p:nvGrpSpPr>
          <p:grpSpPr>
            <a:xfrm>
              <a:off x="3946451" y="1586754"/>
              <a:ext cx="1673077" cy="1834694"/>
              <a:chOff x="2378075" y="182563"/>
              <a:chExt cx="4387851" cy="4811712"/>
            </a:xfrm>
            <a:grpFill/>
          </p:grpSpPr>
          <p:sp>
            <p:nvSpPr>
              <p:cNvPr id="14" name="Freeform 6"/>
              <p:cNvSpPr/>
              <p:nvPr/>
            </p:nvSpPr>
            <p:spPr bwMode="auto">
              <a:xfrm>
                <a:off x="2378075" y="182563"/>
                <a:ext cx="2339975" cy="4616450"/>
              </a:xfrm>
              <a:custGeom>
                <a:avLst/>
                <a:gdLst>
                  <a:gd name="T0" fmla="*/ 528 w 624"/>
                  <a:gd name="T1" fmla="*/ 1145 h 1231"/>
                  <a:gd name="T2" fmla="*/ 600 w 624"/>
                  <a:gd name="T3" fmla="*/ 1064 h 1231"/>
                  <a:gd name="T4" fmla="*/ 585 w 624"/>
                  <a:gd name="T5" fmla="*/ 1064 h 1231"/>
                  <a:gd name="T6" fmla="*/ 166 w 624"/>
                  <a:gd name="T7" fmla="*/ 646 h 1231"/>
                  <a:gd name="T8" fmla="*/ 421 w 624"/>
                  <a:gd name="T9" fmla="*/ 261 h 1231"/>
                  <a:gd name="T10" fmla="*/ 421 w 624"/>
                  <a:gd name="T11" fmla="*/ 328 h 1231"/>
                  <a:gd name="T12" fmla="*/ 503 w 624"/>
                  <a:gd name="T13" fmla="*/ 235 h 1231"/>
                  <a:gd name="T14" fmla="*/ 584 w 624"/>
                  <a:gd name="T15" fmla="*/ 144 h 1231"/>
                  <a:gd name="T16" fmla="*/ 497 w 624"/>
                  <a:gd name="T17" fmla="*/ 67 h 1231"/>
                  <a:gd name="T18" fmla="*/ 421 w 624"/>
                  <a:gd name="T19" fmla="*/ 0 h 1231"/>
                  <a:gd name="T20" fmla="*/ 421 w 624"/>
                  <a:gd name="T21" fmla="*/ 84 h 1231"/>
                  <a:gd name="T22" fmla="*/ 0 w 624"/>
                  <a:gd name="T23" fmla="*/ 646 h 1231"/>
                  <a:gd name="T24" fmla="*/ 585 w 624"/>
                  <a:gd name="T25" fmla="*/ 1231 h 1231"/>
                  <a:gd name="T26" fmla="*/ 624 w 624"/>
                  <a:gd name="T27" fmla="*/ 1230 h 1231"/>
                  <a:gd name="T28" fmla="*/ 528 w 624"/>
                  <a:gd name="T29" fmla="*/ 1145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Freeform 7"/>
              <p:cNvSpPr/>
              <p:nvPr/>
            </p:nvSpPr>
            <p:spPr bwMode="auto">
              <a:xfrm>
                <a:off x="4462463" y="407988"/>
                <a:ext cx="2303463" cy="4586287"/>
              </a:xfrm>
              <a:custGeom>
                <a:avLst/>
                <a:gdLst>
                  <a:gd name="T0" fmla="*/ 29 w 614"/>
                  <a:gd name="T1" fmla="*/ 0 h 1223"/>
                  <a:gd name="T2" fmla="*/ 0 w 614"/>
                  <a:gd name="T3" fmla="*/ 1 h 1223"/>
                  <a:gd name="T4" fmla="*/ 87 w 614"/>
                  <a:gd name="T5" fmla="*/ 78 h 1223"/>
                  <a:gd name="T6" fmla="*/ 8 w 614"/>
                  <a:gd name="T7" fmla="*/ 168 h 1223"/>
                  <a:gd name="T8" fmla="*/ 29 w 614"/>
                  <a:gd name="T9" fmla="*/ 167 h 1223"/>
                  <a:gd name="T10" fmla="*/ 448 w 614"/>
                  <a:gd name="T11" fmla="*/ 586 h 1223"/>
                  <a:gd name="T12" fmla="*/ 194 w 614"/>
                  <a:gd name="T13" fmla="*/ 970 h 1223"/>
                  <a:gd name="T14" fmla="*/ 194 w 614"/>
                  <a:gd name="T15" fmla="*/ 896 h 1223"/>
                  <a:gd name="T16" fmla="*/ 103 w 614"/>
                  <a:gd name="T17" fmla="*/ 998 h 1223"/>
                  <a:gd name="T18" fmla="*/ 31 w 614"/>
                  <a:gd name="T19" fmla="*/ 1079 h 1223"/>
                  <a:gd name="T20" fmla="*/ 126 w 614"/>
                  <a:gd name="T21" fmla="*/ 1163 h 1223"/>
                  <a:gd name="T22" fmla="*/ 194 w 614"/>
                  <a:gd name="T23" fmla="*/ 1223 h 1223"/>
                  <a:gd name="T24" fmla="*/ 194 w 614"/>
                  <a:gd name="T25" fmla="*/ 1147 h 1223"/>
                  <a:gd name="T26" fmla="*/ 614 w 614"/>
                  <a:gd name="T27" fmla="*/ 586 h 1223"/>
                  <a:gd name="T28" fmla="*/ 29 w 614"/>
                  <a:gd name="T2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grpSp>
      <p:grpSp>
        <p:nvGrpSpPr>
          <p:cNvPr id="16" name="Group 16"/>
          <p:cNvGrpSpPr/>
          <p:nvPr/>
        </p:nvGrpSpPr>
        <p:grpSpPr bwMode="auto">
          <a:xfrm>
            <a:off x="6924946" y="5730313"/>
            <a:ext cx="1328219" cy="1328217"/>
            <a:chOff x="3628646" y="3593590"/>
            <a:chExt cx="944252" cy="944251"/>
          </a:xfrm>
        </p:grpSpPr>
        <p:sp>
          <p:nvSpPr>
            <p:cNvPr id="17" name="Oval 68"/>
            <p:cNvSpPr/>
            <p:nvPr/>
          </p:nvSpPr>
          <p:spPr bwMode="auto">
            <a:xfrm rot="10800000">
              <a:off x="3628646" y="3593590"/>
              <a:ext cx="944252" cy="944251"/>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sym typeface="Gill Sans" charset="0"/>
              </a:endParaRPr>
            </a:p>
          </p:txBody>
        </p:sp>
        <p:grpSp>
          <p:nvGrpSpPr>
            <p:cNvPr id="55334" name="Group 7"/>
            <p:cNvGrpSpPr/>
            <p:nvPr/>
          </p:nvGrpSpPr>
          <p:grpSpPr bwMode="auto">
            <a:xfrm>
              <a:off x="3736531" y="3706012"/>
              <a:ext cx="709431" cy="709430"/>
              <a:chOff x="3736531" y="3706012"/>
              <a:chExt cx="709431" cy="709430"/>
            </a:xfrm>
          </p:grpSpPr>
          <p:sp>
            <p:nvSpPr>
              <p:cNvPr id="55335" name="Oval 205"/>
              <p:cNvSpPr>
                <a:spLocks noChangeArrowheads="1"/>
              </p:cNvSpPr>
              <p:nvPr/>
            </p:nvSpPr>
            <p:spPr bwMode="auto">
              <a:xfrm rot="10800000">
                <a:off x="3736531" y="3706012"/>
                <a:ext cx="709431" cy="709430"/>
              </a:xfrm>
              <a:prstGeom prst="ellipse">
                <a:avLst/>
              </a:prstGeom>
              <a:solidFill>
                <a:schemeClr val="bg1"/>
              </a:solidFill>
              <a:ln>
                <a:noFill/>
              </a:ln>
              <a:extLst>
                <a:ext uri="{91240B29-F687-4F45-9708-019B960494DF}">
                  <a14:hiddenLine xmlns:a14="http://schemas.microsoft.com/office/drawing/2010/main" w="38100">
                    <a:solidFill>
                      <a:srgbClr val="000000"/>
                    </a:solidFill>
                    <a:prstDash val="sysDot"/>
                    <a:rou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endParaRPr lang="en-US" altLang="zh-CN" sz="7875">
                  <a:solidFill>
                    <a:srgbClr val="000000"/>
                  </a:solidFill>
                  <a:latin typeface="Gill Sans"/>
                  <a:ea typeface="ヒラギノ角ゴ ProN W3"/>
                  <a:cs typeface="ヒラギノ角ゴ ProN W3"/>
                  <a:sym typeface="Gill Sans"/>
                </a:endParaRPr>
              </a:p>
            </p:txBody>
          </p:sp>
          <p:sp>
            <p:nvSpPr>
              <p:cNvPr id="55336" name="Freeform 20"/>
              <p:cNvSpPr>
                <a:spLocks noEditPoints="1"/>
              </p:cNvSpPr>
              <p:nvPr/>
            </p:nvSpPr>
            <p:spPr bwMode="auto">
              <a:xfrm>
                <a:off x="3885205" y="3885769"/>
                <a:ext cx="370730" cy="368808"/>
              </a:xfrm>
              <a:custGeom>
                <a:avLst/>
                <a:gdLst>
                  <a:gd name="T0" fmla="*/ 2034121364 w 50"/>
                  <a:gd name="T1" fmla="*/ 1305786852 h 50"/>
                  <a:gd name="T2" fmla="*/ 1704268054 w 50"/>
                  <a:gd name="T3" fmla="*/ 1251380296 h 50"/>
                  <a:gd name="T4" fmla="*/ 1759239898 w 50"/>
                  <a:gd name="T5" fmla="*/ 979340139 h 50"/>
                  <a:gd name="T6" fmla="*/ 2034121364 w 50"/>
                  <a:gd name="T7" fmla="*/ 979340139 h 50"/>
                  <a:gd name="T8" fmla="*/ 1979149520 w 50"/>
                  <a:gd name="T9" fmla="*/ 979340139 h 50"/>
                  <a:gd name="T10" fmla="*/ 1924170261 w 50"/>
                  <a:gd name="T11" fmla="*/ 1088153252 h 50"/>
                  <a:gd name="T12" fmla="*/ 1979149520 w 50"/>
                  <a:gd name="T13" fmla="*/ 1142559808 h 50"/>
                  <a:gd name="T14" fmla="*/ 2034121364 w 50"/>
                  <a:gd name="T15" fmla="*/ 1142559808 h 50"/>
                  <a:gd name="T16" fmla="*/ 2089100623 w 50"/>
                  <a:gd name="T17" fmla="*/ 1088153252 h 50"/>
                  <a:gd name="T18" fmla="*/ 2034121364 w 50"/>
                  <a:gd name="T19" fmla="*/ 1305786852 h 50"/>
                  <a:gd name="T20" fmla="*/ 2147483646 w 50"/>
                  <a:gd name="T21" fmla="*/ 54406556 h 50"/>
                  <a:gd name="T22" fmla="*/ 2147483646 w 50"/>
                  <a:gd name="T23" fmla="*/ 0 h 50"/>
                  <a:gd name="T24" fmla="*/ 2147483646 w 50"/>
                  <a:gd name="T25" fmla="*/ 108813112 h 50"/>
                  <a:gd name="T26" fmla="*/ 2144072467 w 50"/>
                  <a:gd name="T27" fmla="*/ 870527027 h 50"/>
                  <a:gd name="T28" fmla="*/ 2089100623 w 50"/>
                  <a:gd name="T29" fmla="*/ 761706539 h 50"/>
                  <a:gd name="T30" fmla="*/ 1924170261 w 50"/>
                  <a:gd name="T31" fmla="*/ 707299982 h 50"/>
                  <a:gd name="T32" fmla="*/ 1484358432 w 50"/>
                  <a:gd name="T33" fmla="*/ 707299982 h 50"/>
                  <a:gd name="T34" fmla="*/ 1374407329 w 50"/>
                  <a:gd name="T35" fmla="*/ 761706539 h 50"/>
                  <a:gd name="T36" fmla="*/ 54979259 w 50"/>
                  <a:gd name="T37" fmla="*/ 1632233566 h 50"/>
                  <a:gd name="T38" fmla="*/ 54979259 w 50"/>
                  <a:gd name="T39" fmla="*/ 1849859790 h 50"/>
                  <a:gd name="T40" fmla="*/ 604742191 w 50"/>
                  <a:gd name="T41" fmla="*/ 2147483646 h 50"/>
                  <a:gd name="T42" fmla="*/ 769665138 w 50"/>
                  <a:gd name="T43" fmla="*/ 2147483646 h 50"/>
                  <a:gd name="T44" fmla="*/ 2089100623 w 50"/>
                  <a:gd name="T45" fmla="*/ 1795453234 h 50"/>
                  <a:gd name="T46" fmla="*/ 2147483646 w 50"/>
                  <a:gd name="T47" fmla="*/ 1632233566 h 50"/>
                  <a:gd name="T48" fmla="*/ 2147483646 w 50"/>
                  <a:gd name="T49" fmla="*/ 1251380296 h 50"/>
                  <a:gd name="T50" fmla="*/ 2147483646 w 50"/>
                  <a:gd name="T51" fmla="*/ 1088153252 h 50"/>
                  <a:gd name="T52" fmla="*/ 2147483646 w 50"/>
                  <a:gd name="T53" fmla="*/ 1033746696 h 50"/>
                  <a:gd name="T54" fmla="*/ 2147483646 w 50"/>
                  <a:gd name="T55" fmla="*/ 54406556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0" h="50">
                    <a:moveTo>
                      <a:pt x="37" y="24"/>
                    </a:moveTo>
                    <a:cubicBezTo>
                      <a:pt x="35" y="25"/>
                      <a:pt x="32" y="25"/>
                      <a:pt x="31" y="23"/>
                    </a:cubicBezTo>
                    <a:cubicBezTo>
                      <a:pt x="30" y="21"/>
                      <a:pt x="30" y="19"/>
                      <a:pt x="32" y="18"/>
                    </a:cubicBezTo>
                    <a:cubicBezTo>
                      <a:pt x="34" y="17"/>
                      <a:pt x="35" y="17"/>
                      <a:pt x="37" y="18"/>
                    </a:cubicBezTo>
                    <a:cubicBezTo>
                      <a:pt x="36" y="18"/>
                      <a:pt x="36" y="18"/>
                      <a:pt x="36" y="18"/>
                    </a:cubicBezTo>
                    <a:cubicBezTo>
                      <a:pt x="35" y="19"/>
                      <a:pt x="35" y="20"/>
                      <a:pt x="35" y="20"/>
                    </a:cubicBezTo>
                    <a:cubicBezTo>
                      <a:pt x="35" y="21"/>
                      <a:pt x="36" y="21"/>
                      <a:pt x="36" y="21"/>
                    </a:cubicBezTo>
                    <a:cubicBezTo>
                      <a:pt x="36" y="21"/>
                      <a:pt x="37" y="21"/>
                      <a:pt x="37" y="21"/>
                    </a:cubicBezTo>
                    <a:cubicBezTo>
                      <a:pt x="37" y="21"/>
                      <a:pt x="38" y="21"/>
                      <a:pt x="38" y="20"/>
                    </a:cubicBezTo>
                    <a:cubicBezTo>
                      <a:pt x="39" y="22"/>
                      <a:pt x="38" y="23"/>
                      <a:pt x="37" y="24"/>
                    </a:cubicBezTo>
                    <a:close/>
                    <a:moveTo>
                      <a:pt x="48" y="1"/>
                    </a:moveTo>
                    <a:cubicBezTo>
                      <a:pt x="47" y="0"/>
                      <a:pt x="46" y="0"/>
                      <a:pt x="46" y="0"/>
                    </a:cubicBezTo>
                    <a:cubicBezTo>
                      <a:pt x="45" y="0"/>
                      <a:pt x="45" y="1"/>
                      <a:pt x="45" y="2"/>
                    </a:cubicBezTo>
                    <a:cubicBezTo>
                      <a:pt x="47" y="8"/>
                      <a:pt x="43" y="13"/>
                      <a:pt x="39" y="16"/>
                    </a:cubicBezTo>
                    <a:cubicBezTo>
                      <a:pt x="38" y="14"/>
                      <a:pt x="38" y="14"/>
                      <a:pt x="38" y="14"/>
                    </a:cubicBezTo>
                    <a:cubicBezTo>
                      <a:pt x="37" y="13"/>
                      <a:pt x="36" y="13"/>
                      <a:pt x="35" y="13"/>
                    </a:cubicBezTo>
                    <a:cubicBezTo>
                      <a:pt x="27" y="13"/>
                      <a:pt x="27" y="13"/>
                      <a:pt x="27" y="13"/>
                    </a:cubicBezTo>
                    <a:cubicBezTo>
                      <a:pt x="27" y="13"/>
                      <a:pt x="25" y="13"/>
                      <a:pt x="25" y="14"/>
                    </a:cubicBezTo>
                    <a:cubicBezTo>
                      <a:pt x="1" y="30"/>
                      <a:pt x="1" y="30"/>
                      <a:pt x="1" y="30"/>
                    </a:cubicBezTo>
                    <a:cubicBezTo>
                      <a:pt x="0" y="31"/>
                      <a:pt x="0" y="33"/>
                      <a:pt x="1" y="34"/>
                    </a:cubicBezTo>
                    <a:cubicBezTo>
                      <a:pt x="11" y="49"/>
                      <a:pt x="11" y="49"/>
                      <a:pt x="11" y="49"/>
                    </a:cubicBezTo>
                    <a:cubicBezTo>
                      <a:pt x="12" y="50"/>
                      <a:pt x="13" y="50"/>
                      <a:pt x="14" y="49"/>
                    </a:cubicBezTo>
                    <a:cubicBezTo>
                      <a:pt x="38" y="33"/>
                      <a:pt x="38" y="33"/>
                      <a:pt x="38" y="33"/>
                    </a:cubicBezTo>
                    <a:cubicBezTo>
                      <a:pt x="38" y="32"/>
                      <a:pt x="39" y="31"/>
                      <a:pt x="40" y="30"/>
                    </a:cubicBezTo>
                    <a:cubicBezTo>
                      <a:pt x="42" y="23"/>
                      <a:pt x="42" y="23"/>
                      <a:pt x="42" y="23"/>
                    </a:cubicBezTo>
                    <a:cubicBezTo>
                      <a:pt x="42" y="22"/>
                      <a:pt x="42" y="21"/>
                      <a:pt x="42" y="20"/>
                    </a:cubicBezTo>
                    <a:cubicBezTo>
                      <a:pt x="41" y="19"/>
                      <a:pt x="41" y="19"/>
                      <a:pt x="41" y="19"/>
                    </a:cubicBezTo>
                    <a:cubicBezTo>
                      <a:pt x="45" y="15"/>
                      <a:pt x="50" y="9"/>
                      <a:pt x="48" y="1"/>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21" name="Group 15"/>
          <p:cNvGrpSpPr/>
          <p:nvPr/>
        </p:nvGrpSpPr>
        <p:grpSpPr bwMode="auto">
          <a:xfrm>
            <a:off x="9288951" y="5420024"/>
            <a:ext cx="1328217" cy="1328219"/>
            <a:chOff x="5309998" y="3372289"/>
            <a:chExt cx="944252" cy="944251"/>
          </a:xfrm>
        </p:grpSpPr>
        <p:sp>
          <p:nvSpPr>
            <p:cNvPr id="22" name="Oval 69"/>
            <p:cNvSpPr/>
            <p:nvPr/>
          </p:nvSpPr>
          <p:spPr bwMode="auto">
            <a:xfrm rot="10800000">
              <a:off x="5309998" y="3372289"/>
              <a:ext cx="944252" cy="944251"/>
            </a:xfrm>
            <a:prstGeom prst="ellipse">
              <a:avLst/>
            </a:prstGeom>
            <a:solidFill>
              <a:schemeClr val="bg2"/>
            </a:solidFill>
            <a:ln w="19050">
              <a:gradFill flip="none" rotWithShape="1">
                <a:gsLst>
                  <a:gs pos="0">
                    <a:schemeClr val="bg2"/>
                  </a:gs>
                  <a:gs pos="100000">
                    <a:schemeClr val="tx2"/>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ym typeface="Gill Sans" charset="0"/>
              </a:endParaRPr>
            </a:p>
          </p:txBody>
        </p:sp>
        <p:grpSp>
          <p:nvGrpSpPr>
            <p:cNvPr id="55330" name="Group 5"/>
            <p:cNvGrpSpPr/>
            <p:nvPr/>
          </p:nvGrpSpPr>
          <p:grpSpPr bwMode="auto">
            <a:xfrm>
              <a:off x="5417883" y="3484711"/>
              <a:ext cx="709431" cy="709430"/>
              <a:chOff x="5417883" y="3484711"/>
              <a:chExt cx="709431" cy="709430"/>
            </a:xfrm>
          </p:grpSpPr>
          <p:sp>
            <p:nvSpPr>
              <p:cNvPr id="55331" name="Oval 204"/>
              <p:cNvSpPr>
                <a:spLocks noChangeArrowheads="1"/>
              </p:cNvSpPr>
              <p:nvPr/>
            </p:nvSpPr>
            <p:spPr bwMode="auto">
              <a:xfrm rot="10800000">
                <a:off x="5417883" y="3484711"/>
                <a:ext cx="709431" cy="709430"/>
              </a:xfrm>
              <a:prstGeom prst="ellipse">
                <a:avLst/>
              </a:prstGeom>
              <a:solidFill>
                <a:schemeClr val="bg1"/>
              </a:solidFill>
              <a:ln>
                <a:noFill/>
              </a:ln>
              <a:extLst>
                <a:ext uri="{91240B29-F687-4F45-9708-019B960494DF}">
                  <a14:hiddenLine xmlns:a14="http://schemas.microsoft.com/office/drawing/2010/main" w="38100">
                    <a:solidFill>
                      <a:srgbClr val="000000"/>
                    </a:solidFill>
                    <a:prstDash val="sysDot"/>
                    <a:rou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endParaRPr lang="en-US" altLang="zh-CN" sz="7875">
                  <a:solidFill>
                    <a:srgbClr val="000000"/>
                  </a:solidFill>
                  <a:latin typeface="Gill Sans"/>
                  <a:ea typeface="ヒラギノ角ゴ ProN W3"/>
                  <a:cs typeface="ヒラギノ角ゴ ProN W3"/>
                  <a:sym typeface="Gill Sans"/>
                </a:endParaRPr>
              </a:p>
            </p:txBody>
          </p:sp>
          <p:sp>
            <p:nvSpPr>
              <p:cNvPr id="55332" name="Freeform 21"/>
              <p:cNvSpPr>
                <a:spLocks noEditPoints="1"/>
              </p:cNvSpPr>
              <p:nvPr/>
            </p:nvSpPr>
            <p:spPr bwMode="auto">
              <a:xfrm>
                <a:off x="5598457" y="3661104"/>
                <a:ext cx="365543" cy="371881"/>
              </a:xfrm>
              <a:custGeom>
                <a:avLst/>
                <a:gdLst>
                  <a:gd name="T0" fmla="*/ 197961842 w 45"/>
                  <a:gd name="T1" fmla="*/ 522856602 h 46"/>
                  <a:gd name="T2" fmla="*/ 659861977 w 45"/>
                  <a:gd name="T3" fmla="*/ 522856602 h 46"/>
                  <a:gd name="T4" fmla="*/ 791831123 w 45"/>
                  <a:gd name="T5" fmla="*/ 1372499590 h 46"/>
                  <a:gd name="T6" fmla="*/ 197961842 w 45"/>
                  <a:gd name="T7" fmla="*/ 522856602 h 46"/>
                  <a:gd name="T8" fmla="*/ 1451693101 w 45"/>
                  <a:gd name="T9" fmla="*/ 196070215 h 46"/>
                  <a:gd name="T10" fmla="*/ 2111555078 w 45"/>
                  <a:gd name="T11" fmla="*/ 457502558 h 46"/>
                  <a:gd name="T12" fmla="*/ 1451693101 w 45"/>
                  <a:gd name="T13" fmla="*/ 653572773 h 46"/>
                  <a:gd name="T14" fmla="*/ 857815697 w 45"/>
                  <a:gd name="T15" fmla="*/ 457502558 h 46"/>
                  <a:gd name="T16" fmla="*/ 1451693101 w 45"/>
                  <a:gd name="T17" fmla="*/ 196070215 h 46"/>
                  <a:gd name="T18" fmla="*/ 2111555078 w 45"/>
                  <a:gd name="T19" fmla="*/ 1372499590 h 46"/>
                  <a:gd name="T20" fmla="*/ 2147483646 w 45"/>
                  <a:gd name="T21" fmla="*/ 522856602 h 46"/>
                  <a:gd name="T22" fmla="*/ 2147483646 w 45"/>
                  <a:gd name="T23" fmla="*/ 522856602 h 46"/>
                  <a:gd name="T24" fmla="*/ 2111555078 w 45"/>
                  <a:gd name="T25" fmla="*/ 1372499590 h 46"/>
                  <a:gd name="T26" fmla="*/ 1649646820 w 45"/>
                  <a:gd name="T27" fmla="*/ 2147483646 h 46"/>
                  <a:gd name="T28" fmla="*/ 2111555078 w 45"/>
                  <a:gd name="T29" fmla="*/ 1633923848 h 46"/>
                  <a:gd name="T30" fmla="*/ 2147483646 w 45"/>
                  <a:gd name="T31" fmla="*/ 392140430 h 46"/>
                  <a:gd name="T32" fmla="*/ 2147483646 w 45"/>
                  <a:gd name="T33" fmla="*/ 261424259 h 46"/>
                  <a:gd name="T34" fmla="*/ 2147483646 w 45"/>
                  <a:gd name="T35" fmla="*/ 261424259 h 46"/>
                  <a:gd name="T36" fmla="*/ 1451693101 w 45"/>
                  <a:gd name="T37" fmla="*/ 0 h 46"/>
                  <a:gd name="T38" fmla="*/ 659861977 w 45"/>
                  <a:gd name="T39" fmla="*/ 261424259 h 46"/>
                  <a:gd name="T40" fmla="*/ 65984573 w 45"/>
                  <a:gd name="T41" fmla="*/ 261424259 h 46"/>
                  <a:gd name="T42" fmla="*/ 0 w 45"/>
                  <a:gd name="T43" fmla="*/ 392140430 h 46"/>
                  <a:gd name="T44" fmla="*/ 791831123 w 45"/>
                  <a:gd name="T45" fmla="*/ 1633923848 h 46"/>
                  <a:gd name="T46" fmla="*/ 1253731258 w 45"/>
                  <a:gd name="T47" fmla="*/ 2147483646 h 46"/>
                  <a:gd name="T48" fmla="*/ 1253731258 w 45"/>
                  <a:gd name="T49" fmla="*/ 2147483646 h 46"/>
                  <a:gd name="T50" fmla="*/ 725846550 w 45"/>
                  <a:gd name="T51" fmla="*/ 2147483646 h 46"/>
                  <a:gd name="T52" fmla="*/ 1451693101 w 45"/>
                  <a:gd name="T53" fmla="*/ 2147483646 h 46"/>
                  <a:gd name="T54" fmla="*/ 2147483646 w 45"/>
                  <a:gd name="T55" fmla="*/ 2147483646 h 46"/>
                  <a:gd name="T56" fmla="*/ 1649646820 w 45"/>
                  <a:gd name="T57" fmla="*/ 2147483646 h 46"/>
                  <a:gd name="T58" fmla="*/ 1649646820 w 45"/>
                  <a:gd name="T59" fmla="*/ 2147483646 h 4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 h="46">
                    <a:moveTo>
                      <a:pt x="3" y="8"/>
                    </a:moveTo>
                    <a:cubicBezTo>
                      <a:pt x="10" y="8"/>
                      <a:pt x="10" y="8"/>
                      <a:pt x="10" y="8"/>
                    </a:cubicBezTo>
                    <a:cubicBezTo>
                      <a:pt x="10" y="14"/>
                      <a:pt x="11" y="18"/>
                      <a:pt x="12" y="21"/>
                    </a:cubicBezTo>
                    <a:cubicBezTo>
                      <a:pt x="8" y="18"/>
                      <a:pt x="4" y="15"/>
                      <a:pt x="3" y="8"/>
                    </a:cubicBezTo>
                    <a:close/>
                    <a:moveTo>
                      <a:pt x="22" y="3"/>
                    </a:moveTo>
                    <a:cubicBezTo>
                      <a:pt x="29" y="3"/>
                      <a:pt x="32" y="6"/>
                      <a:pt x="32" y="7"/>
                    </a:cubicBezTo>
                    <a:cubicBezTo>
                      <a:pt x="32" y="8"/>
                      <a:pt x="29" y="10"/>
                      <a:pt x="22" y="10"/>
                    </a:cubicBezTo>
                    <a:cubicBezTo>
                      <a:pt x="15" y="10"/>
                      <a:pt x="13" y="8"/>
                      <a:pt x="13" y="7"/>
                    </a:cubicBezTo>
                    <a:cubicBezTo>
                      <a:pt x="13" y="6"/>
                      <a:pt x="15" y="3"/>
                      <a:pt x="22" y="3"/>
                    </a:cubicBezTo>
                    <a:close/>
                    <a:moveTo>
                      <a:pt x="32" y="21"/>
                    </a:moveTo>
                    <a:cubicBezTo>
                      <a:pt x="34" y="18"/>
                      <a:pt x="35" y="14"/>
                      <a:pt x="35" y="8"/>
                    </a:cubicBezTo>
                    <a:cubicBezTo>
                      <a:pt x="41" y="8"/>
                      <a:pt x="41" y="8"/>
                      <a:pt x="41" y="8"/>
                    </a:cubicBezTo>
                    <a:cubicBezTo>
                      <a:pt x="41" y="15"/>
                      <a:pt x="37" y="18"/>
                      <a:pt x="32" y="21"/>
                    </a:cubicBezTo>
                    <a:close/>
                    <a:moveTo>
                      <a:pt x="25" y="34"/>
                    </a:moveTo>
                    <a:cubicBezTo>
                      <a:pt x="25" y="30"/>
                      <a:pt x="28" y="28"/>
                      <a:pt x="32" y="25"/>
                    </a:cubicBezTo>
                    <a:cubicBezTo>
                      <a:pt x="38" y="21"/>
                      <a:pt x="45" y="17"/>
                      <a:pt x="45" y="6"/>
                    </a:cubicBezTo>
                    <a:cubicBezTo>
                      <a:pt x="45" y="5"/>
                      <a:pt x="44" y="4"/>
                      <a:pt x="43" y="4"/>
                    </a:cubicBezTo>
                    <a:cubicBezTo>
                      <a:pt x="34" y="4"/>
                      <a:pt x="34" y="4"/>
                      <a:pt x="34" y="4"/>
                    </a:cubicBezTo>
                    <a:cubicBezTo>
                      <a:pt x="33" y="2"/>
                      <a:pt x="30" y="0"/>
                      <a:pt x="22" y="0"/>
                    </a:cubicBezTo>
                    <a:cubicBezTo>
                      <a:pt x="15" y="0"/>
                      <a:pt x="11" y="2"/>
                      <a:pt x="10" y="4"/>
                    </a:cubicBezTo>
                    <a:cubicBezTo>
                      <a:pt x="1" y="4"/>
                      <a:pt x="1" y="4"/>
                      <a:pt x="1" y="4"/>
                    </a:cubicBezTo>
                    <a:cubicBezTo>
                      <a:pt x="0" y="4"/>
                      <a:pt x="0" y="5"/>
                      <a:pt x="0" y="6"/>
                    </a:cubicBezTo>
                    <a:cubicBezTo>
                      <a:pt x="0" y="17"/>
                      <a:pt x="6" y="21"/>
                      <a:pt x="12" y="25"/>
                    </a:cubicBezTo>
                    <a:cubicBezTo>
                      <a:pt x="16" y="28"/>
                      <a:pt x="19" y="30"/>
                      <a:pt x="19" y="34"/>
                    </a:cubicBezTo>
                    <a:cubicBezTo>
                      <a:pt x="19" y="37"/>
                      <a:pt x="19" y="37"/>
                      <a:pt x="19" y="37"/>
                    </a:cubicBezTo>
                    <a:cubicBezTo>
                      <a:pt x="15" y="38"/>
                      <a:pt x="11" y="39"/>
                      <a:pt x="11" y="41"/>
                    </a:cubicBezTo>
                    <a:cubicBezTo>
                      <a:pt x="11" y="44"/>
                      <a:pt x="16" y="46"/>
                      <a:pt x="22" y="46"/>
                    </a:cubicBezTo>
                    <a:cubicBezTo>
                      <a:pt x="28" y="46"/>
                      <a:pt x="33" y="44"/>
                      <a:pt x="33" y="41"/>
                    </a:cubicBezTo>
                    <a:cubicBezTo>
                      <a:pt x="33" y="39"/>
                      <a:pt x="30" y="38"/>
                      <a:pt x="25" y="37"/>
                    </a:cubicBezTo>
                    <a:cubicBezTo>
                      <a:pt x="25" y="34"/>
                      <a:pt x="25" y="34"/>
                      <a:pt x="25" y="3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29" name="Group 13"/>
          <p:cNvGrpSpPr/>
          <p:nvPr/>
        </p:nvGrpSpPr>
        <p:grpSpPr bwMode="auto">
          <a:xfrm>
            <a:off x="9288951" y="1466622"/>
            <a:ext cx="1328217" cy="1328217"/>
            <a:chOff x="5309998" y="560565"/>
            <a:chExt cx="944252" cy="944251"/>
          </a:xfrm>
        </p:grpSpPr>
        <p:sp>
          <p:nvSpPr>
            <p:cNvPr id="30" name="Oval 206"/>
            <p:cNvSpPr/>
            <p:nvPr/>
          </p:nvSpPr>
          <p:spPr bwMode="auto">
            <a:xfrm rot="10800000">
              <a:off x="5309998" y="560565"/>
              <a:ext cx="944252" cy="944251"/>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sym typeface="Gill Sans" charset="0"/>
              </a:endParaRPr>
            </a:p>
          </p:txBody>
        </p:sp>
        <p:grpSp>
          <p:nvGrpSpPr>
            <p:cNvPr id="55324" name="Group 3"/>
            <p:cNvGrpSpPr/>
            <p:nvPr/>
          </p:nvGrpSpPr>
          <p:grpSpPr bwMode="auto">
            <a:xfrm>
              <a:off x="5417883" y="672987"/>
              <a:ext cx="709431" cy="709430"/>
              <a:chOff x="5417883" y="672987"/>
              <a:chExt cx="709431" cy="709430"/>
            </a:xfrm>
          </p:grpSpPr>
          <p:sp>
            <p:nvSpPr>
              <p:cNvPr id="55325" name="Oval 207"/>
              <p:cNvSpPr>
                <a:spLocks noChangeArrowheads="1"/>
              </p:cNvSpPr>
              <p:nvPr/>
            </p:nvSpPr>
            <p:spPr bwMode="auto">
              <a:xfrm rot="10800000">
                <a:off x="5417883" y="672987"/>
                <a:ext cx="709431" cy="709430"/>
              </a:xfrm>
              <a:prstGeom prst="ellipse">
                <a:avLst/>
              </a:prstGeom>
              <a:solidFill>
                <a:schemeClr val="bg1"/>
              </a:solidFill>
              <a:ln>
                <a:noFill/>
              </a:ln>
              <a:extLst>
                <a:ext uri="{91240B29-F687-4F45-9708-019B960494DF}">
                  <a14:hiddenLine xmlns:a14="http://schemas.microsoft.com/office/drawing/2010/main" w="38100">
                    <a:solidFill>
                      <a:srgbClr val="000000"/>
                    </a:solidFill>
                    <a:prstDash val="sysDot"/>
                    <a:rou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endParaRPr lang="en-US" altLang="zh-CN" sz="7875">
                  <a:solidFill>
                    <a:srgbClr val="000000"/>
                  </a:solidFill>
                  <a:latin typeface="Gill Sans"/>
                  <a:ea typeface="ヒラギノ角ゴ ProN W3"/>
                  <a:cs typeface="ヒラギノ角ゴ ProN W3"/>
                  <a:sym typeface="Gill Sans"/>
                </a:endParaRPr>
              </a:p>
            </p:txBody>
          </p:sp>
          <p:sp>
            <p:nvSpPr>
              <p:cNvPr id="55326" name="Freeform 22"/>
              <p:cNvSpPr/>
              <p:nvPr/>
            </p:nvSpPr>
            <p:spPr bwMode="auto">
              <a:xfrm>
                <a:off x="5553789" y="817699"/>
                <a:ext cx="399351" cy="397238"/>
              </a:xfrm>
              <a:custGeom>
                <a:avLst/>
                <a:gdLst>
                  <a:gd name="T0" fmla="*/ 929917329 w 49"/>
                  <a:gd name="T1" fmla="*/ 2147483646 h 49"/>
                  <a:gd name="T2" fmla="*/ 332113332 w 49"/>
                  <a:gd name="T3" fmla="*/ 2147483646 h 49"/>
                  <a:gd name="T4" fmla="*/ 398535998 w 49"/>
                  <a:gd name="T5" fmla="*/ 1840209088 h 49"/>
                  <a:gd name="T6" fmla="*/ 2059110806 w 49"/>
                  <a:gd name="T7" fmla="*/ 197167865 h 49"/>
                  <a:gd name="T8" fmla="*/ 2147483646 w 49"/>
                  <a:gd name="T9" fmla="*/ 0 h 49"/>
                  <a:gd name="T10" fmla="*/ 2147483646 w 49"/>
                  <a:gd name="T11" fmla="*/ 460050245 h 49"/>
                  <a:gd name="T12" fmla="*/ 2147483646 w 49"/>
                  <a:gd name="T13" fmla="*/ 985823113 h 49"/>
                  <a:gd name="T14" fmla="*/ 1262030660 w 49"/>
                  <a:gd name="T15" fmla="*/ 2147483646 h 49"/>
                  <a:gd name="T16" fmla="*/ 996339995 w 49"/>
                  <a:gd name="T17" fmla="*/ 2147483646 h 49"/>
                  <a:gd name="T18" fmla="*/ 730649330 w 49"/>
                  <a:gd name="T19" fmla="*/ 2147483646 h 49"/>
                  <a:gd name="T20" fmla="*/ 797071996 w 49"/>
                  <a:gd name="T21" fmla="*/ 2103099575 h 49"/>
                  <a:gd name="T22" fmla="*/ 1859842807 w 49"/>
                  <a:gd name="T23" fmla="*/ 985823113 h 49"/>
                  <a:gd name="T24" fmla="*/ 2059110806 w 49"/>
                  <a:gd name="T25" fmla="*/ 985823113 h 49"/>
                  <a:gd name="T26" fmla="*/ 2059110806 w 49"/>
                  <a:gd name="T27" fmla="*/ 1182990978 h 49"/>
                  <a:gd name="T28" fmla="*/ 929917329 w 49"/>
                  <a:gd name="T29" fmla="*/ 2147483646 h 49"/>
                  <a:gd name="T30" fmla="*/ 863494662 w 49"/>
                  <a:gd name="T31" fmla="*/ 2147483646 h 49"/>
                  <a:gd name="T32" fmla="*/ 929917329 w 49"/>
                  <a:gd name="T33" fmla="*/ 2147483646 h 49"/>
                  <a:gd name="T34" fmla="*/ 1129185328 w 49"/>
                  <a:gd name="T35" fmla="*/ 2147483646 h 49"/>
                  <a:gd name="T36" fmla="*/ 2147483646 w 49"/>
                  <a:gd name="T37" fmla="*/ 854385976 h 49"/>
                  <a:gd name="T38" fmla="*/ 2147483646 w 49"/>
                  <a:gd name="T39" fmla="*/ 525772867 h 49"/>
                  <a:gd name="T40" fmla="*/ 2147483646 w 49"/>
                  <a:gd name="T41" fmla="*/ 262890487 h 49"/>
                  <a:gd name="T42" fmla="*/ 2147483646 w 49"/>
                  <a:gd name="T43" fmla="*/ 394327624 h 49"/>
                  <a:gd name="T44" fmla="*/ 531381331 w 49"/>
                  <a:gd name="T45" fmla="*/ 1971654332 h 49"/>
                  <a:gd name="T46" fmla="*/ 531381331 w 49"/>
                  <a:gd name="T47" fmla="*/ 2147483646 h 49"/>
                  <a:gd name="T48" fmla="*/ 1394875993 w 49"/>
                  <a:gd name="T49" fmla="*/ 2147483646 h 49"/>
                  <a:gd name="T50" fmla="*/ 2147483646 w 49"/>
                  <a:gd name="T51" fmla="*/ 1182990978 h 49"/>
                  <a:gd name="T52" fmla="*/ 2147483646 w 49"/>
                  <a:gd name="T53" fmla="*/ 1182990978 h 49"/>
                  <a:gd name="T54" fmla="*/ 2147483646 w 49"/>
                  <a:gd name="T55" fmla="*/ 1314436221 h 49"/>
                  <a:gd name="T56" fmla="*/ 1527721326 w 49"/>
                  <a:gd name="T57" fmla="*/ 2147483646 h 49"/>
                  <a:gd name="T58" fmla="*/ 929917329 w 49"/>
                  <a:gd name="T59" fmla="*/ 2147483646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9" h="49">
                    <a:moveTo>
                      <a:pt x="14" y="49"/>
                    </a:moveTo>
                    <a:cubicBezTo>
                      <a:pt x="10" y="49"/>
                      <a:pt x="7" y="48"/>
                      <a:pt x="5" y="46"/>
                    </a:cubicBezTo>
                    <a:cubicBezTo>
                      <a:pt x="1" y="42"/>
                      <a:pt x="0" y="34"/>
                      <a:pt x="6" y="28"/>
                    </a:cubicBezTo>
                    <a:cubicBezTo>
                      <a:pt x="9" y="24"/>
                      <a:pt x="23" y="10"/>
                      <a:pt x="31" y="3"/>
                    </a:cubicBezTo>
                    <a:cubicBezTo>
                      <a:pt x="33" y="1"/>
                      <a:pt x="36" y="0"/>
                      <a:pt x="39" y="0"/>
                    </a:cubicBezTo>
                    <a:cubicBezTo>
                      <a:pt x="42" y="1"/>
                      <a:pt x="45" y="4"/>
                      <a:pt x="46" y="7"/>
                    </a:cubicBezTo>
                    <a:cubicBezTo>
                      <a:pt x="46" y="10"/>
                      <a:pt x="45" y="13"/>
                      <a:pt x="43" y="15"/>
                    </a:cubicBezTo>
                    <a:cubicBezTo>
                      <a:pt x="19" y="39"/>
                      <a:pt x="19" y="39"/>
                      <a:pt x="19" y="39"/>
                    </a:cubicBezTo>
                    <a:cubicBezTo>
                      <a:pt x="18" y="41"/>
                      <a:pt x="16" y="41"/>
                      <a:pt x="15" y="42"/>
                    </a:cubicBezTo>
                    <a:cubicBezTo>
                      <a:pt x="13" y="42"/>
                      <a:pt x="12" y="41"/>
                      <a:pt x="11" y="40"/>
                    </a:cubicBezTo>
                    <a:cubicBezTo>
                      <a:pt x="9" y="38"/>
                      <a:pt x="9" y="35"/>
                      <a:pt x="12" y="32"/>
                    </a:cubicBezTo>
                    <a:cubicBezTo>
                      <a:pt x="28" y="15"/>
                      <a:pt x="28" y="15"/>
                      <a:pt x="28" y="15"/>
                    </a:cubicBezTo>
                    <a:cubicBezTo>
                      <a:pt x="29" y="14"/>
                      <a:pt x="30" y="14"/>
                      <a:pt x="31" y="15"/>
                    </a:cubicBezTo>
                    <a:cubicBezTo>
                      <a:pt x="32" y="16"/>
                      <a:pt x="32" y="17"/>
                      <a:pt x="31" y="18"/>
                    </a:cubicBezTo>
                    <a:cubicBezTo>
                      <a:pt x="14" y="34"/>
                      <a:pt x="14" y="34"/>
                      <a:pt x="14" y="34"/>
                    </a:cubicBezTo>
                    <a:cubicBezTo>
                      <a:pt x="13" y="36"/>
                      <a:pt x="13" y="37"/>
                      <a:pt x="13" y="38"/>
                    </a:cubicBezTo>
                    <a:cubicBezTo>
                      <a:pt x="13" y="38"/>
                      <a:pt x="14" y="38"/>
                      <a:pt x="14" y="38"/>
                    </a:cubicBezTo>
                    <a:cubicBezTo>
                      <a:pt x="15" y="38"/>
                      <a:pt x="16" y="38"/>
                      <a:pt x="17" y="37"/>
                    </a:cubicBezTo>
                    <a:cubicBezTo>
                      <a:pt x="40" y="13"/>
                      <a:pt x="40" y="13"/>
                      <a:pt x="40" y="13"/>
                    </a:cubicBezTo>
                    <a:cubicBezTo>
                      <a:pt x="42" y="11"/>
                      <a:pt x="43" y="9"/>
                      <a:pt x="42" y="8"/>
                    </a:cubicBezTo>
                    <a:cubicBezTo>
                      <a:pt x="42" y="6"/>
                      <a:pt x="40" y="4"/>
                      <a:pt x="38" y="4"/>
                    </a:cubicBezTo>
                    <a:cubicBezTo>
                      <a:pt x="37" y="3"/>
                      <a:pt x="35" y="4"/>
                      <a:pt x="33" y="6"/>
                    </a:cubicBezTo>
                    <a:cubicBezTo>
                      <a:pt x="26" y="13"/>
                      <a:pt x="12" y="27"/>
                      <a:pt x="8" y="30"/>
                    </a:cubicBezTo>
                    <a:cubicBezTo>
                      <a:pt x="3" y="35"/>
                      <a:pt x="5" y="40"/>
                      <a:pt x="8" y="43"/>
                    </a:cubicBezTo>
                    <a:cubicBezTo>
                      <a:pt x="11" y="46"/>
                      <a:pt x="16" y="47"/>
                      <a:pt x="21" y="43"/>
                    </a:cubicBezTo>
                    <a:cubicBezTo>
                      <a:pt x="45" y="18"/>
                      <a:pt x="45" y="18"/>
                      <a:pt x="45" y="18"/>
                    </a:cubicBezTo>
                    <a:cubicBezTo>
                      <a:pt x="46" y="17"/>
                      <a:pt x="47" y="17"/>
                      <a:pt x="48" y="18"/>
                    </a:cubicBezTo>
                    <a:cubicBezTo>
                      <a:pt x="49" y="19"/>
                      <a:pt x="49" y="20"/>
                      <a:pt x="48" y="20"/>
                    </a:cubicBezTo>
                    <a:cubicBezTo>
                      <a:pt x="23" y="45"/>
                      <a:pt x="23" y="45"/>
                      <a:pt x="23" y="45"/>
                    </a:cubicBezTo>
                    <a:cubicBezTo>
                      <a:pt x="20" y="48"/>
                      <a:pt x="17" y="49"/>
                      <a:pt x="14" y="4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34" name="Group 14"/>
          <p:cNvGrpSpPr/>
          <p:nvPr/>
        </p:nvGrpSpPr>
        <p:grpSpPr bwMode="auto">
          <a:xfrm>
            <a:off x="10159548" y="3350683"/>
            <a:ext cx="1328217" cy="1325986"/>
            <a:chOff x="5928097" y="1900167"/>
            <a:chExt cx="944252" cy="944251"/>
          </a:xfrm>
        </p:grpSpPr>
        <p:sp>
          <p:nvSpPr>
            <p:cNvPr id="35" name="Oval 71"/>
            <p:cNvSpPr/>
            <p:nvPr/>
          </p:nvSpPr>
          <p:spPr bwMode="auto">
            <a:xfrm rot="10800000">
              <a:off x="5928097" y="1900167"/>
              <a:ext cx="944252" cy="944251"/>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sym typeface="Gill Sans" charset="0"/>
              </a:endParaRPr>
            </a:p>
          </p:txBody>
        </p:sp>
        <p:grpSp>
          <p:nvGrpSpPr>
            <p:cNvPr id="55320" name="Group 4"/>
            <p:cNvGrpSpPr/>
            <p:nvPr/>
          </p:nvGrpSpPr>
          <p:grpSpPr bwMode="auto">
            <a:xfrm>
              <a:off x="6035982" y="2012589"/>
              <a:ext cx="709431" cy="709430"/>
              <a:chOff x="6035982" y="2012589"/>
              <a:chExt cx="709431" cy="709430"/>
            </a:xfrm>
          </p:grpSpPr>
          <p:sp>
            <p:nvSpPr>
              <p:cNvPr id="55321" name="Oval 203"/>
              <p:cNvSpPr>
                <a:spLocks noChangeArrowheads="1"/>
              </p:cNvSpPr>
              <p:nvPr/>
            </p:nvSpPr>
            <p:spPr bwMode="auto">
              <a:xfrm rot="10800000">
                <a:off x="6035982" y="2012589"/>
                <a:ext cx="709431" cy="709430"/>
              </a:xfrm>
              <a:prstGeom prst="ellipse">
                <a:avLst/>
              </a:prstGeom>
              <a:solidFill>
                <a:schemeClr val="bg1"/>
              </a:solidFill>
              <a:ln>
                <a:noFill/>
              </a:ln>
              <a:extLst>
                <a:ext uri="{91240B29-F687-4F45-9708-019B960494DF}">
                  <a14:hiddenLine xmlns:a14="http://schemas.microsoft.com/office/drawing/2010/main" w="38100">
                    <a:solidFill>
                      <a:srgbClr val="000000"/>
                    </a:solidFill>
                    <a:prstDash val="sysDot"/>
                    <a:rou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endParaRPr lang="en-US" altLang="zh-CN" sz="7875">
                  <a:solidFill>
                    <a:srgbClr val="000000"/>
                  </a:solidFill>
                  <a:latin typeface="Gill Sans"/>
                  <a:ea typeface="ヒラギノ角ゴ ProN W3"/>
                  <a:cs typeface="ヒラギノ角ゴ ProN W3"/>
                  <a:sym typeface="Gill Sans"/>
                </a:endParaRPr>
              </a:p>
            </p:txBody>
          </p:sp>
          <p:sp>
            <p:nvSpPr>
              <p:cNvPr id="55322" name="Freeform 23"/>
              <p:cNvSpPr>
                <a:spLocks noEditPoints="1"/>
              </p:cNvSpPr>
              <p:nvPr/>
            </p:nvSpPr>
            <p:spPr bwMode="auto">
              <a:xfrm>
                <a:off x="6219321" y="2200102"/>
                <a:ext cx="327510" cy="325397"/>
              </a:xfrm>
              <a:custGeom>
                <a:avLst/>
                <a:gdLst>
                  <a:gd name="T0" fmla="*/ 335198297 w 40"/>
                  <a:gd name="T1" fmla="*/ 1323544163 h 40"/>
                  <a:gd name="T2" fmla="*/ 0 w 40"/>
                  <a:gd name="T3" fmla="*/ 1323544163 h 40"/>
                  <a:gd name="T4" fmla="*/ 0 w 40"/>
                  <a:gd name="T5" fmla="*/ 2147483646 h 40"/>
                  <a:gd name="T6" fmla="*/ 335198297 w 40"/>
                  <a:gd name="T7" fmla="*/ 2147483646 h 40"/>
                  <a:gd name="T8" fmla="*/ 1340785001 w 40"/>
                  <a:gd name="T9" fmla="*/ 2147483646 h 40"/>
                  <a:gd name="T10" fmla="*/ 1340785001 w 40"/>
                  <a:gd name="T11" fmla="*/ 2147483646 h 40"/>
                  <a:gd name="T12" fmla="*/ 335198297 w 40"/>
                  <a:gd name="T13" fmla="*/ 2147483646 h 40"/>
                  <a:gd name="T14" fmla="*/ 335198297 w 40"/>
                  <a:gd name="T15" fmla="*/ 1323544163 h 40"/>
                  <a:gd name="T16" fmla="*/ 2147483646 w 40"/>
                  <a:gd name="T17" fmla="*/ 1654424102 h 40"/>
                  <a:gd name="T18" fmla="*/ 1005586704 w 40"/>
                  <a:gd name="T19" fmla="*/ 1654424102 h 40"/>
                  <a:gd name="T20" fmla="*/ 1005586704 w 40"/>
                  <a:gd name="T21" fmla="*/ 330888074 h 40"/>
                  <a:gd name="T22" fmla="*/ 2147483646 w 40"/>
                  <a:gd name="T23" fmla="*/ 330888074 h 40"/>
                  <a:gd name="T24" fmla="*/ 2147483646 w 40"/>
                  <a:gd name="T25" fmla="*/ 1654424102 h 40"/>
                  <a:gd name="T26" fmla="*/ 2147483646 w 40"/>
                  <a:gd name="T27" fmla="*/ 0 h 40"/>
                  <a:gd name="T28" fmla="*/ 1005586704 w 40"/>
                  <a:gd name="T29" fmla="*/ 0 h 40"/>
                  <a:gd name="T30" fmla="*/ 670396595 w 40"/>
                  <a:gd name="T31" fmla="*/ 330888074 h 40"/>
                  <a:gd name="T32" fmla="*/ 670396595 w 40"/>
                  <a:gd name="T33" fmla="*/ 1654424102 h 40"/>
                  <a:gd name="T34" fmla="*/ 1005586704 w 40"/>
                  <a:gd name="T35" fmla="*/ 1985312176 h 40"/>
                  <a:gd name="T36" fmla="*/ 2147483646 w 40"/>
                  <a:gd name="T37" fmla="*/ 1985312176 h 40"/>
                  <a:gd name="T38" fmla="*/ 2147483646 w 40"/>
                  <a:gd name="T39" fmla="*/ 1654424102 h 40"/>
                  <a:gd name="T40" fmla="*/ 2147483646 w 40"/>
                  <a:gd name="T41" fmla="*/ 330888074 h 40"/>
                  <a:gd name="T42" fmla="*/ 2147483646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5" y="20"/>
                    </a:moveTo>
                    <a:cubicBezTo>
                      <a:pt x="0" y="20"/>
                      <a:pt x="0" y="20"/>
                      <a:pt x="0" y="20"/>
                    </a:cubicBezTo>
                    <a:cubicBezTo>
                      <a:pt x="0" y="35"/>
                      <a:pt x="0" y="35"/>
                      <a:pt x="0" y="35"/>
                    </a:cubicBezTo>
                    <a:cubicBezTo>
                      <a:pt x="0" y="38"/>
                      <a:pt x="2" y="40"/>
                      <a:pt x="5" y="40"/>
                    </a:cubicBezTo>
                    <a:cubicBezTo>
                      <a:pt x="20" y="40"/>
                      <a:pt x="20" y="40"/>
                      <a:pt x="20" y="40"/>
                    </a:cubicBezTo>
                    <a:cubicBezTo>
                      <a:pt x="20" y="35"/>
                      <a:pt x="20" y="35"/>
                      <a:pt x="20" y="35"/>
                    </a:cubicBezTo>
                    <a:cubicBezTo>
                      <a:pt x="5" y="35"/>
                      <a:pt x="5" y="35"/>
                      <a:pt x="5" y="35"/>
                    </a:cubicBezTo>
                    <a:cubicBezTo>
                      <a:pt x="5" y="20"/>
                      <a:pt x="5" y="20"/>
                      <a:pt x="5" y="20"/>
                    </a:cubicBezTo>
                    <a:close/>
                    <a:moveTo>
                      <a:pt x="35" y="25"/>
                    </a:moveTo>
                    <a:cubicBezTo>
                      <a:pt x="15" y="25"/>
                      <a:pt x="15" y="25"/>
                      <a:pt x="15" y="25"/>
                    </a:cubicBezTo>
                    <a:cubicBezTo>
                      <a:pt x="15" y="5"/>
                      <a:pt x="15" y="5"/>
                      <a:pt x="15" y="5"/>
                    </a:cubicBezTo>
                    <a:cubicBezTo>
                      <a:pt x="35" y="5"/>
                      <a:pt x="35" y="5"/>
                      <a:pt x="35" y="5"/>
                    </a:cubicBezTo>
                    <a:cubicBezTo>
                      <a:pt x="35" y="25"/>
                      <a:pt x="35" y="25"/>
                      <a:pt x="35" y="25"/>
                    </a:cubicBezTo>
                    <a:close/>
                    <a:moveTo>
                      <a:pt x="35" y="0"/>
                    </a:moveTo>
                    <a:cubicBezTo>
                      <a:pt x="15" y="0"/>
                      <a:pt x="15" y="0"/>
                      <a:pt x="15" y="0"/>
                    </a:cubicBezTo>
                    <a:cubicBezTo>
                      <a:pt x="12" y="0"/>
                      <a:pt x="10" y="2"/>
                      <a:pt x="10" y="5"/>
                    </a:cubicBezTo>
                    <a:cubicBezTo>
                      <a:pt x="10" y="25"/>
                      <a:pt x="10" y="25"/>
                      <a:pt x="10" y="25"/>
                    </a:cubicBezTo>
                    <a:cubicBezTo>
                      <a:pt x="10" y="28"/>
                      <a:pt x="12" y="30"/>
                      <a:pt x="15" y="30"/>
                    </a:cubicBezTo>
                    <a:cubicBezTo>
                      <a:pt x="35" y="30"/>
                      <a:pt x="35" y="30"/>
                      <a:pt x="35" y="30"/>
                    </a:cubicBezTo>
                    <a:cubicBezTo>
                      <a:pt x="38" y="30"/>
                      <a:pt x="40" y="28"/>
                      <a:pt x="40" y="25"/>
                    </a:cubicBezTo>
                    <a:cubicBezTo>
                      <a:pt x="40" y="5"/>
                      <a:pt x="40" y="5"/>
                      <a:pt x="40" y="5"/>
                    </a:cubicBezTo>
                    <a:cubicBezTo>
                      <a:pt x="40" y="2"/>
                      <a:pt x="38" y="0"/>
                      <a:pt x="35"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39" name="Group 12"/>
          <p:cNvGrpSpPr/>
          <p:nvPr/>
        </p:nvGrpSpPr>
        <p:grpSpPr bwMode="auto">
          <a:xfrm>
            <a:off x="6924946" y="1279108"/>
            <a:ext cx="1328219" cy="1328217"/>
            <a:chOff x="3628646" y="428159"/>
            <a:chExt cx="944252" cy="944251"/>
          </a:xfrm>
        </p:grpSpPr>
        <p:sp>
          <p:nvSpPr>
            <p:cNvPr id="40" name="Oval 208"/>
            <p:cNvSpPr/>
            <p:nvPr/>
          </p:nvSpPr>
          <p:spPr bwMode="auto">
            <a:xfrm rot="10800000">
              <a:off x="3628646" y="428159"/>
              <a:ext cx="944252" cy="944251"/>
            </a:xfrm>
            <a:prstGeom prst="ellipse">
              <a:avLst/>
            </a:pr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sym typeface="Gill Sans" charset="0"/>
              </a:endParaRPr>
            </a:p>
          </p:txBody>
        </p:sp>
        <p:grpSp>
          <p:nvGrpSpPr>
            <p:cNvPr id="55316" name="Group 2"/>
            <p:cNvGrpSpPr/>
            <p:nvPr/>
          </p:nvGrpSpPr>
          <p:grpSpPr bwMode="auto">
            <a:xfrm>
              <a:off x="3736531" y="540581"/>
              <a:ext cx="709431" cy="709430"/>
              <a:chOff x="3736531" y="540581"/>
              <a:chExt cx="709431" cy="709430"/>
            </a:xfrm>
          </p:grpSpPr>
          <p:sp>
            <p:nvSpPr>
              <p:cNvPr id="55317" name="Oval 209"/>
              <p:cNvSpPr>
                <a:spLocks noChangeArrowheads="1"/>
              </p:cNvSpPr>
              <p:nvPr/>
            </p:nvSpPr>
            <p:spPr bwMode="auto">
              <a:xfrm rot="10800000">
                <a:off x="3736531" y="540581"/>
                <a:ext cx="709431" cy="709430"/>
              </a:xfrm>
              <a:prstGeom prst="ellipse">
                <a:avLst/>
              </a:prstGeom>
              <a:solidFill>
                <a:schemeClr val="bg1"/>
              </a:solidFill>
              <a:ln>
                <a:noFill/>
              </a:ln>
              <a:extLst>
                <a:ext uri="{91240B29-F687-4F45-9708-019B960494DF}">
                  <a14:hiddenLine xmlns:a14="http://schemas.microsoft.com/office/drawing/2010/main" w="38100">
                    <a:solidFill>
                      <a:srgbClr val="000000"/>
                    </a:solidFill>
                    <a:prstDash val="sysDot"/>
                    <a:rou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endParaRPr lang="en-US" altLang="zh-CN" sz="7875">
                  <a:solidFill>
                    <a:srgbClr val="000000"/>
                  </a:solidFill>
                  <a:latin typeface="Gill Sans"/>
                  <a:ea typeface="ヒラギノ角ゴ ProN W3"/>
                  <a:cs typeface="ヒラギノ角ゴ ProN W3"/>
                  <a:sym typeface="Gill Sans"/>
                </a:endParaRPr>
              </a:p>
            </p:txBody>
          </p:sp>
          <p:sp>
            <p:nvSpPr>
              <p:cNvPr id="55318" name="Freeform 24"/>
              <p:cNvSpPr>
                <a:spLocks noEditPoints="1"/>
              </p:cNvSpPr>
              <p:nvPr/>
            </p:nvSpPr>
            <p:spPr bwMode="auto">
              <a:xfrm>
                <a:off x="3844874" y="745411"/>
                <a:ext cx="384560" cy="308493"/>
              </a:xfrm>
              <a:custGeom>
                <a:avLst/>
                <a:gdLst>
                  <a:gd name="T0" fmla="*/ 1071155060 w 47"/>
                  <a:gd name="T1" fmla="*/ 2147483646 h 38"/>
                  <a:gd name="T2" fmla="*/ 1138101229 w 47"/>
                  <a:gd name="T3" fmla="*/ 2147483646 h 38"/>
                  <a:gd name="T4" fmla="*/ 1606732591 w 47"/>
                  <a:gd name="T5" fmla="*/ 2043076075 h 38"/>
                  <a:gd name="T6" fmla="*/ 1071155060 w 47"/>
                  <a:gd name="T7" fmla="*/ 1779452570 h 38"/>
                  <a:gd name="T8" fmla="*/ 1071155060 w 47"/>
                  <a:gd name="T9" fmla="*/ 2147483646 h 38"/>
                  <a:gd name="T10" fmla="*/ 2147483646 w 47"/>
                  <a:gd name="T11" fmla="*/ 0 h 38"/>
                  <a:gd name="T12" fmla="*/ 66946169 w 47"/>
                  <a:gd name="T13" fmla="*/ 1054494020 h 38"/>
                  <a:gd name="T14" fmla="*/ 66946169 w 47"/>
                  <a:gd name="T15" fmla="*/ 1120397867 h 38"/>
                  <a:gd name="T16" fmla="*/ 736416036 w 47"/>
                  <a:gd name="T17" fmla="*/ 1384021372 h 38"/>
                  <a:gd name="T18" fmla="*/ 736416036 w 47"/>
                  <a:gd name="T19" fmla="*/ 1384021372 h 38"/>
                  <a:gd name="T20" fmla="*/ 1071155060 w 47"/>
                  <a:gd name="T21" fmla="*/ 1515829065 h 38"/>
                  <a:gd name="T22" fmla="*/ 2147483646 w 47"/>
                  <a:gd name="T23" fmla="*/ 197719658 h 38"/>
                  <a:gd name="T24" fmla="*/ 2147483646 w 47"/>
                  <a:gd name="T25" fmla="*/ 197719658 h 38"/>
                  <a:gd name="T26" fmla="*/ 1673678759 w 47"/>
                  <a:gd name="T27" fmla="*/ 1647644877 h 38"/>
                  <a:gd name="T28" fmla="*/ 1673678759 w 47"/>
                  <a:gd name="T29" fmla="*/ 1647644877 h 38"/>
                  <a:gd name="T30" fmla="*/ 1606732591 w 47"/>
                  <a:gd name="T31" fmla="*/ 1713548723 h 38"/>
                  <a:gd name="T32" fmla="*/ 1673678759 w 47"/>
                  <a:gd name="T33" fmla="*/ 1779452570 h 38"/>
                  <a:gd name="T34" fmla="*/ 1673678759 w 47"/>
                  <a:gd name="T35" fmla="*/ 1779452570 h 38"/>
                  <a:gd name="T36" fmla="*/ 2147483646 w 47"/>
                  <a:gd name="T37" fmla="*/ 2147483646 h 38"/>
                  <a:gd name="T38" fmla="*/ 2147483646 w 47"/>
                  <a:gd name="T39" fmla="*/ 2147483646 h 38"/>
                  <a:gd name="T40" fmla="*/ 2147483646 w 47"/>
                  <a:gd name="T41" fmla="*/ 65903847 h 38"/>
                  <a:gd name="T42" fmla="*/ 2147483646 w 47"/>
                  <a:gd name="T43" fmla="*/ 0 h 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38">
                    <a:moveTo>
                      <a:pt x="16" y="37"/>
                    </a:moveTo>
                    <a:cubicBezTo>
                      <a:pt x="16" y="37"/>
                      <a:pt x="17" y="38"/>
                      <a:pt x="17" y="37"/>
                    </a:cubicBezTo>
                    <a:cubicBezTo>
                      <a:pt x="18" y="37"/>
                      <a:pt x="24" y="31"/>
                      <a:pt x="24" y="31"/>
                    </a:cubicBezTo>
                    <a:cubicBezTo>
                      <a:pt x="16" y="27"/>
                      <a:pt x="16" y="27"/>
                      <a:pt x="16" y="27"/>
                    </a:cubicBezTo>
                    <a:cubicBezTo>
                      <a:pt x="16" y="37"/>
                      <a:pt x="16" y="37"/>
                      <a:pt x="16" y="37"/>
                    </a:cubicBezTo>
                    <a:close/>
                    <a:moveTo>
                      <a:pt x="46" y="0"/>
                    </a:moveTo>
                    <a:cubicBezTo>
                      <a:pt x="45" y="1"/>
                      <a:pt x="2" y="16"/>
                      <a:pt x="1" y="16"/>
                    </a:cubicBezTo>
                    <a:cubicBezTo>
                      <a:pt x="1" y="16"/>
                      <a:pt x="0" y="17"/>
                      <a:pt x="1" y="17"/>
                    </a:cubicBezTo>
                    <a:cubicBezTo>
                      <a:pt x="2" y="18"/>
                      <a:pt x="11" y="21"/>
                      <a:pt x="11" y="21"/>
                    </a:cubicBezTo>
                    <a:cubicBezTo>
                      <a:pt x="11" y="21"/>
                      <a:pt x="11" y="21"/>
                      <a:pt x="11" y="21"/>
                    </a:cubicBezTo>
                    <a:cubicBezTo>
                      <a:pt x="16" y="23"/>
                      <a:pt x="16" y="23"/>
                      <a:pt x="16" y="23"/>
                    </a:cubicBezTo>
                    <a:cubicBezTo>
                      <a:pt x="16" y="23"/>
                      <a:pt x="44" y="3"/>
                      <a:pt x="44" y="3"/>
                    </a:cubicBezTo>
                    <a:cubicBezTo>
                      <a:pt x="44" y="3"/>
                      <a:pt x="45" y="3"/>
                      <a:pt x="44" y="3"/>
                    </a:cubicBezTo>
                    <a:cubicBezTo>
                      <a:pt x="44" y="4"/>
                      <a:pt x="25" y="25"/>
                      <a:pt x="25" y="25"/>
                    </a:cubicBezTo>
                    <a:cubicBezTo>
                      <a:pt x="25" y="25"/>
                      <a:pt x="25" y="25"/>
                      <a:pt x="25" y="25"/>
                    </a:cubicBezTo>
                    <a:cubicBezTo>
                      <a:pt x="24" y="26"/>
                      <a:pt x="24" y="26"/>
                      <a:pt x="24" y="26"/>
                    </a:cubicBezTo>
                    <a:cubicBezTo>
                      <a:pt x="25" y="27"/>
                      <a:pt x="25" y="27"/>
                      <a:pt x="25" y="27"/>
                    </a:cubicBezTo>
                    <a:cubicBezTo>
                      <a:pt x="25" y="27"/>
                      <a:pt x="25" y="27"/>
                      <a:pt x="25" y="27"/>
                    </a:cubicBezTo>
                    <a:cubicBezTo>
                      <a:pt x="25" y="27"/>
                      <a:pt x="37" y="33"/>
                      <a:pt x="38" y="34"/>
                    </a:cubicBezTo>
                    <a:cubicBezTo>
                      <a:pt x="38" y="34"/>
                      <a:pt x="39" y="34"/>
                      <a:pt x="39" y="33"/>
                    </a:cubicBezTo>
                    <a:cubicBezTo>
                      <a:pt x="40" y="32"/>
                      <a:pt x="47" y="2"/>
                      <a:pt x="47" y="1"/>
                    </a:cubicBezTo>
                    <a:cubicBezTo>
                      <a:pt x="47" y="1"/>
                      <a:pt x="46" y="0"/>
                      <a:pt x="46"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44" name="矩形 43"/>
          <p:cNvSpPr>
            <a:spLocks noChangeArrowheads="1"/>
          </p:cNvSpPr>
          <p:nvPr/>
        </p:nvSpPr>
        <p:spPr bwMode="auto">
          <a:xfrm>
            <a:off x="1770567" y="3272551"/>
            <a:ext cx="5165541"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这里填写目录内容说明，设计发展存在着一个时代价值观的问题。这里填写目录内容说明，设计发展存在着一个新时代价值。</a:t>
            </a:r>
          </a:p>
        </p:txBody>
      </p:sp>
      <p:sp>
        <p:nvSpPr>
          <p:cNvPr id="45" name="矩形 44"/>
          <p:cNvSpPr>
            <a:spLocks noChangeArrowheads="1"/>
          </p:cNvSpPr>
          <p:nvPr/>
        </p:nvSpPr>
        <p:spPr bwMode="auto">
          <a:xfrm>
            <a:off x="1770567" y="3948938"/>
            <a:ext cx="5165541"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这里填写目录内容说明，设计发展存在着一个时代价值观的问题。这里填写目录内容说明，设计发展存在着一个新时代价值。</a:t>
            </a:r>
          </a:p>
        </p:txBody>
      </p:sp>
      <p:sp>
        <p:nvSpPr>
          <p:cNvPr id="46" name="矩形 45"/>
          <p:cNvSpPr>
            <a:spLocks noChangeArrowheads="1"/>
          </p:cNvSpPr>
          <p:nvPr/>
        </p:nvSpPr>
        <p:spPr bwMode="auto">
          <a:xfrm>
            <a:off x="1770567" y="4625324"/>
            <a:ext cx="5165541" cy="52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ts val="1687"/>
              </a:lnSpc>
              <a:spcBef>
                <a:spcPct val="0"/>
              </a:spcBef>
              <a:buNone/>
            </a:pPr>
            <a:r>
              <a:rPr lang="zh-CN" altLang="en-US" sz="1406">
                <a:latin typeface="微软雅黑" panose="020B0503020204020204" pitchFamily="34" charset="-122"/>
                <a:ea typeface="微软雅黑" panose="020B0503020204020204" pitchFamily="34" charset="-122"/>
              </a:rPr>
              <a:t>这里填写目录内容说明，设计发展存在着一个时代价值观的问题。这里填写目录内容说明，设计发展存在着一个新时代价值。</a:t>
            </a:r>
          </a:p>
        </p:txBody>
      </p:sp>
      <p:pic>
        <p:nvPicPr>
          <p:cNvPr id="55314" name="图片 4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36631" y="3694457"/>
            <a:ext cx="1084898" cy="108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070306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up)">
                                      <p:cBhvr>
                                        <p:cTn id="54" dur="500"/>
                                        <p:tgtEl>
                                          <p:spTgt spid="8"/>
                                        </p:tgtEl>
                                      </p:cBhvr>
                                    </p:animEffect>
                                  </p:childTnLst>
                                </p:cTn>
                              </p:par>
                            </p:childTnLst>
                          </p:cTn>
                        </p:par>
                        <p:par>
                          <p:cTn id="55" fill="hold">
                            <p:stCondLst>
                              <p:cond delay="4000"/>
                            </p:stCondLst>
                            <p:childTnLst>
                              <p:par>
                                <p:cTn id="56" presetID="53" presetClass="entr" presetSubtype="16"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4500"/>
                            </p:stCondLst>
                            <p:childTnLst>
                              <p:par>
                                <p:cTn id="62" presetID="22" presetClass="entr" presetSubtype="2"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right)">
                                      <p:cBhvr>
                                        <p:cTn id="64" dur="500"/>
                                        <p:tgtEl>
                                          <p:spTgt spid="9"/>
                                        </p:tgtEl>
                                      </p:cBhvr>
                                    </p:animEffect>
                                  </p:childTnLst>
                                </p:cTn>
                              </p:par>
                            </p:childTnLst>
                          </p:cTn>
                        </p:par>
                        <p:par>
                          <p:cTn id="65" fill="hold">
                            <p:stCondLst>
                              <p:cond delay="5000"/>
                            </p:stCondLst>
                            <p:childTnLst>
                              <p:par>
                                <p:cTn id="66" presetID="53" presetClass="entr" presetSubtype="16"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animEffect transition="in" filter="fade">
                                      <p:cBhvr>
                                        <p:cTn id="70" dur="500"/>
                                        <p:tgtEl>
                                          <p:spTgt spid="16"/>
                                        </p:tgtEl>
                                      </p:cBhvr>
                                    </p:animEffect>
                                  </p:childTnLst>
                                </p:cTn>
                              </p:par>
                            </p:childTnLst>
                          </p:cTn>
                        </p:par>
                        <p:par>
                          <p:cTn id="71" fill="hold">
                            <p:stCondLst>
                              <p:cond delay="5500"/>
                            </p:stCondLst>
                            <p:childTnLst>
                              <p:par>
                                <p:cTn id="72" presetID="2" presetClass="entr" presetSubtype="2"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300" fill="hold"/>
                                        <p:tgtEl>
                                          <p:spTgt spid="44"/>
                                        </p:tgtEl>
                                        <p:attrNameLst>
                                          <p:attrName>ppt_x</p:attrName>
                                        </p:attrNameLst>
                                      </p:cBhvr>
                                      <p:tavLst>
                                        <p:tav tm="0">
                                          <p:val>
                                            <p:strVal val="1+#ppt_w/2"/>
                                          </p:val>
                                        </p:tav>
                                        <p:tav tm="100000">
                                          <p:val>
                                            <p:strVal val="#ppt_x"/>
                                          </p:val>
                                        </p:tav>
                                      </p:tavLst>
                                    </p:anim>
                                    <p:anim calcmode="lin" valueType="num">
                                      <p:cBhvr additive="base">
                                        <p:cTn id="75" dur="300" fill="hold"/>
                                        <p:tgtEl>
                                          <p:spTgt spid="44"/>
                                        </p:tgtEl>
                                        <p:attrNameLst>
                                          <p:attrName>ppt_y</p:attrName>
                                        </p:attrNameLst>
                                      </p:cBhvr>
                                      <p:tavLst>
                                        <p:tav tm="0">
                                          <p:val>
                                            <p:strVal val="#ppt_y"/>
                                          </p:val>
                                        </p:tav>
                                        <p:tav tm="100000">
                                          <p:val>
                                            <p:strVal val="#ppt_y"/>
                                          </p:val>
                                        </p:tav>
                                      </p:tavLst>
                                    </p:anim>
                                  </p:childTnLst>
                                </p:cTn>
                              </p:par>
                            </p:childTnLst>
                          </p:cTn>
                        </p:par>
                        <p:par>
                          <p:cTn id="76" fill="hold">
                            <p:stCondLst>
                              <p:cond delay="6000"/>
                            </p:stCondLst>
                            <p:childTnLst>
                              <p:par>
                                <p:cTn id="77" presetID="2" presetClass="entr" presetSubtype="2"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300" fill="hold"/>
                                        <p:tgtEl>
                                          <p:spTgt spid="45"/>
                                        </p:tgtEl>
                                        <p:attrNameLst>
                                          <p:attrName>ppt_x</p:attrName>
                                        </p:attrNameLst>
                                      </p:cBhvr>
                                      <p:tavLst>
                                        <p:tav tm="0">
                                          <p:val>
                                            <p:strVal val="1+#ppt_w/2"/>
                                          </p:val>
                                        </p:tav>
                                        <p:tav tm="100000">
                                          <p:val>
                                            <p:strVal val="#ppt_x"/>
                                          </p:val>
                                        </p:tav>
                                      </p:tavLst>
                                    </p:anim>
                                    <p:anim calcmode="lin" valueType="num">
                                      <p:cBhvr additive="base">
                                        <p:cTn id="80" dur="300" fill="hold"/>
                                        <p:tgtEl>
                                          <p:spTgt spid="45"/>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2" presetClass="entr" presetSubtype="2" fill="hold" grpId="0" nodeType="after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300" fill="hold"/>
                                        <p:tgtEl>
                                          <p:spTgt spid="46"/>
                                        </p:tgtEl>
                                        <p:attrNameLst>
                                          <p:attrName>ppt_x</p:attrName>
                                        </p:attrNameLst>
                                      </p:cBhvr>
                                      <p:tavLst>
                                        <p:tav tm="0">
                                          <p:val>
                                            <p:strVal val="1+#ppt_w/2"/>
                                          </p:val>
                                        </p:tav>
                                        <p:tav tm="100000">
                                          <p:val>
                                            <p:strVal val="#ppt_x"/>
                                          </p:val>
                                        </p:tav>
                                      </p:tavLst>
                                    </p:anim>
                                    <p:anim calcmode="lin" valueType="num">
                                      <p:cBhvr additive="base">
                                        <p:cTn id="85" dur="3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6" grpId="0" animBg="1"/>
      <p:bldP spid="7" grpId="0" animBg="1"/>
      <p:bldP spid="8" grpId="0" animBg="1"/>
      <p:bldP spid="9" grpId="0" animBg="1"/>
      <p:bldP spid="10" grpId="0" animBg="1"/>
      <p:bldP spid="44" grpId="0"/>
      <p:bldP spid="45"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6353"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
        <p:nvSpPr>
          <p:cNvPr id="6" name="空心弧 2"/>
          <p:cNvSpPr/>
          <p:nvPr/>
        </p:nvSpPr>
        <p:spPr>
          <a:xfrm>
            <a:off x="580751" y="2299269"/>
            <a:ext cx="2730103" cy="2634113"/>
          </a:xfrm>
          <a:custGeom>
            <a:avLst/>
            <a:gdLst/>
            <a:ahLst/>
            <a:cxnLst/>
            <a:rect l="l" t="t" r="r" b="b"/>
            <a:pathLst>
              <a:path w="1940814" h="1872234">
                <a:moveTo>
                  <a:pt x="1000035" y="12"/>
                </a:moveTo>
                <a:cubicBezTo>
                  <a:pt x="1379734" y="-1873"/>
                  <a:pt x="1722959" y="225791"/>
                  <a:pt x="1868890" y="576332"/>
                </a:cubicBezTo>
                <a:cubicBezTo>
                  <a:pt x="2014821" y="926873"/>
                  <a:pt x="1934547" y="1330842"/>
                  <a:pt x="1665680" y="1598956"/>
                </a:cubicBezTo>
                <a:cubicBezTo>
                  <a:pt x="1396813" y="1867070"/>
                  <a:pt x="992621" y="1946212"/>
                  <a:pt x="642490" y="1799299"/>
                </a:cubicBezTo>
                <a:cubicBezTo>
                  <a:pt x="295199" y="1653578"/>
                  <a:pt x="69343" y="1314089"/>
                  <a:pt x="69228" y="938062"/>
                </a:cubicBezTo>
                <a:lnTo>
                  <a:pt x="0" y="938062"/>
                </a:lnTo>
                <a:lnTo>
                  <a:pt x="118682" y="693955"/>
                </a:lnTo>
                <a:lnTo>
                  <a:pt x="237363" y="938062"/>
                </a:lnTo>
                <a:lnTo>
                  <a:pt x="164359" y="938062"/>
                </a:lnTo>
                <a:cubicBezTo>
                  <a:pt x="164527" y="1275776"/>
                  <a:pt x="367400" y="1580651"/>
                  <a:pt x="679318" y="1711530"/>
                </a:cubicBezTo>
                <a:cubicBezTo>
                  <a:pt x="993847" y="1843505"/>
                  <a:pt x="1356941" y="1772410"/>
                  <a:pt x="1598470" y="1531558"/>
                </a:cubicBezTo>
                <a:cubicBezTo>
                  <a:pt x="1839999" y="1290705"/>
                  <a:pt x="1912111" y="927812"/>
                  <a:pt x="1781018" y="612914"/>
                </a:cubicBezTo>
                <a:cubicBezTo>
                  <a:pt x="1649925" y="298016"/>
                  <a:pt x="1341599" y="93500"/>
                  <a:pt x="1000508" y="95194"/>
                </a:cubicBezTo>
                <a:cubicBezTo>
                  <a:pt x="1000350" y="63467"/>
                  <a:pt x="1000193" y="31739"/>
                  <a:pt x="1000035" y="12"/>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991495" y="2602861"/>
            <a:ext cx="2024696" cy="2026928"/>
          </a:xfrm>
          <a:prstGeom prst="ellipse">
            <a:avLst/>
          </a:prstGeom>
          <a:blipFill>
            <a:blip r:embed="rId4" cstate="screen">
              <a:extLst>
                <a:ext uri="{28A0092B-C50C-407E-A947-70E740481C1C}">
                  <a14:useLocalDpi xmlns:a14="http://schemas.microsoft.com/office/drawing/2010/main"/>
                </a:ext>
              </a:extLst>
            </a:blip>
            <a:stretch>
              <a:fillRect/>
            </a:stretch>
          </a:blip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8" name="组合 7"/>
          <p:cNvGrpSpPr/>
          <p:nvPr/>
        </p:nvGrpSpPr>
        <p:grpSpPr bwMode="auto">
          <a:xfrm>
            <a:off x="788356" y="2314898"/>
            <a:ext cx="810324" cy="808093"/>
            <a:chOff x="827584" y="1530991"/>
            <a:chExt cx="576064" cy="576064"/>
          </a:xfrm>
        </p:grpSpPr>
        <p:sp>
          <p:nvSpPr>
            <p:cNvPr id="9" name="椭圆 8"/>
            <p:cNvSpPr/>
            <p:nvPr/>
          </p:nvSpPr>
          <p:spPr>
            <a:xfrm>
              <a:off x="827584" y="1530991"/>
              <a:ext cx="576064" cy="576064"/>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6351" name="TextBox 9"/>
            <p:cNvSpPr txBox="1">
              <a:spLocks noChangeArrowheads="1"/>
            </p:cNvSpPr>
            <p:nvPr/>
          </p:nvSpPr>
          <p:spPr bwMode="auto">
            <a:xfrm>
              <a:off x="882219" y="1588190"/>
              <a:ext cx="413897" cy="436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375">
                  <a:latin typeface="Impact" panose="020B0806030902050204" pitchFamily="34" charset="0"/>
                </a:rPr>
                <a:t>01</a:t>
              </a:r>
              <a:endParaRPr lang="zh-CN" altLang="en-US" sz="3375">
                <a:latin typeface="Impact" panose="020B0806030902050204" pitchFamily="34" charset="0"/>
              </a:endParaRPr>
            </a:p>
          </p:txBody>
        </p:sp>
      </p:grpSp>
      <p:sp>
        <p:nvSpPr>
          <p:cNvPr id="11" name="矩形 1"/>
          <p:cNvSpPr>
            <a:spLocks noChangeArrowheads="1"/>
          </p:cNvSpPr>
          <p:nvPr/>
        </p:nvSpPr>
        <p:spPr bwMode="auto">
          <a:xfrm>
            <a:off x="556197" y="5540568"/>
            <a:ext cx="2663132"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12" name="TextBox 11"/>
          <p:cNvSpPr txBox="1">
            <a:spLocks noChangeArrowheads="1"/>
          </p:cNvSpPr>
          <p:nvPr/>
        </p:nvSpPr>
        <p:spPr bwMode="auto">
          <a:xfrm>
            <a:off x="864253" y="5033836"/>
            <a:ext cx="215193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250" b="1">
                <a:latin typeface="微软雅黑" panose="020B0503020204020204" pitchFamily="34" charset="-122"/>
                <a:ea typeface="微软雅黑" panose="020B0503020204020204" pitchFamily="34" charset="-122"/>
              </a:rPr>
              <a:t>这里填写标题</a:t>
            </a:r>
          </a:p>
        </p:txBody>
      </p:sp>
      <p:sp>
        <p:nvSpPr>
          <p:cNvPr id="13" name="空心弧 2"/>
          <p:cNvSpPr/>
          <p:nvPr/>
        </p:nvSpPr>
        <p:spPr>
          <a:xfrm>
            <a:off x="3547477" y="2299269"/>
            <a:ext cx="2730101" cy="2634113"/>
          </a:xfrm>
          <a:custGeom>
            <a:avLst/>
            <a:gdLst/>
            <a:ahLst/>
            <a:cxnLst/>
            <a:rect l="l" t="t" r="r" b="b"/>
            <a:pathLst>
              <a:path w="1940814" h="1872234">
                <a:moveTo>
                  <a:pt x="1000035" y="12"/>
                </a:moveTo>
                <a:cubicBezTo>
                  <a:pt x="1379734" y="-1873"/>
                  <a:pt x="1722959" y="225791"/>
                  <a:pt x="1868890" y="576332"/>
                </a:cubicBezTo>
                <a:cubicBezTo>
                  <a:pt x="2014821" y="926873"/>
                  <a:pt x="1934547" y="1330842"/>
                  <a:pt x="1665680" y="1598956"/>
                </a:cubicBezTo>
                <a:cubicBezTo>
                  <a:pt x="1396813" y="1867070"/>
                  <a:pt x="992621" y="1946212"/>
                  <a:pt x="642490" y="1799299"/>
                </a:cubicBezTo>
                <a:cubicBezTo>
                  <a:pt x="295199" y="1653578"/>
                  <a:pt x="69343" y="1314089"/>
                  <a:pt x="69228" y="938062"/>
                </a:cubicBezTo>
                <a:lnTo>
                  <a:pt x="0" y="938062"/>
                </a:lnTo>
                <a:lnTo>
                  <a:pt x="118682" y="693955"/>
                </a:lnTo>
                <a:lnTo>
                  <a:pt x="237363" y="938062"/>
                </a:lnTo>
                <a:lnTo>
                  <a:pt x="164359" y="938062"/>
                </a:lnTo>
                <a:cubicBezTo>
                  <a:pt x="164527" y="1275776"/>
                  <a:pt x="367400" y="1580651"/>
                  <a:pt x="679318" y="1711530"/>
                </a:cubicBezTo>
                <a:cubicBezTo>
                  <a:pt x="993847" y="1843505"/>
                  <a:pt x="1356941" y="1772410"/>
                  <a:pt x="1598470" y="1531558"/>
                </a:cubicBezTo>
                <a:cubicBezTo>
                  <a:pt x="1839999" y="1290705"/>
                  <a:pt x="1912111" y="927812"/>
                  <a:pt x="1781018" y="612914"/>
                </a:cubicBezTo>
                <a:cubicBezTo>
                  <a:pt x="1649925" y="298016"/>
                  <a:pt x="1341599" y="93500"/>
                  <a:pt x="1000508" y="95194"/>
                </a:cubicBezTo>
                <a:cubicBezTo>
                  <a:pt x="1000350" y="63467"/>
                  <a:pt x="1000193" y="31739"/>
                  <a:pt x="1000035" y="12"/>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4" name="椭圆 13"/>
          <p:cNvSpPr/>
          <p:nvPr/>
        </p:nvSpPr>
        <p:spPr>
          <a:xfrm>
            <a:off x="3958220" y="2602861"/>
            <a:ext cx="2024695" cy="2026928"/>
          </a:xfrm>
          <a:prstGeom prst="ellipse">
            <a:avLst/>
          </a:prstGeom>
          <a:blipFill>
            <a:blip r:embed="rId5" cstate="screen">
              <a:extLst>
                <a:ext uri="{28A0092B-C50C-407E-A947-70E740481C1C}">
                  <a14:useLocalDpi xmlns:a14="http://schemas.microsoft.com/office/drawing/2010/main"/>
                </a:ext>
              </a:extLst>
            </a:blip>
            <a:stretch>
              <a:fillRect/>
            </a:stretch>
          </a:blip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15" name="组合 14"/>
          <p:cNvGrpSpPr/>
          <p:nvPr/>
        </p:nvGrpSpPr>
        <p:grpSpPr bwMode="auto">
          <a:xfrm>
            <a:off x="3755081" y="2314898"/>
            <a:ext cx="810325" cy="808093"/>
            <a:chOff x="827584" y="1530991"/>
            <a:chExt cx="576064" cy="576064"/>
          </a:xfrm>
        </p:grpSpPr>
        <p:sp>
          <p:nvSpPr>
            <p:cNvPr id="16" name="椭圆 15"/>
            <p:cNvSpPr/>
            <p:nvPr/>
          </p:nvSpPr>
          <p:spPr>
            <a:xfrm>
              <a:off x="827584" y="1530991"/>
              <a:ext cx="576064" cy="576064"/>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6349" name="TextBox 16"/>
            <p:cNvSpPr txBox="1">
              <a:spLocks noChangeArrowheads="1"/>
            </p:cNvSpPr>
            <p:nvPr/>
          </p:nvSpPr>
          <p:spPr bwMode="auto">
            <a:xfrm>
              <a:off x="882219" y="1588190"/>
              <a:ext cx="451503" cy="436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375">
                  <a:latin typeface="Impact" panose="020B0806030902050204" pitchFamily="34" charset="0"/>
                </a:rPr>
                <a:t>02</a:t>
              </a:r>
              <a:endParaRPr lang="zh-CN" altLang="en-US" sz="3375">
                <a:latin typeface="Impact" panose="020B0806030902050204" pitchFamily="34" charset="0"/>
              </a:endParaRPr>
            </a:p>
          </p:txBody>
        </p:sp>
      </p:grpSp>
      <p:sp>
        <p:nvSpPr>
          <p:cNvPr id="18" name="矩形 1"/>
          <p:cNvSpPr>
            <a:spLocks noChangeArrowheads="1"/>
          </p:cNvSpPr>
          <p:nvPr/>
        </p:nvSpPr>
        <p:spPr bwMode="auto">
          <a:xfrm>
            <a:off x="3522921" y="5540568"/>
            <a:ext cx="2663134"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19" name="TextBox 18"/>
          <p:cNvSpPr txBox="1">
            <a:spLocks noChangeArrowheads="1"/>
          </p:cNvSpPr>
          <p:nvPr/>
        </p:nvSpPr>
        <p:spPr bwMode="auto">
          <a:xfrm>
            <a:off x="3830978" y="5033836"/>
            <a:ext cx="215193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250" b="1">
                <a:latin typeface="微软雅黑" panose="020B0503020204020204" pitchFamily="34" charset="-122"/>
                <a:ea typeface="微软雅黑" panose="020B0503020204020204" pitchFamily="34" charset="-122"/>
              </a:rPr>
              <a:t>这里填写标题</a:t>
            </a:r>
          </a:p>
        </p:txBody>
      </p:sp>
      <p:sp>
        <p:nvSpPr>
          <p:cNvPr id="20" name="空心弧 2"/>
          <p:cNvSpPr/>
          <p:nvPr/>
        </p:nvSpPr>
        <p:spPr>
          <a:xfrm>
            <a:off x="6585637" y="2299269"/>
            <a:ext cx="2730103" cy="2634113"/>
          </a:xfrm>
          <a:custGeom>
            <a:avLst/>
            <a:gdLst/>
            <a:ahLst/>
            <a:cxnLst/>
            <a:rect l="l" t="t" r="r" b="b"/>
            <a:pathLst>
              <a:path w="1940814" h="1872234">
                <a:moveTo>
                  <a:pt x="1000035" y="12"/>
                </a:moveTo>
                <a:cubicBezTo>
                  <a:pt x="1379734" y="-1873"/>
                  <a:pt x="1722959" y="225791"/>
                  <a:pt x="1868890" y="576332"/>
                </a:cubicBezTo>
                <a:cubicBezTo>
                  <a:pt x="2014821" y="926873"/>
                  <a:pt x="1934547" y="1330842"/>
                  <a:pt x="1665680" y="1598956"/>
                </a:cubicBezTo>
                <a:cubicBezTo>
                  <a:pt x="1396813" y="1867070"/>
                  <a:pt x="992621" y="1946212"/>
                  <a:pt x="642490" y="1799299"/>
                </a:cubicBezTo>
                <a:cubicBezTo>
                  <a:pt x="295199" y="1653578"/>
                  <a:pt x="69343" y="1314089"/>
                  <a:pt x="69228" y="938062"/>
                </a:cubicBezTo>
                <a:lnTo>
                  <a:pt x="0" y="938062"/>
                </a:lnTo>
                <a:lnTo>
                  <a:pt x="118682" y="693955"/>
                </a:lnTo>
                <a:lnTo>
                  <a:pt x="237363" y="938062"/>
                </a:lnTo>
                <a:lnTo>
                  <a:pt x="164359" y="938062"/>
                </a:lnTo>
                <a:cubicBezTo>
                  <a:pt x="164527" y="1275776"/>
                  <a:pt x="367400" y="1580651"/>
                  <a:pt x="679318" y="1711530"/>
                </a:cubicBezTo>
                <a:cubicBezTo>
                  <a:pt x="993847" y="1843505"/>
                  <a:pt x="1356941" y="1772410"/>
                  <a:pt x="1598470" y="1531558"/>
                </a:cubicBezTo>
                <a:cubicBezTo>
                  <a:pt x="1839999" y="1290705"/>
                  <a:pt x="1912111" y="927812"/>
                  <a:pt x="1781018" y="612914"/>
                </a:cubicBezTo>
                <a:cubicBezTo>
                  <a:pt x="1649925" y="298016"/>
                  <a:pt x="1341599" y="93500"/>
                  <a:pt x="1000508" y="95194"/>
                </a:cubicBezTo>
                <a:cubicBezTo>
                  <a:pt x="1000350" y="63467"/>
                  <a:pt x="1000193" y="31739"/>
                  <a:pt x="1000035" y="12"/>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1" name="椭圆 20"/>
          <p:cNvSpPr/>
          <p:nvPr/>
        </p:nvSpPr>
        <p:spPr>
          <a:xfrm>
            <a:off x="6996380" y="2602861"/>
            <a:ext cx="2024696" cy="2026928"/>
          </a:xfrm>
          <a:prstGeom prst="ellipse">
            <a:avLst/>
          </a:prstGeom>
          <a:blipFill>
            <a:blip r:embed="rId6" cstate="screen">
              <a:extLst>
                <a:ext uri="{28A0092B-C50C-407E-A947-70E740481C1C}">
                  <a14:useLocalDpi xmlns:a14="http://schemas.microsoft.com/office/drawing/2010/main"/>
                </a:ext>
              </a:extLst>
            </a:blip>
            <a:stretch>
              <a:fillRect/>
            </a:stretch>
          </a:blip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22" name="组合 21"/>
          <p:cNvGrpSpPr/>
          <p:nvPr/>
        </p:nvGrpSpPr>
        <p:grpSpPr bwMode="auto">
          <a:xfrm>
            <a:off x="6793241" y="2314898"/>
            <a:ext cx="810324" cy="808093"/>
            <a:chOff x="827584" y="1530991"/>
            <a:chExt cx="576064" cy="576064"/>
          </a:xfrm>
        </p:grpSpPr>
        <p:sp>
          <p:nvSpPr>
            <p:cNvPr id="23" name="椭圆 22"/>
            <p:cNvSpPr/>
            <p:nvPr/>
          </p:nvSpPr>
          <p:spPr>
            <a:xfrm>
              <a:off x="827584" y="1530991"/>
              <a:ext cx="576064" cy="576064"/>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6347" name="TextBox 24"/>
            <p:cNvSpPr txBox="1">
              <a:spLocks noChangeArrowheads="1"/>
            </p:cNvSpPr>
            <p:nvPr/>
          </p:nvSpPr>
          <p:spPr bwMode="auto">
            <a:xfrm>
              <a:off x="882219" y="1588190"/>
              <a:ext cx="459480" cy="436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375">
                  <a:latin typeface="Impact" panose="020B0806030902050204" pitchFamily="34" charset="0"/>
                </a:rPr>
                <a:t>03</a:t>
              </a:r>
              <a:endParaRPr lang="zh-CN" altLang="en-US" sz="3375">
                <a:latin typeface="Impact" panose="020B0806030902050204" pitchFamily="34" charset="0"/>
              </a:endParaRPr>
            </a:p>
          </p:txBody>
        </p:sp>
      </p:grpSp>
      <p:sp>
        <p:nvSpPr>
          <p:cNvPr id="27" name="矩形 1"/>
          <p:cNvSpPr>
            <a:spLocks noChangeArrowheads="1"/>
          </p:cNvSpPr>
          <p:nvPr/>
        </p:nvSpPr>
        <p:spPr bwMode="auto">
          <a:xfrm>
            <a:off x="6561082" y="5540568"/>
            <a:ext cx="2663132"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29" name="TextBox 28"/>
          <p:cNvSpPr txBox="1">
            <a:spLocks noChangeArrowheads="1"/>
          </p:cNvSpPr>
          <p:nvPr/>
        </p:nvSpPr>
        <p:spPr bwMode="auto">
          <a:xfrm>
            <a:off x="6869138" y="5033836"/>
            <a:ext cx="215193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250" b="1">
                <a:latin typeface="微软雅黑" panose="020B0503020204020204" pitchFamily="34" charset="-122"/>
                <a:ea typeface="微软雅黑" panose="020B0503020204020204" pitchFamily="34" charset="-122"/>
              </a:rPr>
              <a:t>这里填写标题</a:t>
            </a:r>
          </a:p>
        </p:txBody>
      </p:sp>
      <p:sp>
        <p:nvSpPr>
          <p:cNvPr id="30" name="空心弧 2"/>
          <p:cNvSpPr/>
          <p:nvPr/>
        </p:nvSpPr>
        <p:spPr>
          <a:xfrm>
            <a:off x="9603705" y="2299269"/>
            <a:ext cx="2727870" cy="2634113"/>
          </a:xfrm>
          <a:custGeom>
            <a:avLst/>
            <a:gdLst/>
            <a:ahLst/>
            <a:cxnLst/>
            <a:rect l="l" t="t" r="r" b="b"/>
            <a:pathLst>
              <a:path w="1940814" h="1872234">
                <a:moveTo>
                  <a:pt x="1000035" y="12"/>
                </a:moveTo>
                <a:cubicBezTo>
                  <a:pt x="1379734" y="-1873"/>
                  <a:pt x="1722959" y="225791"/>
                  <a:pt x="1868890" y="576332"/>
                </a:cubicBezTo>
                <a:cubicBezTo>
                  <a:pt x="2014821" y="926873"/>
                  <a:pt x="1934547" y="1330842"/>
                  <a:pt x="1665680" y="1598956"/>
                </a:cubicBezTo>
                <a:cubicBezTo>
                  <a:pt x="1396813" y="1867070"/>
                  <a:pt x="992621" y="1946212"/>
                  <a:pt x="642490" y="1799299"/>
                </a:cubicBezTo>
                <a:cubicBezTo>
                  <a:pt x="295199" y="1653578"/>
                  <a:pt x="69343" y="1314089"/>
                  <a:pt x="69228" y="938062"/>
                </a:cubicBezTo>
                <a:lnTo>
                  <a:pt x="0" y="938062"/>
                </a:lnTo>
                <a:lnTo>
                  <a:pt x="118682" y="693955"/>
                </a:lnTo>
                <a:lnTo>
                  <a:pt x="237363" y="938062"/>
                </a:lnTo>
                <a:lnTo>
                  <a:pt x="164359" y="938062"/>
                </a:lnTo>
                <a:cubicBezTo>
                  <a:pt x="164527" y="1275776"/>
                  <a:pt x="367400" y="1580651"/>
                  <a:pt x="679318" y="1711530"/>
                </a:cubicBezTo>
                <a:cubicBezTo>
                  <a:pt x="993847" y="1843505"/>
                  <a:pt x="1356941" y="1772410"/>
                  <a:pt x="1598470" y="1531558"/>
                </a:cubicBezTo>
                <a:cubicBezTo>
                  <a:pt x="1839999" y="1290705"/>
                  <a:pt x="1912111" y="927812"/>
                  <a:pt x="1781018" y="612914"/>
                </a:cubicBezTo>
                <a:cubicBezTo>
                  <a:pt x="1649925" y="298016"/>
                  <a:pt x="1341599" y="93500"/>
                  <a:pt x="1000508" y="95194"/>
                </a:cubicBezTo>
                <a:cubicBezTo>
                  <a:pt x="1000350" y="63467"/>
                  <a:pt x="1000193" y="31739"/>
                  <a:pt x="1000035" y="12"/>
                </a:cubicBez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1" name="椭圆 30"/>
          <p:cNvSpPr/>
          <p:nvPr/>
        </p:nvSpPr>
        <p:spPr>
          <a:xfrm>
            <a:off x="10012216" y="2602861"/>
            <a:ext cx="2026928" cy="2026928"/>
          </a:xfrm>
          <a:prstGeom prst="ellipse">
            <a:avLst/>
          </a:prstGeom>
          <a:blipFill>
            <a:blip r:embed="rId7" cstate="screen">
              <a:extLst>
                <a:ext uri="{28A0092B-C50C-407E-A947-70E740481C1C}">
                  <a14:useLocalDpi xmlns:a14="http://schemas.microsoft.com/office/drawing/2010/main"/>
                </a:ext>
              </a:extLst>
            </a:blip>
            <a:stretch>
              <a:fillRect/>
            </a:stretch>
          </a:blip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32" name="组合 31"/>
          <p:cNvGrpSpPr/>
          <p:nvPr/>
        </p:nvGrpSpPr>
        <p:grpSpPr bwMode="auto">
          <a:xfrm>
            <a:off x="9811309" y="2314898"/>
            <a:ext cx="810324" cy="808093"/>
            <a:chOff x="827584" y="1530991"/>
            <a:chExt cx="576064" cy="576064"/>
          </a:xfrm>
        </p:grpSpPr>
        <p:sp>
          <p:nvSpPr>
            <p:cNvPr id="33" name="椭圆 32"/>
            <p:cNvSpPr/>
            <p:nvPr/>
          </p:nvSpPr>
          <p:spPr>
            <a:xfrm>
              <a:off x="827584" y="1530991"/>
              <a:ext cx="576064" cy="576064"/>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6345" name="TextBox 33"/>
            <p:cNvSpPr txBox="1">
              <a:spLocks noChangeArrowheads="1"/>
            </p:cNvSpPr>
            <p:nvPr/>
          </p:nvSpPr>
          <p:spPr bwMode="auto">
            <a:xfrm>
              <a:off x="882219" y="1588190"/>
              <a:ext cx="450364" cy="436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375">
                  <a:latin typeface="Impact" panose="020B0806030902050204" pitchFamily="34" charset="0"/>
                </a:rPr>
                <a:t>04</a:t>
              </a:r>
              <a:endParaRPr lang="zh-CN" altLang="en-US" sz="3375">
                <a:latin typeface="Impact" panose="020B0806030902050204" pitchFamily="34" charset="0"/>
              </a:endParaRPr>
            </a:p>
          </p:txBody>
        </p:sp>
      </p:grpSp>
      <p:sp>
        <p:nvSpPr>
          <p:cNvPr id="35" name="矩形 1"/>
          <p:cNvSpPr>
            <a:spLocks noChangeArrowheads="1"/>
          </p:cNvSpPr>
          <p:nvPr/>
        </p:nvSpPr>
        <p:spPr bwMode="auto">
          <a:xfrm>
            <a:off x="9579150" y="5540568"/>
            <a:ext cx="2660901"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6" name="TextBox 35"/>
          <p:cNvSpPr txBox="1">
            <a:spLocks noChangeArrowheads="1"/>
          </p:cNvSpPr>
          <p:nvPr/>
        </p:nvSpPr>
        <p:spPr bwMode="auto">
          <a:xfrm>
            <a:off x="9884974" y="5033836"/>
            <a:ext cx="215417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250" b="1">
                <a:latin typeface="微软雅黑" panose="020B0503020204020204" pitchFamily="34" charset="-122"/>
                <a:ea typeface="微软雅黑" panose="020B0503020204020204" pitchFamily="34" charset="-122"/>
              </a:rPr>
              <a:t>这里填写标题</a:t>
            </a:r>
          </a:p>
        </p:txBody>
      </p:sp>
    </p:spTree>
    <p:extLst>
      <p:ext uri="{BB962C8B-B14F-4D97-AF65-F5344CB8AC3E}">
        <p14:creationId xmlns:p14="http://schemas.microsoft.com/office/powerpoint/2010/main" val="162532871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1"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1)">
                                      <p:cBhvr>
                                        <p:cTn id="20" dur="1200"/>
                                        <p:tgtEl>
                                          <p:spTgt spid="6"/>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200" fill="hold"/>
                                        <p:tgtEl>
                                          <p:spTgt spid="7"/>
                                        </p:tgtEl>
                                        <p:attrNameLst>
                                          <p:attrName>ppt_w</p:attrName>
                                        </p:attrNameLst>
                                      </p:cBhvr>
                                      <p:tavLst>
                                        <p:tav tm="0">
                                          <p:val>
                                            <p:fltVal val="0"/>
                                          </p:val>
                                        </p:tav>
                                        <p:tav tm="100000">
                                          <p:val>
                                            <p:strVal val="#ppt_w"/>
                                          </p:val>
                                        </p:tav>
                                      </p:tavLst>
                                    </p:anim>
                                    <p:anim calcmode="lin" valueType="num">
                                      <p:cBhvr>
                                        <p:cTn id="25" dur="200" fill="hold"/>
                                        <p:tgtEl>
                                          <p:spTgt spid="7"/>
                                        </p:tgtEl>
                                        <p:attrNameLst>
                                          <p:attrName>ppt_h</p:attrName>
                                        </p:attrNameLst>
                                      </p:cBhvr>
                                      <p:tavLst>
                                        <p:tav tm="0">
                                          <p:val>
                                            <p:fltVal val="0"/>
                                          </p:val>
                                        </p:tav>
                                        <p:tav tm="100000">
                                          <p:val>
                                            <p:strVal val="#ppt_h"/>
                                          </p:val>
                                        </p:tav>
                                      </p:tavLst>
                                    </p:anim>
                                    <p:animEffect transition="in" filter="fade">
                                      <p:cBhvr>
                                        <p:cTn id="26" dur="200"/>
                                        <p:tgtEl>
                                          <p:spTgt spid="7"/>
                                        </p:tgtEl>
                                      </p:cBhvr>
                                    </p:animEffect>
                                  </p:childTnLst>
                                </p:cTn>
                              </p:par>
                              <p:par>
                                <p:cTn id="27" presetID="6" presetClass="emph" presetSubtype="0" autoRev="1" fill="hold" grpId="1" nodeType="withEffect">
                                  <p:stCondLst>
                                    <p:cond delay="150"/>
                                  </p:stCondLst>
                                  <p:childTnLst>
                                    <p:animScale>
                                      <p:cBhvr>
                                        <p:cTn id="28" dur="100" fill="hold"/>
                                        <p:tgtEl>
                                          <p:spTgt spid="7"/>
                                        </p:tgtEl>
                                      </p:cBhvr>
                                      <p:by x="130000" y="130000"/>
                                    </p:animScale>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200" fill="hold"/>
                                        <p:tgtEl>
                                          <p:spTgt spid="8"/>
                                        </p:tgtEl>
                                        <p:attrNameLst>
                                          <p:attrName>ppt_w</p:attrName>
                                        </p:attrNameLst>
                                      </p:cBhvr>
                                      <p:tavLst>
                                        <p:tav tm="0">
                                          <p:val>
                                            <p:fltVal val="0"/>
                                          </p:val>
                                        </p:tav>
                                        <p:tav tm="100000">
                                          <p:val>
                                            <p:strVal val="#ppt_w"/>
                                          </p:val>
                                        </p:tav>
                                      </p:tavLst>
                                    </p:anim>
                                    <p:anim calcmode="lin" valueType="num">
                                      <p:cBhvr>
                                        <p:cTn id="33" dur="200" fill="hold"/>
                                        <p:tgtEl>
                                          <p:spTgt spid="8"/>
                                        </p:tgtEl>
                                        <p:attrNameLst>
                                          <p:attrName>ppt_h</p:attrName>
                                        </p:attrNameLst>
                                      </p:cBhvr>
                                      <p:tavLst>
                                        <p:tav tm="0">
                                          <p:val>
                                            <p:fltVal val="0"/>
                                          </p:val>
                                        </p:tav>
                                        <p:tav tm="100000">
                                          <p:val>
                                            <p:strVal val="#ppt_h"/>
                                          </p:val>
                                        </p:tav>
                                      </p:tavLst>
                                    </p:anim>
                                    <p:animEffect transition="in" filter="fade">
                                      <p:cBhvr>
                                        <p:cTn id="34" dur="200"/>
                                        <p:tgtEl>
                                          <p:spTgt spid="8"/>
                                        </p:tgtEl>
                                      </p:cBhvr>
                                    </p:animEffect>
                                  </p:childTnLst>
                                </p:cTn>
                              </p:par>
                              <p:par>
                                <p:cTn id="35" presetID="6" presetClass="emph" presetSubtype="0" autoRev="1" fill="hold" nodeType="withEffect">
                                  <p:stCondLst>
                                    <p:cond delay="150"/>
                                  </p:stCondLst>
                                  <p:childTnLst>
                                    <p:animScale>
                                      <p:cBhvr>
                                        <p:cTn id="36" dur="100" fill="hold"/>
                                        <p:tgtEl>
                                          <p:spTgt spid="8"/>
                                        </p:tgtEl>
                                      </p:cBhvr>
                                      <p:by x="130000" y="130000"/>
                                    </p:animScale>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300" fill="hold"/>
                                        <p:tgtEl>
                                          <p:spTgt spid="12"/>
                                        </p:tgtEl>
                                        <p:attrNameLst>
                                          <p:attrName>ppt_x</p:attrName>
                                        </p:attrNameLst>
                                      </p:cBhvr>
                                      <p:tavLst>
                                        <p:tav tm="0">
                                          <p:val>
                                            <p:strVal val="#ppt_x"/>
                                          </p:val>
                                        </p:tav>
                                        <p:tav tm="100000">
                                          <p:val>
                                            <p:strVal val="#ppt_x"/>
                                          </p:val>
                                        </p:tav>
                                      </p:tavLst>
                                    </p:anim>
                                    <p:anim calcmode="lin" valueType="num">
                                      <p:cBhvr additive="base">
                                        <p:cTn id="41" dur="3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300" fill="hold"/>
                                        <p:tgtEl>
                                          <p:spTgt spid="11"/>
                                        </p:tgtEl>
                                        <p:attrNameLst>
                                          <p:attrName>ppt_x</p:attrName>
                                        </p:attrNameLst>
                                      </p:cBhvr>
                                      <p:tavLst>
                                        <p:tav tm="0">
                                          <p:val>
                                            <p:strVal val="#ppt_x"/>
                                          </p:val>
                                        </p:tav>
                                        <p:tav tm="100000">
                                          <p:val>
                                            <p:strVal val="#ppt_x"/>
                                          </p:val>
                                        </p:tav>
                                      </p:tavLst>
                                    </p:anim>
                                    <p:anim calcmode="lin" valueType="num">
                                      <p:cBhvr additive="base">
                                        <p:cTn id="46" dur="300" fill="hold"/>
                                        <p:tgtEl>
                                          <p:spTgt spid="11"/>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1" presetClass="entr" presetSubtype="1"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heel(1)">
                                      <p:cBhvr>
                                        <p:cTn id="50" dur="1200"/>
                                        <p:tgtEl>
                                          <p:spTgt spid="13"/>
                                        </p:tgtEl>
                                      </p:cBhvr>
                                    </p:animEffect>
                                  </p:childTnLst>
                                </p:cTn>
                              </p:par>
                            </p:childTnLst>
                          </p:cTn>
                        </p:par>
                        <p:par>
                          <p:cTn id="51" fill="hold">
                            <p:stCondLst>
                              <p:cond delay="5500"/>
                            </p:stCondLst>
                            <p:childTnLst>
                              <p:par>
                                <p:cTn id="52" presetID="53" presetClass="entr" presetSubtype="16"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200" fill="hold"/>
                                        <p:tgtEl>
                                          <p:spTgt spid="14"/>
                                        </p:tgtEl>
                                        <p:attrNameLst>
                                          <p:attrName>ppt_w</p:attrName>
                                        </p:attrNameLst>
                                      </p:cBhvr>
                                      <p:tavLst>
                                        <p:tav tm="0">
                                          <p:val>
                                            <p:fltVal val="0"/>
                                          </p:val>
                                        </p:tav>
                                        <p:tav tm="100000">
                                          <p:val>
                                            <p:strVal val="#ppt_w"/>
                                          </p:val>
                                        </p:tav>
                                      </p:tavLst>
                                    </p:anim>
                                    <p:anim calcmode="lin" valueType="num">
                                      <p:cBhvr>
                                        <p:cTn id="55" dur="200" fill="hold"/>
                                        <p:tgtEl>
                                          <p:spTgt spid="14"/>
                                        </p:tgtEl>
                                        <p:attrNameLst>
                                          <p:attrName>ppt_h</p:attrName>
                                        </p:attrNameLst>
                                      </p:cBhvr>
                                      <p:tavLst>
                                        <p:tav tm="0">
                                          <p:val>
                                            <p:fltVal val="0"/>
                                          </p:val>
                                        </p:tav>
                                        <p:tav tm="100000">
                                          <p:val>
                                            <p:strVal val="#ppt_h"/>
                                          </p:val>
                                        </p:tav>
                                      </p:tavLst>
                                    </p:anim>
                                    <p:animEffect transition="in" filter="fade">
                                      <p:cBhvr>
                                        <p:cTn id="56" dur="200"/>
                                        <p:tgtEl>
                                          <p:spTgt spid="14"/>
                                        </p:tgtEl>
                                      </p:cBhvr>
                                    </p:animEffect>
                                  </p:childTnLst>
                                </p:cTn>
                              </p:par>
                              <p:par>
                                <p:cTn id="57" presetID="6" presetClass="emph" presetSubtype="0" autoRev="1" fill="hold" grpId="1" nodeType="withEffect">
                                  <p:stCondLst>
                                    <p:cond delay="150"/>
                                  </p:stCondLst>
                                  <p:childTnLst>
                                    <p:animScale>
                                      <p:cBhvr>
                                        <p:cTn id="58" dur="100" fill="hold"/>
                                        <p:tgtEl>
                                          <p:spTgt spid="14"/>
                                        </p:tgtEl>
                                      </p:cBhvr>
                                      <p:by x="130000" y="130000"/>
                                    </p:animScale>
                                  </p:childTnLst>
                                </p:cTn>
                              </p:par>
                            </p:childTnLst>
                          </p:cTn>
                        </p:par>
                        <p:par>
                          <p:cTn id="59" fill="hold">
                            <p:stCondLst>
                              <p:cond delay="6000"/>
                            </p:stCondLst>
                            <p:childTnLst>
                              <p:par>
                                <p:cTn id="60" presetID="53" presetClass="entr" presetSubtype="16"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200" fill="hold"/>
                                        <p:tgtEl>
                                          <p:spTgt spid="15"/>
                                        </p:tgtEl>
                                        <p:attrNameLst>
                                          <p:attrName>ppt_w</p:attrName>
                                        </p:attrNameLst>
                                      </p:cBhvr>
                                      <p:tavLst>
                                        <p:tav tm="0">
                                          <p:val>
                                            <p:fltVal val="0"/>
                                          </p:val>
                                        </p:tav>
                                        <p:tav tm="100000">
                                          <p:val>
                                            <p:strVal val="#ppt_w"/>
                                          </p:val>
                                        </p:tav>
                                      </p:tavLst>
                                    </p:anim>
                                    <p:anim calcmode="lin" valueType="num">
                                      <p:cBhvr>
                                        <p:cTn id="63" dur="200" fill="hold"/>
                                        <p:tgtEl>
                                          <p:spTgt spid="15"/>
                                        </p:tgtEl>
                                        <p:attrNameLst>
                                          <p:attrName>ppt_h</p:attrName>
                                        </p:attrNameLst>
                                      </p:cBhvr>
                                      <p:tavLst>
                                        <p:tav tm="0">
                                          <p:val>
                                            <p:fltVal val="0"/>
                                          </p:val>
                                        </p:tav>
                                        <p:tav tm="100000">
                                          <p:val>
                                            <p:strVal val="#ppt_h"/>
                                          </p:val>
                                        </p:tav>
                                      </p:tavLst>
                                    </p:anim>
                                    <p:animEffect transition="in" filter="fade">
                                      <p:cBhvr>
                                        <p:cTn id="64" dur="200"/>
                                        <p:tgtEl>
                                          <p:spTgt spid="15"/>
                                        </p:tgtEl>
                                      </p:cBhvr>
                                    </p:animEffect>
                                  </p:childTnLst>
                                </p:cTn>
                              </p:par>
                              <p:par>
                                <p:cTn id="65" presetID="6" presetClass="emph" presetSubtype="0" autoRev="1" fill="hold" nodeType="withEffect">
                                  <p:stCondLst>
                                    <p:cond delay="150"/>
                                  </p:stCondLst>
                                  <p:childTnLst>
                                    <p:animScale>
                                      <p:cBhvr>
                                        <p:cTn id="66" dur="100" fill="hold"/>
                                        <p:tgtEl>
                                          <p:spTgt spid="15"/>
                                        </p:tgtEl>
                                      </p:cBhvr>
                                      <p:by x="130000" y="130000"/>
                                    </p:animScale>
                                  </p:childTnLst>
                                </p:cTn>
                              </p:par>
                            </p:childTnLst>
                          </p:cTn>
                        </p:par>
                        <p:par>
                          <p:cTn id="67" fill="hold">
                            <p:stCondLst>
                              <p:cond delay="6500"/>
                            </p:stCondLst>
                            <p:childTnLst>
                              <p:par>
                                <p:cTn id="68" presetID="2" presetClass="entr" presetSubtype="4"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300" fill="hold"/>
                                        <p:tgtEl>
                                          <p:spTgt spid="19"/>
                                        </p:tgtEl>
                                        <p:attrNameLst>
                                          <p:attrName>ppt_x</p:attrName>
                                        </p:attrNameLst>
                                      </p:cBhvr>
                                      <p:tavLst>
                                        <p:tav tm="0">
                                          <p:val>
                                            <p:strVal val="#ppt_x"/>
                                          </p:val>
                                        </p:tav>
                                        <p:tav tm="100000">
                                          <p:val>
                                            <p:strVal val="#ppt_x"/>
                                          </p:val>
                                        </p:tav>
                                      </p:tavLst>
                                    </p:anim>
                                    <p:anim calcmode="lin" valueType="num">
                                      <p:cBhvr additive="base">
                                        <p:cTn id="71" dur="300" fill="hold"/>
                                        <p:tgtEl>
                                          <p:spTgt spid="19"/>
                                        </p:tgtEl>
                                        <p:attrNameLst>
                                          <p:attrName>ppt_y</p:attrName>
                                        </p:attrNameLst>
                                      </p:cBhvr>
                                      <p:tavLst>
                                        <p:tav tm="0">
                                          <p:val>
                                            <p:strVal val="1+#ppt_h/2"/>
                                          </p:val>
                                        </p:tav>
                                        <p:tav tm="100000">
                                          <p:val>
                                            <p:strVal val="#ppt_y"/>
                                          </p:val>
                                        </p:tav>
                                      </p:tavLst>
                                    </p:anim>
                                  </p:childTnLst>
                                </p:cTn>
                              </p:par>
                            </p:childTnLst>
                          </p:cTn>
                        </p:par>
                        <p:par>
                          <p:cTn id="72" fill="hold">
                            <p:stCondLst>
                              <p:cond delay="7000"/>
                            </p:stCondLst>
                            <p:childTnLst>
                              <p:par>
                                <p:cTn id="73" presetID="2" presetClass="entr" presetSubtype="4"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300" fill="hold"/>
                                        <p:tgtEl>
                                          <p:spTgt spid="18"/>
                                        </p:tgtEl>
                                        <p:attrNameLst>
                                          <p:attrName>ppt_x</p:attrName>
                                        </p:attrNameLst>
                                      </p:cBhvr>
                                      <p:tavLst>
                                        <p:tav tm="0">
                                          <p:val>
                                            <p:strVal val="#ppt_x"/>
                                          </p:val>
                                        </p:tav>
                                        <p:tav tm="100000">
                                          <p:val>
                                            <p:strVal val="#ppt_x"/>
                                          </p:val>
                                        </p:tav>
                                      </p:tavLst>
                                    </p:anim>
                                    <p:anim calcmode="lin" valueType="num">
                                      <p:cBhvr additive="base">
                                        <p:cTn id="76" dur="300" fill="hold"/>
                                        <p:tgtEl>
                                          <p:spTgt spid="18"/>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21" presetClass="entr" presetSubtype="1"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heel(1)">
                                      <p:cBhvr>
                                        <p:cTn id="80" dur="1200"/>
                                        <p:tgtEl>
                                          <p:spTgt spid="20"/>
                                        </p:tgtEl>
                                      </p:cBhvr>
                                    </p:animEffect>
                                  </p:childTnLst>
                                </p:cTn>
                              </p:par>
                            </p:childTnLst>
                          </p:cTn>
                        </p:par>
                        <p:par>
                          <p:cTn id="81" fill="hold">
                            <p:stCondLst>
                              <p:cond delay="9000"/>
                            </p:stCondLst>
                            <p:childTnLst>
                              <p:par>
                                <p:cTn id="82" presetID="53" presetClass="entr" presetSubtype="16"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200" fill="hold"/>
                                        <p:tgtEl>
                                          <p:spTgt spid="21"/>
                                        </p:tgtEl>
                                        <p:attrNameLst>
                                          <p:attrName>ppt_w</p:attrName>
                                        </p:attrNameLst>
                                      </p:cBhvr>
                                      <p:tavLst>
                                        <p:tav tm="0">
                                          <p:val>
                                            <p:fltVal val="0"/>
                                          </p:val>
                                        </p:tav>
                                        <p:tav tm="100000">
                                          <p:val>
                                            <p:strVal val="#ppt_w"/>
                                          </p:val>
                                        </p:tav>
                                      </p:tavLst>
                                    </p:anim>
                                    <p:anim calcmode="lin" valueType="num">
                                      <p:cBhvr>
                                        <p:cTn id="85" dur="200" fill="hold"/>
                                        <p:tgtEl>
                                          <p:spTgt spid="21"/>
                                        </p:tgtEl>
                                        <p:attrNameLst>
                                          <p:attrName>ppt_h</p:attrName>
                                        </p:attrNameLst>
                                      </p:cBhvr>
                                      <p:tavLst>
                                        <p:tav tm="0">
                                          <p:val>
                                            <p:fltVal val="0"/>
                                          </p:val>
                                        </p:tav>
                                        <p:tav tm="100000">
                                          <p:val>
                                            <p:strVal val="#ppt_h"/>
                                          </p:val>
                                        </p:tav>
                                      </p:tavLst>
                                    </p:anim>
                                    <p:animEffect transition="in" filter="fade">
                                      <p:cBhvr>
                                        <p:cTn id="86" dur="200"/>
                                        <p:tgtEl>
                                          <p:spTgt spid="21"/>
                                        </p:tgtEl>
                                      </p:cBhvr>
                                    </p:animEffect>
                                  </p:childTnLst>
                                </p:cTn>
                              </p:par>
                              <p:par>
                                <p:cTn id="87" presetID="6" presetClass="emph" presetSubtype="0" autoRev="1" fill="hold" grpId="1" nodeType="withEffect">
                                  <p:stCondLst>
                                    <p:cond delay="150"/>
                                  </p:stCondLst>
                                  <p:childTnLst>
                                    <p:animScale>
                                      <p:cBhvr>
                                        <p:cTn id="88" dur="100" fill="hold"/>
                                        <p:tgtEl>
                                          <p:spTgt spid="21"/>
                                        </p:tgtEl>
                                      </p:cBhvr>
                                      <p:by x="130000" y="130000"/>
                                    </p:animScale>
                                  </p:childTnLst>
                                </p:cTn>
                              </p:par>
                            </p:childTnLst>
                          </p:cTn>
                        </p:par>
                        <p:par>
                          <p:cTn id="89" fill="hold">
                            <p:stCondLst>
                              <p:cond delay="9500"/>
                            </p:stCondLst>
                            <p:childTnLst>
                              <p:par>
                                <p:cTn id="90" presetID="53" presetClass="entr" presetSubtype="16" fill="hold" nodeType="after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p:cTn id="92" dur="200" fill="hold"/>
                                        <p:tgtEl>
                                          <p:spTgt spid="22"/>
                                        </p:tgtEl>
                                        <p:attrNameLst>
                                          <p:attrName>ppt_w</p:attrName>
                                        </p:attrNameLst>
                                      </p:cBhvr>
                                      <p:tavLst>
                                        <p:tav tm="0">
                                          <p:val>
                                            <p:fltVal val="0"/>
                                          </p:val>
                                        </p:tav>
                                        <p:tav tm="100000">
                                          <p:val>
                                            <p:strVal val="#ppt_w"/>
                                          </p:val>
                                        </p:tav>
                                      </p:tavLst>
                                    </p:anim>
                                    <p:anim calcmode="lin" valueType="num">
                                      <p:cBhvr>
                                        <p:cTn id="93" dur="200" fill="hold"/>
                                        <p:tgtEl>
                                          <p:spTgt spid="22"/>
                                        </p:tgtEl>
                                        <p:attrNameLst>
                                          <p:attrName>ppt_h</p:attrName>
                                        </p:attrNameLst>
                                      </p:cBhvr>
                                      <p:tavLst>
                                        <p:tav tm="0">
                                          <p:val>
                                            <p:fltVal val="0"/>
                                          </p:val>
                                        </p:tav>
                                        <p:tav tm="100000">
                                          <p:val>
                                            <p:strVal val="#ppt_h"/>
                                          </p:val>
                                        </p:tav>
                                      </p:tavLst>
                                    </p:anim>
                                    <p:animEffect transition="in" filter="fade">
                                      <p:cBhvr>
                                        <p:cTn id="94" dur="200"/>
                                        <p:tgtEl>
                                          <p:spTgt spid="22"/>
                                        </p:tgtEl>
                                      </p:cBhvr>
                                    </p:animEffect>
                                  </p:childTnLst>
                                </p:cTn>
                              </p:par>
                              <p:par>
                                <p:cTn id="95" presetID="6" presetClass="emph" presetSubtype="0" autoRev="1" fill="hold" nodeType="withEffect">
                                  <p:stCondLst>
                                    <p:cond delay="150"/>
                                  </p:stCondLst>
                                  <p:childTnLst>
                                    <p:animScale>
                                      <p:cBhvr>
                                        <p:cTn id="96" dur="100" fill="hold"/>
                                        <p:tgtEl>
                                          <p:spTgt spid="22"/>
                                        </p:tgtEl>
                                      </p:cBhvr>
                                      <p:by x="130000" y="130000"/>
                                    </p:animScale>
                                  </p:childTnLst>
                                </p:cTn>
                              </p:par>
                            </p:childTnLst>
                          </p:cTn>
                        </p:par>
                        <p:par>
                          <p:cTn id="97" fill="hold">
                            <p:stCondLst>
                              <p:cond delay="10000"/>
                            </p:stCondLst>
                            <p:childTnLst>
                              <p:par>
                                <p:cTn id="98" presetID="2" presetClass="entr" presetSubtype="4"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300" fill="hold"/>
                                        <p:tgtEl>
                                          <p:spTgt spid="29"/>
                                        </p:tgtEl>
                                        <p:attrNameLst>
                                          <p:attrName>ppt_x</p:attrName>
                                        </p:attrNameLst>
                                      </p:cBhvr>
                                      <p:tavLst>
                                        <p:tav tm="0">
                                          <p:val>
                                            <p:strVal val="#ppt_x"/>
                                          </p:val>
                                        </p:tav>
                                        <p:tav tm="100000">
                                          <p:val>
                                            <p:strVal val="#ppt_x"/>
                                          </p:val>
                                        </p:tav>
                                      </p:tavLst>
                                    </p:anim>
                                    <p:anim calcmode="lin" valueType="num">
                                      <p:cBhvr additive="base">
                                        <p:cTn id="101" dur="300" fill="hold"/>
                                        <p:tgtEl>
                                          <p:spTgt spid="29"/>
                                        </p:tgtEl>
                                        <p:attrNameLst>
                                          <p:attrName>ppt_y</p:attrName>
                                        </p:attrNameLst>
                                      </p:cBhvr>
                                      <p:tavLst>
                                        <p:tav tm="0">
                                          <p:val>
                                            <p:strVal val="1+#ppt_h/2"/>
                                          </p:val>
                                        </p:tav>
                                        <p:tav tm="100000">
                                          <p:val>
                                            <p:strVal val="#ppt_y"/>
                                          </p:val>
                                        </p:tav>
                                      </p:tavLst>
                                    </p:anim>
                                  </p:childTnLst>
                                </p:cTn>
                              </p:par>
                            </p:childTnLst>
                          </p:cTn>
                        </p:par>
                        <p:par>
                          <p:cTn id="102" fill="hold">
                            <p:stCondLst>
                              <p:cond delay="10500"/>
                            </p:stCondLst>
                            <p:childTnLst>
                              <p:par>
                                <p:cTn id="103" presetID="2" presetClass="entr" presetSubtype="4"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300" fill="hold"/>
                                        <p:tgtEl>
                                          <p:spTgt spid="27"/>
                                        </p:tgtEl>
                                        <p:attrNameLst>
                                          <p:attrName>ppt_x</p:attrName>
                                        </p:attrNameLst>
                                      </p:cBhvr>
                                      <p:tavLst>
                                        <p:tav tm="0">
                                          <p:val>
                                            <p:strVal val="#ppt_x"/>
                                          </p:val>
                                        </p:tav>
                                        <p:tav tm="100000">
                                          <p:val>
                                            <p:strVal val="#ppt_x"/>
                                          </p:val>
                                        </p:tav>
                                      </p:tavLst>
                                    </p:anim>
                                    <p:anim calcmode="lin" valueType="num">
                                      <p:cBhvr additive="base">
                                        <p:cTn id="106" dur="300" fill="hold"/>
                                        <p:tgtEl>
                                          <p:spTgt spid="27"/>
                                        </p:tgtEl>
                                        <p:attrNameLst>
                                          <p:attrName>ppt_y</p:attrName>
                                        </p:attrNameLst>
                                      </p:cBhvr>
                                      <p:tavLst>
                                        <p:tav tm="0">
                                          <p:val>
                                            <p:strVal val="1+#ppt_h/2"/>
                                          </p:val>
                                        </p:tav>
                                        <p:tav tm="100000">
                                          <p:val>
                                            <p:strVal val="#ppt_y"/>
                                          </p:val>
                                        </p:tav>
                                      </p:tavLst>
                                    </p:anim>
                                  </p:childTnLst>
                                </p:cTn>
                              </p:par>
                            </p:childTnLst>
                          </p:cTn>
                        </p:par>
                        <p:par>
                          <p:cTn id="107" fill="hold">
                            <p:stCondLst>
                              <p:cond delay="11000"/>
                            </p:stCondLst>
                            <p:childTnLst>
                              <p:par>
                                <p:cTn id="108" presetID="21" presetClass="entr" presetSubtype="1" fill="hold" nodeType="after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wheel(1)">
                                      <p:cBhvr>
                                        <p:cTn id="110" dur="1200"/>
                                        <p:tgtEl>
                                          <p:spTgt spid="30"/>
                                        </p:tgtEl>
                                      </p:cBhvr>
                                    </p:animEffect>
                                  </p:childTnLst>
                                </p:cTn>
                              </p:par>
                            </p:childTnLst>
                          </p:cTn>
                        </p:par>
                        <p:par>
                          <p:cTn id="111" fill="hold">
                            <p:stCondLst>
                              <p:cond delay="12500"/>
                            </p:stCondLst>
                            <p:childTnLst>
                              <p:par>
                                <p:cTn id="112" presetID="53" presetClass="entr" presetSubtype="16" fill="hold" grpId="0" nodeType="afterEffect">
                                  <p:stCondLst>
                                    <p:cond delay="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00" fill="hold"/>
                                        <p:tgtEl>
                                          <p:spTgt spid="31"/>
                                        </p:tgtEl>
                                        <p:attrNameLst>
                                          <p:attrName>ppt_w</p:attrName>
                                        </p:attrNameLst>
                                      </p:cBhvr>
                                      <p:tavLst>
                                        <p:tav tm="0">
                                          <p:val>
                                            <p:fltVal val="0"/>
                                          </p:val>
                                        </p:tav>
                                        <p:tav tm="100000">
                                          <p:val>
                                            <p:strVal val="#ppt_w"/>
                                          </p:val>
                                        </p:tav>
                                      </p:tavLst>
                                    </p:anim>
                                    <p:anim calcmode="lin" valueType="num">
                                      <p:cBhvr>
                                        <p:cTn id="115" dur="200" fill="hold"/>
                                        <p:tgtEl>
                                          <p:spTgt spid="31"/>
                                        </p:tgtEl>
                                        <p:attrNameLst>
                                          <p:attrName>ppt_h</p:attrName>
                                        </p:attrNameLst>
                                      </p:cBhvr>
                                      <p:tavLst>
                                        <p:tav tm="0">
                                          <p:val>
                                            <p:fltVal val="0"/>
                                          </p:val>
                                        </p:tav>
                                        <p:tav tm="100000">
                                          <p:val>
                                            <p:strVal val="#ppt_h"/>
                                          </p:val>
                                        </p:tav>
                                      </p:tavLst>
                                    </p:anim>
                                    <p:animEffect transition="in" filter="fade">
                                      <p:cBhvr>
                                        <p:cTn id="116" dur="200"/>
                                        <p:tgtEl>
                                          <p:spTgt spid="31"/>
                                        </p:tgtEl>
                                      </p:cBhvr>
                                    </p:animEffect>
                                  </p:childTnLst>
                                </p:cTn>
                              </p:par>
                              <p:par>
                                <p:cTn id="117" presetID="6" presetClass="emph" presetSubtype="0" autoRev="1" fill="hold" grpId="1" nodeType="withEffect">
                                  <p:stCondLst>
                                    <p:cond delay="150"/>
                                  </p:stCondLst>
                                  <p:childTnLst>
                                    <p:animScale>
                                      <p:cBhvr>
                                        <p:cTn id="118" dur="100" fill="hold"/>
                                        <p:tgtEl>
                                          <p:spTgt spid="31"/>
                                        </p:tgtEl>
                                      </p:cBhvr>
                                      <p:by x="130000" y="130000"/>
                                    </p:animScale>
                                  </p:childTnLst>
                                </p:cTn>
                              </p:par>
                            </p:childTnLst>
                          </p:cTn>
                        </p:par>
                        <p:par>
                          <p:cTn id="119" fill="hold">
                            <p:stCondLst>
                              <p:cond delay="13000"/>
                            </p:stCondLst>
                            <p:childTnLst>
                              <p:par>
                                <p:cTn id="120" presetID="53" presetClass="entr" presetSubtype="16" fill="hold" nodeType="afterEffect">
                                  <p:stCondLst>
                                    <p:cond delay="0"/>
                                  </p:stCondLst>
                                  <p:childTnLst>
                                    <p:set>
                                      <p:cBhvr>
                                        <p:cTn id="121" dur="1" fill="hold">
                                          <p:stCondLst>
                                            <p:cond delay="0"/>
                                          </p:stCondLst>
                                        </p:cTn>
                                        <p:tgtEl>
                                          <p:spTgt spid="32"/>
                                        </p:tgtEl>
                                        <p:attrNameLst>
                                          <p:attrName>style.visibility</p:attrName>
                                        </p:attrNameLst>
                                      </p:cBhvr>
                                      <p:to>
                                        <p:strVal val="visible"/>
                                      </p:to>
                                    </p:set>
                                    <p:anim calcmode="lin" valueType="num">
                                      <p:cBhvr>
                                        <p:cTn id="122" dur="200" fill="hold"/>
                                        <p:tgtEl>
                                          <p:spTgt spid="32"/>
                                        </p:tgtEl>
                                        <p:attrNameLst>
                                          <p:attrName>ppt_w</p:attrName>
                                        </p:attrNameLst>
                                      </p:cBhvr>
                                      <p:tavLst>
                                        <p:tav tm="0">
                                          <p:val>
                                            <p:fltVal val="0"/>
                                          </p:val>
                                        </p:tav>
                                        <p:tav tm="100000">
                                          <p:val>
                                            <p:strVal val="#ppt_w"/>
                                          </p:val>
                                        </p:tav>
                                      </p:tavLst>
                                    </p:anim>
                                    <p:anim calcmode="lin" valueType="num">
                                      <p:cBhvr>
                                        <p:cTn id="123" dur="200" fill="hold"/>
                                        <p:tgtEl>
                                          <p:spTgt spid="32"/>
                                        </p:tgtEl>
                                        <p:attrNameLst>
                                          <p:attrName>ppt_h</p:attrName>
                                        </p:attrNameLst>
                                      </p:cBhvr>
                                      <p:tavLst>
                                        <p:tav tm="0">
                                          <p:val>
                                            <p:fltVal val="0"/>
                                          </p:val>
                                        </p:tav>
                                        <p:tav tm="100000">
                                          <p:val>
                                            <p:strVal val="#ppt_h"/>
                                          </p:val>
                                        </p:tav>
                                      </p:tavLst>
                                    </p:anim>
                                    <p:animEffect transition="in" filter="fade">
                                      <p:cBhvr>
                                        <p:cTn id="124" dur="200"/>
                                        <p:tgtEl>
                                          <p:spTgt spid="32"/>
                                        </p:tgtEl>
                                      </p:cBhvr>
                                    </p:animEffect>
                                  </p:childTnLst>
                                </p:cTn>
                              </p:par>
                              <p:par>
                                <p:cTn id="125" presetID="6" presetClass="emph" presetSubtype="0" autoRev="1" fill="hold" nodeType="withEffect">
                                  <p:stCondLst>
                                    <p:cond delay="150"/>
                                  </p:stCondLst>
                                  <p:childTnLst>
                                    <p:animScale>
                                      <p:cBhvr>
                                        <p:cTn id="126" dur="100" fill="hold"/>
                                        <p:tgtEl>
                                          <p:spTgt spid="32"/>
                                        </p:tgtEl>
                                      </p:cBhvr>
                                      <p:by x="130000" y="130000"/>
                                    </p:animScale>
                                  </p:childTnLst>
                                </p:cTn>
                              </p:par>
                            </p:childTnLst>
                          </p:cTn>
                        </p:par>
                        <p:par>
                          <p:cTn id="127" fill="hold">
                            <p:stCondLst>
                              <p:cond delay="13500"/>
                            </p:stCondLst>
                            <p:childTnLst>
                              <p:par>
                                <p:cTn id="128" presetID="2" presetClass="entr" presetSubtype="4" fill="hold" grpId="0" nodeType="afterEffect">
                                  <p:stCondLst>
                                    <p:cond delay="0"/>
                                  </p:stCondLst>
                                  <p:childTnLst>
                                    <p:set>
                                      <p:cBhvr>
                                        <p:cTn id="129" dur="1" fill="hold">
                                          <p:stCondLst>
                                            <p:cond delay="0"/>
                                          </p:stCondLst>
                                        </p:cTn>
                                        <p:tgtEl>
                                          <p:spTgt spid="36"/>
                                        </p:tgtEl>
                                        <p:attrNameLst>
                                          <p:attrName>style.visibility</p:attrName>
                                        </p:attrNameLst>
                                      </p:cBhvr>
                                      <p:to>
                                        <p:strVal val="visible"/>
                                      </p:to>
                                    </p:set>
                                    <p:anim calcmode="lin" valueType="num">
                                      <p:cBhvr additive="base">
                                        <p:cTn id="130" dur="300" fill="hold"/>
                                        <p:tgtEl>
                                          <p:spTgt spid="36"/>
                                        </p:tgtEl>
                                        <p:attrNameLst>
                                          <p:attrName>ppt_x</p:attrName>
                                        </p:attrNameLst>
                                      </p:cBhvr>
                                      <p:tavLst>
                                        <p:tav tm="0">
                                          <p:val>
                                            <p:strVal val="#ppt_x"/>
                                          </p:val>
                                        </p:tav>
                                        <p:tav tm="100000">
                                          <p:val>
                                            <p:strVal val="#ppt_x"/>
                                          </p:val>
                                        </p:tav>
                                      </p:tavLst>
                                    </p:anim>
                                    <p:anim calcmode="lin" valueType="num">
                                      <p:cBhvr additive="base">
                                        <p:cTn id="131" dur="300" fill="hold"/>
                                        <p:tgtEl>
                                          <p:spTgt spid="36"/>
                                        </p:tgtEl>
                                        <p:attrNameLst>
                                          <p:attrName>ppt_y</p:attrName>
                                        </p:attrNameLst>
                                      </p:cBhvr>
                                      <p:tavLst>
                                        <p:tav tm="0">
                                          <p:val>
                                            <p:strVal val="1+#ppt_h/2"/>
                                          </p:val>
                                        </p:tav>
                                        <p:tav tm="100000">
                                          <p:val>
                                            <p:strVal val="#ppt_y"/>
                                          </p:val>
                                        </p:tav>
                                      </p:tavLst>
                                    </p:anim>
                                  </p:childTnLst>
                                </p:cTn>
                              </p:par>
                            </p:childTnLst>
                          </p:cTn>
                        </p:par>
                        <p:par>
                          <p:cTn id="132" fill="hold">
                            <p:stCondLst>
                              <p:cond delay="14000"/>
                            </p:stCondLst>
                            <p:childTnLst>
                              <p:par>
                                <p:cTn id="133" presetID="2" presetClass="entr" presetSubtype="4" fill="hold" grpId="0" nodeType="afterEffect">
                                  <p:stCondLst>
                                    <p:cond delay="0"/>
                                  </p:stCondLst>
                                  <p:childTnLst>
                                    <p:set>
                                      <p:cBhvr>
                                        <p:cTn id="134" dur="1" fill="hold">
                                          <p:stCondLst>
                                            <p:cond delay="0"/>
                                          </p:stCondLst>
                                        </p:cTn>
                                        <p:tgtEl>
                                          <p:spTgt spid="35"/>
                                        </p:tgtEl>
                                        <p:attrNameLst>
                                          <p:attrName>style.visibility</p:attrName>
                                        </p:attrNameLst>
                                      </p:cBhvr>
                                      <p:to>
                                        <p:strVal val="visible"/>
                                      </p:to>
                                    </p:set>
                                    <p:anim calcmode="lin" valueType="num">
                                      <p:cBhvr additive="base">
                                        <p:cTn id="135" dur="300" fill="hold"/>
                                        <p:tgtEl>
                                          <p:spTgt spid="35"/>
                                        </p:tgtEl>
                                        <p:attrNameLst>
                                          <p:attrName>ppt_x</p:attrName>
                                        </p:attrNameLst>
                                      </p:cBhvr>
                                      <p:tavLst>
                                        <p:tav tm="0">
                                          <p:val>
                                            <p:strVal val="#ppt_x"/>
                                          </p:val>
                                        </p:tav>
                                        <p:tav tm="100000">
                                          <p:val>
                                            <p:strVal val="#ppt_x"/>
                                          </p:val>
                                        </p:tav>
                                      </p:tavLst>
                                    </p:anim>
                                    <p:anim calcmode="lin" valueType="num">
                                      <p:cBhvr additive="base">
                                        <p:cTn id="136" dur="3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7" grpId="0" animBg="1"/>
      <p:bldP spid="7" grpId="1" animBg="1"/>
      <p:bldP spid="11" grpId="0"/>
      <p:bldP spid="12" grpId="0"/>
      <p:bldP spid="14" grpId="0" animBg="1"/>
      <p:bldP spid="14" grpId="1" animBg="1"/>
      <p:bldP spid="18" grpId="0"/>
      <p:bldP spid="19" grpId="0"/>
      <p:bldP spid="21" grpId="0" animBg="1"/>
      <p:bldP spid="21" grpId="1" animBg="1"/>
      <p:bldP spid="27" grpId="0"/>
      <p:bldP spid="29" grpId="0"/>
      <p:bldP spid="31" grpId="0" animBg="1"/>
      <p:bldP spid="31" grpId="1" animBg="1"/>
      <p:bldP spid="35"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7371"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
        <p:nvSpPr>
          <p:cNvPr id="6" name="Pie 38"/>
          <p:cNvSpPr/>
          <p:nvPr/>
        </p:nvSpPr>
        <p:spPr>
          <a:xfrm>
            <a:off x="1833071" y="3283713"/>
            <a:ext cx="1381793" cy="1384026"/>
          </a:xfrm>
          <a:prstGeom prst="pie">
            <a:avLst>
              <a:gd name="adj1" fmla="val 16127117"/>
              <a:gd name="adj2" fmla="val 21586659"/>
            </a:avLst>
          </a:prstGeom>
          <a:solidFill>
            <a:schemeClr val="bg2"/>
          </a:solidFill>
          <a:ln w="12700" cap="flat" cmpd="sng" algn="ctr">
            <a:solidFill>
              <a:srgbClr val="FFFFFF"/>
            </a:solidFill>
            <a:prstDash val="solid"/>
          </a:ln>
          <a:effectLst/>
        </p:spPr>
        <p:txBody>
          <a:bodyPr rtlCol="1" anchor="ctr"/>
          <a:lstStyle/>
          <a:p>
            <a:pPr algn="ctr" fontAlgn="auto">
              <a:spcBef>
                <a:spcPts val="0"/>
              </a:spcBef>
              <a:spcAft>
                <a:spcPts val="0"/>
              </a:spcAft>
              <a:defRPr/>
            </a:pPr>
            <a:endParaRPr lang="ar-SA" kern="0">
              <a:solidFill>
                <a:srgbClr val="000000"/>
              </a:solidFill>
              <a:latin typeface="Calibri" panose="020F0502020204030204"/>
              <a:ea typeface="+mn-ea"/>
            </a:endParaRPr>
          </a:p>
        </p:txBody>
      </p:sp>
      <p:grpSp>
        <p:nvGrpSpPr>
          <p:cNvPr id="7" name="组合 6"/>
          <p:cNvGrpSpPr/>
          <p:nvPr/>
        </p:nvGrpSpPr>
        <p:grpSpPr bwMode="auto">
          <a:xfrm>
            <a:off x="1569660" y="2428742"/>
            <a:ext cx="1910848" cy="2504640"/>
            <a:chOff x="1331640" y="1649413"/>
            <a:chExt cx="1358596" cy="1781228"/>
          </a:xfrm>
        </p:grpSpPr>
        <p:sp>
          <p:nvSpPr>
            <p:cNvPr id="8" name="Freeform 11"/>
            <p:cNvSpPr>
              <a:spLocks noEditPoints="1"/>
            </p:cNvSpPr>
            <p:nvPr/>
          </p:nvSpPr>
          <p:spPr bwMode="auto">
            <a:xfrm>
              <a:off x="1525272" y="2265381"/>
              <a:ext cx="971333" cy="971579"/>
            </a:xfrm>
            <a:custGeom>
              <a:avLst/>
              <a:gdLst/>
              <a:ahLst/>
              <a:cxnLst>
                <a:cxn ang="0">
                  <a:pos x="1094" y="0"/>
                </a:cxn>
                <a:cxn ang="0">
                  <a:pos x="1044" y="176"/>
                </a:cxn>
                <a:cxn ang="0">
                  <a:pos x="1044" y="0"/>
                </a:cxn>
                <a:cxn ang="0">
                  <a:pos x="1613" y="151"/>
                </a:cxn>
                <a:cxn ang="0">
                  <a:pos x="1555" y="205"/>
                </a:cxn>
                <a:cxn ang="0">
                  <a:pos x="1594" y="139"/>
                </a:cxn>
                <a:cxn ang="0">
                  <a:pos x="583" y="1934"/>
                </a:cxn>
                <a:cxn ang="0">
                  <a:pos x="525" y="1991"/>
                </a:cxn>
                <a:cxn ang="0">
                  <a:pos x="564" y="1922"/>
                </a:cxn>
                <a:cxn ang="0">
                  <a:pos x="2001" y="546"/>
                </a:cxn>
                <a:cxn ang="0">
                  <a:pos x="1921" y="564"/>
                </a:cxn>
                <a:cxn ang="0">
                  <a:pos x="1989" y="525"/>
                </a:cxn>
                <a:cxn ang="0">
                  <a:pos x="217" y="1575"/>
                </a:cxn>
                <a:cxn ang="0">
                  <a:pos x="137" y="1595"/>
                </a:cxn>
                <a:cxn ang="0">
                  <a:pos x="203" y="1556"/>
                </a:cxn>
                <a:cxn ang="0">
                  <a:pos x="1989" y="1614"/>
                </a:cxn>
                <a:cxn ang="0">
                  <a:pos x="1935" y="1556"/>
                </a:cxn>
                <a:cxn ang="0">
                  <a:pos x="2001" y="1595"/>
                </a:cxn>
                <a:cxn ang="0">
                  <a:pos x="203" y="585"/>
                </a:cxn>
                <a:cxn ang="0">
                  <a:pos x="149" y="525"/>
                </a:cxn>
                <a:cxn ang="0">
                  <a:pos x="217" y="564"/>
                </a:cxn>
                <a:cxn ang="0">
                  <a:pos x="1594" y="2002"/>
                </a:cxn>
                <a:cxn ang="0">
                  <a:pos x="1574" y="1922"/>
                </a:cxn>
                <a:cxn ang="0">
                  <a:pos x="1613" y="1991"/>
                </a:cxn>
                <a:cxn ang="0">
                  <a:pos x="564" y="217"/>
                </a:cxn>
                <a:cxn ang="0">
                  <a:pos x="544" y="139"/>
                </a:cxn>
                <a:cxn ang="0">
                  <a:pos x="583" y="205"/>
                </a:cxn>
                <a:cxn ang="0">
                  <a:pos x="1094" y="1965"/>
                </a:cxn>
                <a:cxn ang="0">
                  <a:pos x="1044" y="2139"/>
                </a:cxn>
                <a:cxn ang="0">
                  <a:pos x="1044" y="1965"/>
                </a:cxn>
                <a:cxn ang="0">
                  <a:pos x="2138" y="1096"/>
                </a:cxn>
                <a:cxn ang="0">
                  <a:pos x="1964" y="1043"/>
                </a:cxn>
                <a:cxn ang="0">
                  <a:pos x="2138" y="1043"/>
                </a:cxn>
                <a:cxn ang="0">
                  <a:pos x="174" y="1096"/>
                </a:cxn>
                <a:cxn ang="0">
                  <a:pos x="0" y="1043"/>
                </a:cxn>
              </a:cxnLst>
              <a:rect l="0" t="0" r="r" b="b"/>
              <a:pathLst>
                <a:path w="2138" h="2139">
                  <a:moveTo>
                    <a:pt x="1044" y="0"/>
                  </a:moveTo>
                  <a:lnTo>
                    <a:pt x="1094" y="0"/>
                  </a:lnTo>
                  <a:lnTo>
                    <a:pt x="1094" y="176"/>
                  </a:lnTo>
                  <a:lnTo>
                    <a:pt x="1044" y="176"/>
                  </a:lnTo>
                  <a:lnTo>
                    <a:pt x="1044" y="0"/>
                  </a:lnTo>
                  <a:lnTo>
                    <a:pt x="1044" y="0"/>
                  </a:lnTo>
                  <a:close/>
                  <a:moveTo>
                    <a:pt x="1594" y="139"/>
                  </a:moveTo>
                  <a:lnTo>
                    <a:pt x="1613" y="151"/>
                  </a:lnTo>
                  <a:lnTo>
                    <a:pt x="1574" y="217"/>
                  </a:lnTo>
                  <a:lnTo>
                    <a:pt x="1555" y="205"/>
                  </a:lnTo>
                  <a:lnTo>
                    <a:pt x="1594" y="139"/>
                  </a:lnTo>
                  <a:lnTo>
                    <a:pt x="1594" y="139"/>
                  </a:lnTo>
                  <a:close/>
                  <a:moveTo>
                    <a:pt x="564" y="1922"/>
                  </a:moveTo>
                  <a:lnTo>
                    <a:pt x="583" y="1934"/>
                  </a:lnTo>
                  <a:lnTo>
                    <a:pt x="544" y="2002"/>
                  </a:lnTo>
                  <a:lnTo>
                    <a:pt x="525" y="1991"/>
                  </a:lnTo>
                  <a:lnTo>
                    <a:pt x="564" y="1922"/>
                  </a:lnTo>
                  <a:lnTo>
                    <a:pt x="564" y="1922"/>
                  </a:lnTo>
                  <a:close/>
                  <a:moveTo>
                    <a:pt x="1989" y="525"/>
                  </a:moveTo>
                  <a:lnTo>
                    <a:pt x="2001" y="546"/>
                  </a:lnTo>
                  <a:lnTo>
                    <a:pt x="1935" y="585"/>
                  </a:lnTo>
                  <a:lnTo>
                    <a:pt x="1921" y="564"/>
                  </a:lnTo>
                  <a:lnTo>
                    <a:pt x="1989" y="525"/>
                  </a:lnTo>
                  <a:lnTo>
                    <a:pt x="1989" y="525"/>
                  </a:lnTo>
                  <a:close/>
                  <a:moveTo>
                    <a:pt x="203" y="1556"/>
                  </a:moveTo>
                  <a:lnTo>
                    <a:pt x="217" y="1575"/>
                  </a:lnTo>
                  <a:lnTo>
                    <a:pt x="149" y="1614"/>
                  </a:lnTo>
                  <a:lnTo>
                    <a:pt x="137" y="1595"/>
                  </a:lnTo>
                  <a:lnTo>
                    <a:pt x="203" y="1556"/>
                  </a:lnTo>
                  <a:lnTo>
                    <a:pt x="203" y="1556"/>
                  </a:lnTo>
                  <a:close/>
                  <a:moveTo>
                    <a:pt x="2001" y="1595"/>
                  </a:moveTo>
                  <a:lnTo>
                    <a:pt x="1989" y="1614"/>
                  </a:lnTo>
                  <a:lnTo>
                    <a:pt x="1921" y="1575"/>
                  </a:lnTo>
                  <a:lnTo>
                    <a:pt x="1935" y="1556"/>
                  </a:lnTo>
                  <a:lnTo>
                    <a:pt x="2001" y="1595"/>
                  </a:lnTo>
                  <a:lnTo>
                    <a:pt x="2001" y="1595"/>
                  </a:lnTo>
                  <a:close/>
                  <a:moveTo>
                    <a:pt x="217" y="564"/>
                  </a:moveTo>
                  <a:lnTo>
                    <a:pt x="203" y="585"/>
                  </a:lnTo>
                  <a:lnTo>
                    <a:pt x="137" y="546"/>
                  </a:lnTo>
                  <a:lnTo>
                    <a:pt x="149" y="525"/>
                  </a:lnTo>
                  <a:lnTo>
                    <a:pt x="217" y="564"/>
                  </a:lnTo>
                  <a:lnTo>
                    <a:pt x="217" y="564"/>
                  </a:lnTo>
                  <a:close/>
                  <a:moveTo>
                    <a:pt x="1613" y="1991"/>
                  </a:moveTo>
                  <a:lnTo>
                    <a:pt x="1594" y="2002"/>
                  </a:lnTo>
                  <a:lnTo>
                    <a:pt x="1555" y="1934"/>
                  </a:lnTo>
                  <a:lnTo>
                    <a:pt x="1574" y="1922"/>
                  </a:lnTo>
                  <a:lnTo>
                    <a:pt x="1613" y="1991"/>
                  </a:lnTo>
                  <a:lnTo>
                    <a:pt x="1613" y="1991"/>
                  </a:lnTo>
                  <a:close/>
                  <a:moveTo>
                    <a:pt x="583" y="205"/>
                  </a:moveTo>
                  <a:lnTo>
                    <a:pt x="564" y="217"/>
                  </a:lnTo>
                  <a:lnTo>
                    <a:pt x="525" y="151"/>
                  </a:lnTo>
                  <a:lnTo>
                    <a:pt x="544" y="139"/>
                  </a:lnTo>
                  <a:lnTo>
                    <a:pt x="583" y="205"/>
                  </a:lnTo>
                  <a:lnTo>
                    <a:pt x="583" y="205"/>
                  </a:lnTo>
                  <a:close/>
                  <a:moveTo>
                    <a:pt x="1044" y="1965"/>
                  </a:moveTo>
                  <a:lnTo>
                    <a:pt x="1094" y="1965"/>
                  </a:lnTo>
                  <a:lnTo>
                    <a:pt x="1094" y="2139"/>
                  </a:lnTo>
                  <a:lnTo>
                    <a:pt x="1044" y="2139"/>
                  </a:lnTo>
                  <a:lnTo>
                    <a:pt x="1044" y="1965"/>
                  </a:lnTo>
                  <a:lnTo>
                    <a:pt x="1044" y="1965"/>
                  </a:lnTo>
                  <a:close/>
                  <a:moveTo>
                    <a:pt x="2138" y="1043"/>
                  </a:moveTo>
                  <a:lnTo>
                    <a:pt x="2138" y="1096"/>
                  </a:lnTo>
                  <a:lnTo>
                    <a:pt x="1964" y="1096"/>
                  </a:lnTo>
                  <a:lnTo>
                    <a:pt x="1964" y="1043"/>
                  </a:lnTo>
                  <a:lnTo>
                    <a:pt x="2138" y="1043"/>
                  </a:lnTo>
                  <a:lnTo>
                    <a:pt x="2138" y="1043"/>
                  </a:lnTo>
                  <a:close/>
                  <a:moveTo>
                    <a:pt x="174" y="1043"/>
                  </a:moveTo>
                  <a:lnTo>
                    <a:pt x="174" y="1096"/>
                  </a:lnTo>
                  <a:lnTo>
                    <a:pt x="0" y="1096"/>
                  </a:lnTo>
                  <a:lnTo>
                    <a:pt x="0" y="1043"/>
                  </a:lnTo>
                  <a:lnTo>
                    <a:pt x="174" y="1043"/>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sp>
          <p:nvSpPr>
            <p:cNvPr id="9" name="Freeform 12"/>
            <p:cNvSpPr>
              <a:spLocks noEditPoints="1"/>
            </p:cNvSpPr>
            <p:nvPr/>
          </p:nvSpPr>
          <p:spPr bwMode="auto">
            <a:xfrm>
              <a:off x="1331640" y="1649413"/>
              <a:ext cx="1358596" cy="1781228"/>
            </a:xfrm>
            <a:custGeom>
              <a:avLst/>
              <a:gdLst/>
              <a:ahLst/>
              <a:cxnLst>
                <a:cxn ang="0">
                  <a:pos x="1773" y="924"/>
                </a:cxn>
                <a:cxn ang="0">
                  <a:pos x="2169" y="1101"/>
                </a:cxn>
                <a:cxn ang="0">
                  <a:pos x="2405" y="1290"/>
                </a:cxn>
                <a:cxn ang="0">
                  <a:pos x="2594" y="1526"/>
                </a:cxn>
                <a:cxn ang="0">
                  <a:pos x="2730" y="1799"/>
                </a:cxn>
                <a:cxn ang="0">
                  <a:pos x="2804" y="2101"/>
                </a:cxn>
                <a:cxn ang="0">
                  <a:pos x="2810" y="2427"/>
                </a:cxn>
                <a:cxn ang="0">
                  <a:pos x="2678" y="2893"/>
                </a:cxn>
                <a:cxn ang="0">
                  <a:pos x="2403" y="3279"/>
                </a:cxn>
                <a:cxn ang="0">
                  <a:pos x="2018" y="3554"/>
                </a:cxn>
                <a:cxn ang="0">
                  <a:pos x="1552" y="3684"/>
                </a:cxn>
                <a:cxn ang="0">
                  <a:pos x="1125" y="3663"/>
                </a:cxn>
                <a:cxn ang="0">
                  <a:pos x="679" y="3487"/>
                </a:cxn>
                <a:cxn ang="0">
                  <a:pos x="322" y="3179"/>
                </a:cxn>
                <a:cxn ang="0">
                  <a:pos x="86" y="2768"/>
                </a:cxn>
                <a:cxn ang="0">
                  <a:pos x="0" y="2285"/>
                </a:cxn>
                <a:cxn ang="0">
                  <a:pos x="25" y="2012"/>
                </a:cxn>
                <a:cxn ang="0">
                  <a:pos x="119" y="1717"/>
                </a:cxn>
                <a:cxn ang="0">
                  <a:pos x="271" y="1454"/>
                </a:cxn>
                <a:cxn ang="0">
                  <a:pos x="474" y="1232"/>
                </a:cxn>
                <a:cxn ang="0">
                  <a:pos x="774" y="754"/>
                </a:cxn>
                <a:cxn ang="0">
                  <a:pos x="1145" y="901"/>
                </a:cxn>
                <a:cxn ang="0">
                  <a:pos x="1246" y="688"/>
                </a:cxn>
                <a:cxn ang="0">
                  <a:pos x="1100" y="558"/>
                </a:cxn>
                <a:cxn ang="0">
                  <a:pos x="1043" y="365"/>
                </a:cxn>
                <a:cxn ang="0">
                  <a:pos x="1106" y="160"/>
                </a:cxn>
                <a:cxn ang="0">
                  <a:pos x="1301" y="16"/>
                </a:cxn>
                <a:cxn ang="0">
                  <a:pos x="1515" y="16"/>
                </a:cxn>
                <a:cxn ang="0">
                  <a:pos x="1710" y="160"/>
                </a:cxn>
                <a:cxn ang="0">
                  <a:pos x="1773" y="365"/>
                </a:cxn>
                <a:cxn ang="0">
                  <a:pos x="1716" y="558"/>
                </a:cxn>
                <a:cxn ang="0">
                  <a:pos x="1570" y="688"/>
                </a:cxn>
                <a:cxn ang="0">
                  <a:pos x="1517" y="563"/>
                </a:cxn>
                <a:cxn ang="0">
                  <a:pos x="1628" y="425"/>
                </a:cxn>
                <a:cxn ang="0">
                  <a:pos x="1619" y="275"/>
                </a:cxn>
                <a:cxn ang="0">
                  <a:pos x="1517" y="164"/>
                </a:cxn>
                <a:cxn ang="0">
                  <a:pos x="1385" y="136"/>
                </a:cxn>
                <a:cxn ang="0">
                  <a:pos x="1246" y="203"/>
                </a:cxn>
                <a:cxn ang="0">
                  <a:pos x="1182" y="341"/>
                </a:cxn>
                <a:cxn ang="0">
                  <a:pos x="1231" y="507"/>
                </a:cxn>
                <a:cxn ang="0">
                  <a:pos x="1408" y="1107"/>
                </a:cxn>
                <a:cxn ang="0">
                  <a:pos x="1812" y="1179"/>
                </a:cxn>
                <a:cxn ang="0">
                  <a:pos x="2155" y="1376"/>
                </a:cxn>
                <a:cxn ang="0">
                  <a:pos x="2414" y="1674"/>
                </a:cxn>
                <a:cxn ang="0">
                  <a:pos x="2561" y="2047"/>
                </a:cxn>
                <a:cxn ang="0">
                  <a:pos x="2578" y="2404"/>
                </a:cxn>
                <a:cxn ang="0">
                  <a:pos x="2469" y="2793"/>
                </a:cxn>
                <a:cxn ang="0">
                  <a:pos x="2239" y="3115"/>
                </a:cxn>
                <a:cxn ang="0">
                  <a:pos x="1917" y="3345"/>
                </a:cxn>
                <a:cxn ang="0">
                  <a:pos x="1529" y="3454"/>
                </a:cxn>
                <a:cxn ang="0">
                  <a:pos x="1172" y="3437"/>
                </a:cxn>
                <a:cxn ang="0">
                  <a:pos x="800" y="3290"/>
                </a:cxn>
                <a:cxn ang="0">
                  <a:pos x="501" y="3031"/>
                </a:cxn>
                <a:cxn ang="0">
                  <a:pos x="302" y="2688"/>
                </a:cxn>
                <a:cxn ang="0">
                  <a:pos x="232" y="2285"/>
                </a:cxn>
                <a:cxn ang="0">
                  <a:pos x="285" y="1936"/>
                </a:cxn>
                <a:cxn ang="0">
                  <a:pos x="466" y="1581"/>
                </a:cxn>
                <a:cxn ang="0">
                  <a:pos x="751" y="1310"/>
                </a:cxn>
                <a:cxn ang="0">
                  <a:pos x="1115" y="1144"/>
                </a:cxn>
              </a:cxnLst>
              <a:rect l="0" t="0" r="r" b="b"/>
              <a:pathLst>
                <a:path w="2816" h="3692">
                  <a:moveTo>
                    <a:pt x="1517" y="881"/>
                  </a:moveTo>
                  <a:lnTo>
                    <a:pt x="1517" y="881"/>
                  </a:lnTo>
                  <a:lnTo>
                    <a:pt x="1570" y="885"/>
                  </a:lnTo>
                  <a:lnTo>
                    <a:pt x="1621" y="893"/>
                  </a:lnTo>
                  <a:lnTo>
                    <a:pt x="1671" y="901"/>
                  </a:lnTo>
                  <a:lnTo>
                    <a:pt x="1722" y="912"/>
                  </a:lnTo>
                  <a:lnTo>
                    <a:pt x="1773" y="924"/>
                  </a:lnTo>
                  <a:lnTo>
                    <a:pt x="1821" y="938"/>
                  </a:lnTo>
                  <a:lnTo>
                    <a:pt x="1868" y="953"/>
                  </a:lnTo>
                  <a:lnTo>
                    <a:pt x="1917" y="971"/>
                  </a:lnTo>
                  <a:lnTo>
                    <a:pt x="2042" y="754"/>
                  </a:lnTo>
                  <a:lnTo>
                    <a:pt x="2286" y="897"/>
                  </a:lnTo>
                  <a:lnTo>
                    <a:pt x="2169" y="1101"/>
                  </a:lnTo>
                  <a:lnTo>
                    <a:pt x="2169" y="1101"/>
                  </a:lnTo>
                  <a:lnTo>
                    <a:pt x="2206" y="1125"/>
                  </a:lnTo>
                  <a:lnTo>
                    <a:pt x="2241" y="1150"/>
                  </a:lnTo>
                  <a:lnTo>
                    <a:pt x="2276" y="1175"/>
                  </a:lnTo>
                  <a:lnTo>
                    <a:pt x="2309" y="1203"/>
                  </a:lnTo>
                  <a:lnTo>
                    <a:pt x="2342" y="1232"/>
                  </a:lnTo>
                  <a:lnTo>
                    <a:pt x="2373" y="1261"/>
                  </a:lnTo>
                  <a:lnTo>
                    <a:pt x="2405" y="1290"/>
                  </a:lnTo>
                  <a:lnTo>
                    <a:pt x="2434" y="1322"/>
                  </a:lnTo>
                  <a:lnTo>
                    <a:pt x="2463" y="1353"/>
                  </a:lnTo>
                  <a:lnTo>
                    <a:pt x="2492" y="1386"/>
                  </a:lnTo>
                  <a:lnTo>
                    <a:pt x="2520" y="1421"/>
                  </a:lnTo>
                  <a:lnTo>
                    <a:pt x="2545" y="1454"/>
                  </a:lnTo>
                  <a:lnTo>
                    <a:pt x="2570" y="1489"/>
                  </a:lnTo>
                  <a:lnTo>
                    <a:pt x="2594" y="1526"/>
                  </a:lnTo>
                  <a:lnTo>
                    <a:pt x="2617" y="1563"/>
                  </a:lnTo>
                  <a:lnTo>
                    <a:pt x="2639" y="1600"/>
                  </a:lnTo>
                  <a:lnTo>
                    <a:pt x="2660" y="1639"/>
                  </a:lnTo>
                  <a:lnTo>
                    <a:pt x="2680" y="1678"/>
                  </a:lnTo>
                  <a:lnTo>
                    <a:pt x="2697" y="1717"/>
                  </a:lnTo>
                  <a:lnTo>
                    <a:pt x="2715" y="1758"/>
                  </a:lnTo>
                  <a:lnTo>
                    <a:pt x="2730" y="1799"/>
                  </a:lnTo>
                  <a:lnTo>
                    <a:pt x="2744" y="1840"/>
                  </a:lnTo>
                  <a:lnTo>
                    <a:pt x="2758" y="1883"/>
                  </a:lnTo>
                  <a:lnTo>
                    <a:pt x="2769" y="1926"/>
                  </a:lnTo>
                  <a:lnTo>
                    <a:pt x="2781" y="1969"/>
                  </a:lnTo>
                  <a:lnTo>
                    <a:pt x="2791" y="2012"/>
                  </a:lnTo>
                  <a:lnTo>
                    <a:pt x="2798" y="2057"/>
                  </a:lnTo>
                  <a:lnTo>
                    <a:pt x="2804" y="2101"/>
                  </a:lnTo>
                  <a:lnTo>
                    <a:pt x="2810" y="2146"/>
                  </a:lnTo>
                  <a:lnTo>
                    <a:pt x="2814" y="2191"/>
                  </a:lnTo>
                  <a:lnTo>
                    <a:pt x="2816" y="2238"/>
                  </a:lnTo>
                  <a:lnTo>
                    <a:pt x="2816" y="2285"/>
                  </a:lnTo>
                  <a:lnTo>
                    <a:pt x="2816" y="2285"/>
                  </a:lnTo>
                  <a:lnTo>
                    <a:pt x="2814" y="2357"/>
                  </a:lnTo>
                  <a:lnTo>
                    <a:pt x="2810" y="2427"/>
                  </a:lnTo>
                  <a:lnTo>
                    <a:pt x="2800" y="2497"/>
                  </a:lnTo>
                  <a:lnTo>
                    <a:pt x="2789" y="2567"/>
                  </a:lnTo>
                  <a:lnTo>
                    <a:pt x="2771" y="2635"/>
                  </a:lnTo>
                  <a:lnTo>
                    <a:pt x="2754" y="2702"/>
                  </a:lnTo>
                  <a:lnTo>
                    <a:pt x="2730" y="2768"/>
                  </a:lnTo>
                  <a:lnTo>
                    <a:pt x="2705" y="2830"/>
                  </a:lnTo>
                  <a:lnTo>
                    <a:pt x="2678" y="2893"/>
                  </a:lnTo>
                  <a:lnTo>
                    <a:pt x="2646" y="2953"/>
                  </a:lnTo>
                  <a:lnTo>
                    <a:pt x="2611" y="3014"/>
                  </a:lnTo>
                  <a:lnTo>
                    <a:pt x="2576" y="3070"/>
                  </a:lnTo>
                  <a:lnTo>
                    <a:pt x="2535" y="3125"/>
                  </a:lnTo>
                  <a:lnTo>
                    <a:pt x="2494" y="3179"/>
                  </a:lnTo>
                  <a:lnTo>
                    <a:pt x="2449" y="3230"/>
                  </a:lnTo>
                  <a:lnTo>
                    <a:pt x="2403" y="3279"/>
                  </a:lnTo>
                  <a:lnTo>
                    <a:pt x="2354" y="3326"/>
                  </a:lnTo>
                  <a:lnTo>
                    <a:pt x="2303" y="3370"/>
                  </a:lnTo>
                  <a:lnTo>
                    <a:pt x="2250" y="3411"/>
                  </a:lnTo>
                  <a:lnTo>
                    <a:pt x="2194" y="3450"/>
                  </a:lnTo>
                  <a:lnTo>
                    <a:pt x="2137" y="3487"/>
                  </a:lnTo>
                  <a:lnTo>
                    <a:pt x="2079" y="3522"/>
                  </a:lnTo>
                  <a:lnTo>
                    <a:pt x="2018" y="3554"/>
                  </a:lnTo>
                  <a:lnTo>
                    <a:pt x="1956" y="3581"/>
                  </a:lnTo>
                  <a:lnTo>
                    <a:pt x="1892" y="3606"/>
                  </a:lnTo>
                  <a:lnTo>
                    <a:pt x="1825" y="3628"/>
                  </a:lnTo>
                  <a:lnTo>
                    <a:pt x="1759" y="3647"/>
                  </a:lnTo>
                  <a:lnTo>
                    <a:pt x="1691" y="3663"/>
                  </a:lnTo>
                  <a:lnTo>
                    <a:pt x="1623" y="3676"/>
                  </a:lnTo>
                  <a:lnTo>
                    <a:pt x="1552" y="3684"/>
                  </a:lnTo>
                  <a:lnTo>
                    <a:pt x="1480" y="3690"/>
                  </a:lnTo>
                  <a:lnTo>
                    <a:pt x="1408" y="3692"/>
                  </a:lnTo>
                  <a:lnTo>
                    <a:pt x="1408" y="3692"/>
                  </a:lnTo>
                  <a:lnTo>
                    <a:pt x="1336" y="3690"/>
                  </a:lnTo>
                  <a:lnTo>
                    <a:pt x="1264" y="3684"/>
                  </a:lnTo>
                  <a:lnTo>
                    <a:pt x="1193" y="3676"/>
                  </a:lnTo>
                  <a:lnTo>
                    <a:pt x="1125" y="3663"/>
                  </a:lnTo>
                  <a:lnTo>
                    <a:pt x="1057" y="3647"/>
                  </a:lnTo>
                  <a:lnTo>
                    <a:pt x="991" y="3628"/>
                  </a:lnTo>
                  <a:lnTo>
                    <a:pt x="924" y="3606"/>
                  </a:lnTo>
                  <a:lnTo>
                    <a:pt x="860" y="3581"/>
                  </a:lnTo>
                  <a:lnTo>
                    <a:pt x="798" y="3554"/>
                  </a:lnTo>
                  <a:lnTo>
                    <a:pt x="737" y="3522"/>
                  </a:lnTo>
                  <a:lnTo>
                    <a:pt x="679" y="3487"/>
                  </a:lnTo>
                  <a:lnTo>
                    <a:pt x="622" y="3450"/>
                  </a:lnTo>
                  <a:lnTo>
                    <a:pt x="566" y="3411"/>
                  </a:lnTo>
                  <a:lnTo>
                    <a:pt x="513" y="3370"/>
                  </a:lnTo>
                  <a:lnTo>
                    <a:pt x="462" y="3326"/>
                  </a:lnTo>
                  <a:lnTo>
                    <a:pt x="413" y="3279"/>
                  </a:lnTo>
                  <a:lnTo>
                    <a:pt x="367" y="3230"/>
                  </a:lnTo>
                  <a:lnTo>
                    <a:pt x="322" y="3179"/>
                  </a:lnTo>
                  <a:lnTo>
                    <a:pt x="281" y="3125"/>
                  </a:lnTo>
                  <a:lnTo>
                    <a:pt x="240" y="3070"/>
                  </a:lnTo>
                  <a:lnTo>
                    <a:pt x="205" y="3014"/>
                  </a:lnTo>
                  <a:lnTo>
                    <a:pt x="170" y="2953"/>
                  </a:lnTo>
                  <a:lnTo>
                    <a:pt x="138" y="2893"/>
                  </a:lnTo>
                  <a:lnTo>
                    <a:pt x="111" y="2830"/>
                  </a:lnTo>
                  <a:lnTo>
                    <a:pt x="86" y="2768"/>
                  </a:lnTo>
                  <a:lnTo>
                    <a:pt x="62" y="2702"/>
                  </a:lnTo>
                  <a:lnTo>
                    <a:pt x="45" y="2635"/>
                  </a:lnTo>
                  <a:lnTo>
                    <a:pt x="27" y="2567"/>
                  </a:lnTo>
                  <a:lnTo>
                    <a:pt x="16" y="2497"/>
                  </a:lnTo>
                  <a:lnTo>
                    <a:pt x="6" y="2427"/>
                  </a:lnTo>
                  <a:lnTo>
                    <a:pt x="2" y="2357"/>
                  </a:lnTo>
                  <a:lnTo>
                    <a:pt x="0" y="2285"/>
                  </a:lnTo>
                  <a:lnTo>
                    <a:pt x="0" y="2285"/>
                  </a:lnTo>
                  <a:lnTo>
                    <a:pt x="0" y="2238"/>
                  </a:lnTo>
                  <a:lnTo>
                    <a:pt x="2" y="2191"/>
                  </a:lnTo>
                  <a:lnTo>
                    <a:pt x="6" y="2146"/>
                  </a:lnTo>
                  <a:lnTo>
                    <a:pt x="12" y="2101"/>
                  </a:lnTo>
                  <a:lnTo>
                    <a:pt x="18" y="2057"/>
                  </a:lnTo>
                  <a:lnTo>
                    <a:pt x="25" y="2012"/>
                  </a:lnTo>
                  <a:lnTo>
                    <a:pt x="35" y="1969"/>
                  </a:lnTo>
                  <a:lnTo>
                    <a:pt x="47" y="1926"/>
                  </a:lnTo>
                  <a:lnTo>
                    <a:pt x="58" y="1883"/>
                  </a:lnTo>
                  <a:lnTo>
                    <a:pt x="72" y="1840"/>
                  </a:lnTo>
                  <a:lnTo>
                    <a:pt x="86" y="1799"/>
                  </a:lnTo>
                  <a:lnTo>
                    <a:pt x="101" y="1758"/>
                  </a:lnTo>
                  <a:lnTo>
                    <a:pt x="119" y="1717"/>
                  </a:lnTo>
                  <a:lnTo>
                    <a:pt x="136" y="1678"/>
                  </a:lnTo>
                  <a:lnTo>
                    <a:pt x="156" y="1639"/>
                  </a:lnTo>
                  <a:lnTo>
                    <a:pt x="177" y="1600"/>
                  </a:lnTo>
                  <a:lnTo>
                    <a:pt x="199" y="1563"/>
                  </a:lnTo>
                  <a:lnTo>
                    <a:pt x="222" y="1526"/>
                  </a:lnTo>
                  <a:lnTo>
                    <a:pt x="246" y="1489"/>
                  </a:lnTo>
                  <a:lnTo>
                    <a:pt x="271" y="1454"/>
                  </a:lnTo>
                  <a:lnTo>
                    <a:pt x="296" y="1421"/>
                  </a:lnTo>
                  <a:lnTo>
                    <a:pt x="324" y="1386"/>
                  </a:lnTo>
                  <a:lnTo>
                    <a:pt x="353" y="1353"/>
                  </a:lnTo>
                  <a:lnTo>
                    <a:pt x="382" y="1322"/>
                  </a:lnTo>
                  <a:lnTo>
                    <a:pt x="411" y="1290"/>
                  </a:lnTo>
                  <a:lnTo>
                    <a:pt x="443" y="1261"/>
                  </a:lnTo>
                  <a:lnTo>
                    <a:pt x="474" y="1232"/>
                  </a:lnTo>
                  <a:lnTo>
                    <a:pt x="507" y="1203"/>
                  </a:lnTo>
                  <a:lnTo>
                    <a:pt x="540" y="1175"/>
                  </a:lnTo>
                  <a:lnTo>
                    <a:pt x="575" y="1150"/>
                  </a:lnTo>
                  <a:lnTo>
                    <a:pt x="610" y="1125"/>
                  </a:lnTo>
                  <a:lnTo>
                    <a:pt x="647" y="1101"/>
                  </a:lnTo>
                  <a:lnTo>
                    <a:pt x="530" y="897"/>
                  </a:lnTo>
                  <a:lnTo>
                    <a:pt x="774" y="754"/>
                  </a:lnTo>
                  <a:lnTo>
                    <a:pt x="899" y="971"/>
                  </a:lnTo>
                  <a:lnTo>
                    <a:pt x="899" y="971"/>
                  </a:lnTo>
                  <a:lnTo>
                    <a:pt x="948" y="953"/>
                  </a:lnTo>
                  <a:lnTo>
                    <a:pt x="995" y="938"/>
                  </a:lnTo>
                  <a:lnTo>
                    <a:pt x="1043" y="924"/>
                  </a:lnTo>
                  <a:lnTo>
                    <a:pt x="1094" y="912"/>
                  </a:lnTo>
                  <a:lnTo>
                    <a:pt x="1145" y="901"/>
                  </a:lnTo>
                  <a:lnTo>
                    <a:pt x="1195" y="893"/>
                  </a:lnTo>
                  <a:lnTo>
                    <a:pt x="1246" y="885"/>
                  </a:lnTo>
                  <a:lnTo>
                    <a:pt x="1299" y="881"/>
                  </a:lnTo>
                  <a:lnTo>
                    <a:pt x="1299" y="711"/>
                  </a:lnTo>
                  <a:lnTo>
                    <a:pt x="1299" y="711"/>
                  </a:lnTo>
                  <a:lnTo>
                    <a:pt x="1271" y="702"/>
                  </a:lnTo>
                  <a:lnTo>
                    <a:pt x="1246" y="688"/>
                  </a:lnTo>
                  <a:lnTo>
                    <a:pt x="1221" y="674"/>
                  </a:lnTo>
                  <a:lnTo>
                    <a:pt x="1197" y="659"/>
                  </a:lnTo>
                  <a:lnTo>
                    <a:pt x="1174" y="641"/>
                  </a:lnTo>
                  <a:lnTo>
                    <a:pt x="1153" y="624"/>
                  </a:lnTo>
                  <a:lnTo>
                    <a:pt x="1133" y="602"/>
                  </a:lnTo>
                  <a:lnTo>
                    <a:pt x="1115" y="581"/>
                  </a:lnTo>
                  <a:lnTo>
                    <a:pt x="1100" y="558"/>
                  </a:lnTo>
                  <a:lnTo>
                    <a:pt x="1086" y="532"/>
                  </a:lnTo>
                  <a:lnTo>
                    <a:pt x="1073" y="507"/>
                  </a:lnTo>
                  <a:lnTo>
                    <a:pt x="1063" y="480"/>
                  </a:lnTo>
                  <a:lnTo>
                    <a:pt x="1055" y="452"/>
                  </a:lnTo>
                  <a:lnTo>
                    <a:pt x="1049" y="423"/>
                  </a:lnTo>
                  <a:lnTo>
                    <a:pt x="1045" y="394"/>
                  </a:lnTo>
                  <a:lnTo>
                    <a:pt x="1043" y="365"/>
                  </a:lnTo>
                  <a:lnTo>
                    <a:pt x="1043" y="365"/>
                  </a:lnTo>
                  <a:lnTo>
                    <a:pt x="1045" y="327"/>
                  </a:lnTo>
                  <a:lnTo>
                    <a:pt x="1051" y="290"/>
                  </a:lnTo>
                  <a:lnTo>
                    <a:pt x="1061" y="255"/>
                  </a:lnTo>
                  <a:lnTo>
                    <a:pt x="1073" y="222"/>
                  </a:lnTo>
                  <a:lnTo>
                    <a:pt x="1088" y="191"/>
                  </a:lnTo>
                  <a:lnTo>
                    <a:pt x="1106" y="160"/>
                  </a:lnTo>
                  <a:lnTo>
                    <a:pt x="1127" y="133"/>
                  </a:lnTo>
                  <a:lnTo>
                    <a:pt x="1151" y="107"/>
                  </a:lnTo>
                  <a:lnTo>
                    <a:pt x="1178" y="84"/>
                  </a:lnTo>
                  <a:lnTo>
                    <a:pt x="1205" y="62"/>
                  </a:lnTo>
                  <a:lnTo>
                    <a:pt x="1234" y="45"/>
                  </a:lnTo>
                  <a:lnTo>
                    <a:pt x="1268" y="29"/>
                  </a:lnTo>
                  <a:lnTo>
                    <a:pt x="1301" y="16"/>
                  </a:lnTo>
                  <a:lnTo>
                    <a:pt x="1336" y="8"/>
                  </a:lnTo>
                  <a:lnTo>
                    <a:pt x="1371" y="2"/>
                  </a:lnTo>
                  <a:lnTo>
                    <a:pt x="1408" y="0"/>
                  </a:lnTo>
                  <a:lnTo>
                    <a:pt x="1408" y="0"/>
                  </a:lnTo>
                  <a:lnTo>
                    <a:pt x="1445" y="2"/>
                  </a:lnTo>
                  <a:lnTo>
                    <a:pt x="1480" y="8"/>
                  </a:lnTo>
                  <a:lnTo>
                    <a:pt x="1515" y="16"/>
                  </a:lnTo>
                  <a:lnTo>
                    <a:pt x="1548" y="29"/>
                  </a:lnTo>
                  <a:lnTo>
                    <a:pt x="1582" y="45"/>
                  </a:lnTo>
                  <a:lnTo>
                    <a:pt x="1611" y="62"/>
                  </a:lnTo>
                  <a:lnTo>
                    <a:pt x="1638" y="84"/>
                  </a:lnTo>
                  <a:lnTo>
                    <a:pt x="1665" y="107"/>
                  </a:lnTo>
                  <a:lnTo>
                    <a:pt x="1689" y="133"/>
                  </a:lnTo>
                  <a:lnTo>
                    <a:pt x="1710" y="160"/>
                  </a:lnTo>
                  <a:lnTo>
                    <a:pt x="1728" y="191"/>
                  </a:lnTo>
                  <a:lnTo>
                    <a:pt x="1743" y="222"/>
                  </a:lnTo>
                  <a:lnTo>
                    <a:pt x="1755" y="255"/>
                  </a:lnTo>
                  <a:lnTo>
                    <a:pt x="1765" y="290"/>
                  </a:lnTo>
                  <a:lnTo>
                    <a:pt x="1771" y="327"/>
                  </a:lnTo>
                  <a:lnTo>
                    <a:pt x="1773" y="365"/>
                  </a:lnTo>
                  <a:lnTo>
                    <a:pt x="1773" y="365"/>
                  </a:lnTo>
                  <a:lnTo>
                    <a:pt x="1771" y="394"/>
                  </a:lnTo>
                  <a:lnTo>
                    <a:pt x="1767" y="423"/>
                  </a:lnTo>
                  <a:lnTo>
                    <a:pt x="1761" y="452"/>
                  </a:lnTo>
                  <a:lnTo>
                    <a:pt x="1753" y="480"/>
                  </a:lnTo>
                  <a:lnTo>
                    <a:pt x="1743" y="507"/>
                  </a:lnTo>
                  <a:lnTo>
                    <a:pt x="1730" y="532"/>
                  </a:lnTo>
                  <a:lnTo>
                    <a:pt x="1716" y="558"/>
                  </a:lnTo>
                  <a:lnTo>
                    <a:pt x="1701" y="581"/>
                  </a:lnTo>
                  <a:lnTo>
                    <a:pt x="1683" y="602"/>
                  </a:lnTo>
                  <a:lnTo>
                    <a:pt x="1663" y="624"/>
                  </a:lnTo>
                  <a:lnTo>
                    <a:pt x="1642" y="641"/>
                  </a:lnTo>
                  <a:lnTo>
                    <a:pt x="1619" y="659"/>
                  </a:lnTo>
                  <a:lnTo>
                    <a:pt x="1595" y="674"/>
                  </a:lnTo>
                  <a:lnTo>
                    <a:pt x="1570" y="688"/>
                  </a:lnTo>
                  <a:lnTo>
                    <a:pt x="1545" y="702"/>
                  </a:lnTo>
                  <a:lnTo>
                    <a:pt x="1517" y="711"/>
                  </a:lnTo>
                  <a:lnTo>
                    <a:pt x="1517" y="881"/>
                  </a:lnTo>
                  <a:lnTo>
                    <a:pt x="1517" y="881"/>
                  </a:lnTo>
                  <a:close/>
                  <a:moveTo>
                    <a:pt x="1299" y="402"/>
                  </a:moveTo>
                  <a:lnTo>
                    <a:pt x="1517" y="402"/>
                  </a:lnTo>
                  <a:lnTo>
                    <a:pt x="1517" y="563"/>
                  </a:lnTo>
                  <a:lnTo>
                    <a:pt x="1517" y="563"/>
                  </a:lnTo>
                  <a:lnTo>
                    <a:pt x="1543" y="548"/>
                  </a:lnTo>
                  <a:lnTo>
                    <a:pt x="1566" y="528"/>
                  </a:lnTo>
                  <a:lnTo>
                    <a:pt x="1585" y="507"/>
                  </a:lnTo>
                  <a:lnTo>
                    <a:pt x="1603" y="481"/>
                  </a:lnTo>
                  <a:lnTo>
                    <a:pt x="1617" y="454"/>
                  </a:lnTo>
                  <a:lnTo>
                    <a:pt x="1628" y="425"/>
                  </a:lnTo>
                  <a:lnTo>
                    <a:pt x="1634" y="396"/>
                  </a:lnTo>
                  <a:lnTo>
                    <a:pt x="1636" y="365"/>
                  </a:lnTo>
                  <a:lnTo>
                    <a:pt x="1636" y="365"/>
                  </a:lnTo>
                  <a:lnTo>
                    <a:pt x="1634" y="341"/>
                  </a:lnTo>
                  <a:lnTo>
                    <a:pt x="1632" y="318"/>
                  </a:lnTo>
                  <a:lnTo>
                    <a:pt x="1626" y="296"/>
                  </a:lnTo>
                  <a:lnTo>
                    <a:pt x="1619" y="275"/>
                  </a:lnTo>
                  <a:lnTo>
                    <a:pt x="1609" y="255"/>
                  </a:lnTo>
                  <a:lnTo>
                    <a:pt x="1597" y="236"/>
                  </a:lnTo>
                  <a:lnTo>
                    <a:pt x="1584" y="218"/>
                  </a:lnTo>
                  <a:lnTo>
                    <a:pt x="1570" y="203"/>
                  </a:lnTo>
                  <a:lnTo>
                    <a:pt x="1552" y="187"/>
                  </a:lnTo>
                  <a:lnTo>
                    <a:pt x="1535" y="175"/>
                  </a:lnTo>
                  <a:lnTo>
                    <a:pt x="1517" y="164"/>
                  </a:lnTo>
                  <a:lnTo>
                    <a:pt x="1496" y="154"/>
                  </a:lnTo>
                  <a:lnTo>
                    <a:pt x="1476" y="146"/>
                  </a:lnTo>
                  <a:lnTo>
                    <a:pt x="1453" y="140"/>
                  </a:lnTo>
                  <a:lnTo>
                    <a:pt x="1431" y="136"/>
                  </a:lnTo>
                  <a:lnTo>
                    <a:pt x="1408" y="136"/>
                  </a:lnTo>
                  <a:lnTo>
                    <a:pt x="1408" y="136"/>
                  </a:lnTo>
                  <a:lnTo>
                    <a:pt x="1385" y="136"/>
                  </a:lnTo>
                  <a:lnTo>
                    <a:pt x="1363" y="140"/>
                  </a:lnTo>
                  <a:lnTo>
                    <a:pt x="1340" y="146"/>
                  </a:lnTo>
                  <a:lnTo>
                    <a:pt x="1320" y="154"/>
                  </a:lnTo>
                  <a:lnTo>
                    <a:pt x="1299" y="164"/>
                  </a:lnTo>
                  <a:lnTo>
                    <a:pt x="1281" y="175"/>
                  </a:lnTo>
                  <a:lnTo>
                    <a:pt x="1264" y="187"/>
                  </a:lnTo>
                  <a:lnTo>
                    <a:pt x="1246" y="203"/>
                  </a:lnTo>
                  <a:lnTo>
                    <a:pt x="1232" y="218"/>
                  </a:lnTo>
                  <a:lnTo>
                    <a:pt x="1219" y="236"/>
                  </a:lnTo>
                  <a:lnTo>
                    <a:pt x="1207" y="255"/>
                  </a:lnTo>
                  <a:lnTo>
                    <a:pt x="1197" y="275"/>
                  </a:lnTo>
                  <a:lnTo>
                    <a:pt x="1190" y="296"/>
                  </a:lnTo>
                  <a:lnTo>
                    <a:pt x="1184" y="318"/>
                  </a:lnTo>
                  <a:lnTo>
                    <a:pt x="1182" y="341"/>
                  </a:lnTo>
                  <a:lnTo>
                    <a:pt x="1180" y="365"/>
                  </a:lnTo>
                  <a:lnTo>
                    <a:pt x="1180" y="365"/>
                  </a:lnTo>
                  <a:lnTo>
                    <a:pt x="1182" y="396"/>
                  </a:lnTo>
                  <a:lnTo>
                    <a:pt x="1188" y="425"/>
                  </a:lnTo>
                  <a:lnTo>
                    <a:pt x="1199" y="454"/>
                  </a:lnTo>
                  <a:lnTo>
                    <a:pt x="1213" y="481"/>
                  </a:lnTo>
                  <a:lnTo>
                    <a:pt x="1231" y="507"/>
                  </a:lnTo>
                  <a:lnTo>
                    <a:pt x="1250" y="528"/>
                  </a:lnTo>
                  <a:lnTo>
                    <a:pt x="1273" y="548"/>
                  </a:lnTo>
                  <a:lnTo>
                    <a:pt x="1299" y="563"/>
                  </a:lnTo>
                  <a:lnTo>
                    <a:pt x="1299" y="402"/>
                  </a:lnTo>
                  <a:lnTo>
                    <a:pt x="1299" y="402"/>
                  </a:lnTo>
                  <a:close/>
                  <a:moveTo>
                    <a:pt x="1408" y="1107"/>
                  </a:moveTo>
                  <a:lnTo>
                    <a:pt x="1408" y="1107"/>
                  </a:lnTo>
                  <a:lnTo>
                    <a:pt x="1468" y="1109"/>
                  </a:lnTo>
                  <a:lnTo>
                    <a:pt x="1529" y="1113"/>
                  </a:lnTo>
                  <a:lnTo>
                    <a:pt x="1587" y="1121"/>
                  </a:lnTo>
                  <a:lnTo>
                    <a:pt x="1644" y="1133"/>
                  </a:lnTo>
                  <a:lnTo>
                    <a:pt x="1701" y="1144"/>
                  </a:lnTo>
                  <a:lnTo>
                    <a:pt x="1757" y="1160"/>
                  </a:lnTo>
                  <a:lnTo>
                    <a:pt x="1812" y="1179"/>
                  </a:lnTo>
                  <a:lnTo>
                    <a:pt x="1864" y="1201"/>
                  </a:lnTo>
                  <a:lnTo>
                    <a:pt x="1917" y="1224"/>
                  </a:lnTo>
                  <a:lnTo>
                    <a:pt x="1968" y="1250"/>
                  </a:lnTo>
                  <a:lnTo>
                    <a:pt x="2016" y="1279"/>
                  </a:lnTo>
                  <a:lnTo>
                    <a:pt x="2065" y="1310"/>
                  </a:lnTo>
                  <a:lnTo>
                    <a:pt x="2112" y="1341"/>
                  </a:lnTo>
                  <a:lnTo>
                    <a:pt x="2155" y="1376"/>
                  </a:lnTo>
                  <a:lnTo>
                    <a:pt x="2198" y="1413"/>
                  </a:lnTo>
                  <a:lnTo>
                    <a:pt x="2239" y="1452"/>
                  </a:lnTo>
                  <a:lnTo>
                    <a:pt x="2278" y="1493"/>
                  </a:lnTo>
                  <a:lnTo>
                    <a:pt x="2315" y="1536"/>
                  </a:lnTo>
                  <a:lnTo>
                    <a:pt x="2350" y="1581"/>
                  </a:lnTo>
                  <a:lnTo>
                    <a:pt x="2383" y="1628"/>
                  </a:lnTo>
                  <a:lnTo>
                    <a:pt x="2414" y="1674"/>
                  </a:lnTo>
                  <a:lnTo>
                    <a:pt x="2442" y="1723"/>
                  </a:lnTo>
                  <a:lnTo>
                    <a:pt x="2469" y="1774"/>
                  </a:lnTo>
                  <a:lnTo>
                    <a:pt x="2492" y="1827"/>
                  </a:lnTo>
                  <a:lnTo>
                    <a:pt x="2514" y="1881"/>
                  </a:lnTo>
                  <a:lnTo>
                    <a:pt x="2531" y="1936"/>
                  </a:lnTo>
                  <a:lnTo>
                    <a:pt x="2547" y="1990"/>
                  </a:lnTo>
                  <a:lnTo>
                    <a:pt x="2561" y="2047"/>
                  </a:lnTo>
                  <a:lnTo>
                    <a:pt x="2570" y="2105"/>
                  </a:lnTo>
                  <a:lnTo>
                    <a:pt x="2578" y="2164"/>
                  </a:lnTo>
                  <a:lnTo>
                    <a:pt x="2584" y="2224"/>
                  </a:lnTo>
                  <a:lnTo>
                    <a:pt x="2584" y="2285"/>
                  </a:lnTo>
                  <a:lnTo>
                    <a:pt x="2584" y="2285"/>
                  </a:lnTo>
                  <a:lnTo>
                    <a:pt x="2584" y="2345"/>
                  </a:lnTo>
                  <a:lnTo>
                    <a:pt x="2578" y="2404"/>
                  </a:lnTo>
                  <a:lnTo>
                    <a:pt x="2570" y="2462"/>
                  </a:lnTo>
                  <a:lnTo>
                    <a:pt x="2561" y="2520"/>
                  </a:lnTo>
                  <a:lnTo>
                    <a:pt x="2547" y="2577"/>
                  </a:lnTo>
                  <a:lnTo>
                    <a:pt x="2531" y="2634"/>
                  </a:lnTo>
                  <a:lnTo>
                    <a:pt x="2514" y="2688"/>
                  </a:lnTo>
                  <a:lnTo>
                    <a:pt x="2492" y="2741"/>
                  </a:lnTo>
                  <a:lnTo>
                    <a:pt x="2469" y="2793"/>
                  </a:lnTo>
                  <a:lnTo>
                    <a:pt x="2442" y="2844"/>
                  </a:lnTo>
                  <a:lnTo>
                    <a:pt x="2414" y="2893"/>
                  </a:lnTo>
                  <a:lnTo>
                    <a:pt x="2383" y="2942"/>
                  </a:lnTo>
                  <a:lnTo>
                    <a:pt x="2350" y="2986"/>
                  </a:lnTo>
                  <a:lnTo>
                    <a:pt x="2315" y="3031"/>
                  </a:lnTo>
                  <a:lnTo>
                    <a:pt x="2278" y="3074"/>
                  </a:lnTo>
                  <a:lnTo>
                    <a:pt x="2239" y="3115"/>
                  </a:lnTo>
                  <a:lnTo>
                    <a:pt x="2198" y="3154"/>
                  </a:lnTo>
                  <a:lnTo>
                    <a:pt x="2155" y="3191"/>
                  </a:lnTo>
                  <a:lnTo>
                    <a:pt x="2112" y="3226"/>
                  </a:lnTo>
                  <a:lnTo>
                    <a:pt x="2065" y="3259"/>
                  </a:lnTo>
                  <a:lnTo>
                    <a:pt x="2016" y="3290"/>
                  </a:lnTo>
                  <a:lnTo>
                    <a:pt x="1968" y="3318"/>
                  </a:lnTo>
                  <a:lnTo>
                    <a:pt x="1917" y="3345"/>
                  </a:lnTo>
                  <a:lnTo>
                    <a:pt x="1864" y="3368"/>
                  </a:lnTo>
                  <a:lnTo>
                    <a:pt x="1812" y="3390"/>
                  </a:lnTo>
                  <a:lnTo>
                    <a:pt x="1757" y="3407"/>
                  </a:lnTo>
                  <a:lnTo>
                    <a:pt x="1701" y="3423"/>
                  </a:lnTo>
                  <a:lnTo>
                    <a:pt x="1644" y="3437"/>
                  </a:lnTo>
                  <a:lnTo>
                    <a:pt x="1587" y="3446"/>
                  </a:lnTo>
                  <a:lnTo>
                    <a:pt x="1529" y="3454"/>
                  </a:lnTo>
                  <a:lnTo>
                    <a:pt x="1468" y="3458"/>
                  </a:lnTo>
                  <a:lnTo>
                    <a:pt x="1408" y="3460"/>
                  </a:lnTo>
                  <a:lnTo>
                    <a:pt x="1408" y="3460"/>
                  </a:lnTo>
                  <a:lnTo>
                    <a:pt x="1348" y="3458"/>
                  </a:lnTo>
                  <a:lnTo>
                    <a:pt x="1287" y="3454"/>
                  </a:lnTo>
                  <a:lnTo>
                    <a:pt x="1229" y="3446"/>
                  </a:lnTo>
                  <a:lnTo>
                    <a:pt x="1172" y="3437"/>
                  </a:lnTo>
                  <a:lnTo>
                    <a:pt x="1115" y="3423"/>
                  </a:lnTo>
                  <a:lnTo>
                    <a:pt x="1059" y="3407"/>
                  </a:lnTo>
                  <a:lnTo>
                    <a:pt x="1004" y="3390"/>
                  </a:lnTo>
                  <a:lnTo>
                    <a:pt x="952" y="3368"/>
                  </a:lnTo>
                  <a:lnTo>
                    <a:pt x="899" y="3345"/>
                  </a:lnTo>
                  <a:lnTo>
                    <a:pt x="848" y="3318"/>
                  </a:lnTo>
                  <a:lnTo>
                    <a:pt x="800" y="3290"/>
                  </a:lnTo>
                  <a:lnTo>
                    <a:pt x="751" y="3259"/>
                  </a:lnTo>
                  <a:lnTo>
                    <a:pt x="704" y="3226"/>
                  </a:lnTo>
                  <a:lnTo>
                    <a:pt x="661" y="3191"/>
                  </a:lnTo>
                  <a:lnTo>
                    <a:pt x="618" y="3154"/>
                  </a:lnTo>
                  <a:lnTo>
                    <a:pt x="577" y="3115"/>
                  </a:lnTo>
                  <a:lnTo>
                    <a:pt x="538" y="3074"/>
                  </a:lnTo>
                  <a:lnTo>
                    <a:pt x="501" y="3031"/>
                  </a:lnTo>
                  <a:lnTo>
                    <a:pt x="466" y="2986"/>
                  </a:lnTo>
                  <a:lnTo>
                    <a:pt x="433" y="2942"/>
                  </a:lnTo>
                  <a:lnTo>
                    <a:pt x="402" y="2893"/>
                  </a:lnTo>
                  <a:lnTo>
                    <a:pt x="374" y="2844"/>
                  </a:lnTo>
                  <a:lnTo>
                    <a:pt x="347" y="2793"/>
                  </a:lnTo>
                  <a:lnTo>
                    <a:pt x="324" y="2741"/>
                  </a:lnTo>
                  <a:lnTo>
                    <a:pt x="302" y="2688"/>
                  </a:lnTo>
                  <a:lnTo>
                    <a:pt x="285" y="2634"/>
                  </a:lnTo>
                  <a:lnTo>
                    <a:pt x="269" y="2577"/>
                  </a:lnTo>
                  <a:lnTo>
                    <a:pt x="255" y="2520"/>
                  </a:lnTo>
                  <a:lnTo>
                    <a:pt x="246" y="2462"/>
                  </a:lnTo>
                  <a:lnTo>
                    <a:pt x="238" y="2404"/>
                  </a:lnTo>
                  <a:lnTo>
                    <a:pt x="232" y="2345"/>
                  </a:lnTo>
                  <a:lnTo>
                    <a:pt x="232" y="2285"/>
                  </a:lnTo>
                  <a:lnTo>
                    <a:pt x="232" y="2285"/>
                  </a:lnTo>
                  <a:lnTo>
                    <a:pt x="232" y="2224"/>
                  </a:lnTo>
                  <a:lnTo>
                    <a:pt x="238" y="2164"/>
                  </a:lnTo>
                  <a:lnTo>
                    <a:pt x="246" y="2105"/>
                  </a:lnTo>
                  <a:lnTo>
                    <a:pt x="255" y="2047"/>
                  </a:lnTo>
                  <a:lnTo>
                    <a:pt x="269" y="1990"/>
                  </a:lnTo>
                  <a:lnTo>
                    <a:pt x="285" y="1936"/>
                  </a:lnTo>
                  <a:lnTo>
                    <a:pt x="302" y="1881"/>
                  </a:lnTo>
                  <a:lnTo>
                    <a:pt x="324" y="1827"/>
                  </a:lnTo>
                  <a:lnTo>
                    <a:pt x="347" y="1774"/>
                  </a:lnTo>
                  <a:lnTo>
                    <a:pt x="374" y="1723"/>
                  </a:lnTo>
                  <a:lnTo>
                    <a:pt x="402" y="1674"/>
                  </a:lnTo>
                  <a:lnTo>
                    <a:pt x="433" y="1628"/>
                  </a:lnTo>
                  <a:lnTo>
                    <a:pt x="466" y="1581"/>
                  </a:lnTo>
                  <a:lnTo>
                    <a:pt x="501" y="1536"/>
                  </a:lnTo>
                  <a:lnTo>
                    <a:pt x="538" y="1493"/>
                  </a:lnTo>
                  <a:lnTo>
                    <a:pt x="577" y="1452"/>
                  </a:lnTo>
                  <a:lnTo>
                    <a:pt x="618" y="1413"/>
                  </a:lnTo>
                  <a:lnTo>
                    <a:pt x="661" y="1376"/>
                  </a:lnTo>
                  <a:lnTo>
                    <a:pt x="704" y="1341"/>
                  </a:lnTo>
                  <a:lnTo>
                    <a:pt x="751" y="1310"/>
                  </a:lnTo>
                  <a:lnTo>
                    <a:pt x="800" y="1279"/>
                  </a:lnTo>
                  <a:lnTo>
                    <a:pt x="848" y="1250"/>
                  </a:lnTo>
                  <a:lnTo>
                    <a:pt x="899" y="1224"/>
                  </a:lnTo>
                  <a:lnTo>
                    <a:pt x="952" y="1201"/>
                  </a:lnTo>
                  <a:lnTo>
                    <a:pt x="1004" y="1179"/>
                  </a:lnTo>
                  <a:lnTo>
                    <a:pt x="1059" y="1160"/>
                  </a:lnTo>
                  <a:lnTo>
                    <a:pt x="1115" y="1144"/>
                  </a:lnTo>
                  <a:lnTo>
                    <a:pt x="1172" y="1133"/>
                  </a:lnTo>
                  <a:lnTo>
                    <a:pt x="1229" y="1121"/>
                  </a:lnTo>
                  <a:lnTo>
                    <a:pt x="1287" y="1113"/>
                  </a:lnTo>
                  <a:lnTo>
                    <a:pt x="1348" y="1109"/>
                  </a:lnTo>
                  <a:lnTo>
                    <a:pt x="1408" y="1107"/>
                  </a:lnTo>
                  <a:lnTo>
                    <a:pt x="1408" y="110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grpSp>
      <p:sp>
        <p:nvSpPr>
          <p:cNvPr id="10" name="TextBox 9"/>
          <p:cNvSpPr txBox="1"/>
          <p:nvPr/>
        </p:nvSpPr>
        <p:spPr>
          <a:xfrm>
            <a:off x="2007191" y="3716779"/>
            <a:ext cx="1033554" cy="506731"/>
          </a:xfrm>
          <a:prstGeom prst="rect">
            <a:avLst/>
          </a:prstGeom>
          <a:noFill/>
        </p:spPr>
        <p:txBody>
          <a:bodyPr lIns="0" tIns="0" rIns="0" bIns="0" rtlCol="1"/>
          <a:lstStyle/>
          <a:p>
            <a:pPr algn="ctr" fontAlgn="auto">
              <a:spcBef>
                <a:spcPts val="0"/>
              </a:spcBef>
              <a:spcAft>
                <a:spcPts val="0"/>
              </a:spcAft>
              <a:defRPr/>
            </a:pPr>
            <a:r>
              <a:rPr lang="en-US" sz="3094" kern="0" dirty="0">
                <a:solidFill>
                  <a:schemeClr val="bg1"/>
                </a:solidFill>
                <a:latin typeface="Impact" panose="020B0806030902050204" pitchFamily="34" charset="0"/>
                <a:ea typeface="Open Sans" pitchFamily="34" charset="0"/>
                <a:cs typeface="Open Sans" pitchFamily="34" charset="0"/>
              </a:rPr>
              <a:t>25%</a:t>
            </a:r>
            <a:endParaRPr lang="ar-SA" sz="3094" kern="0" dirty="0">
              <a:solidFill>
                <a:schemeClr val="bg1"/>
              </a:solidFill>
              <a:latin typeface="Impact" panose="020B0806030902050204" pitchFamily="34" charset="0"/>
              <a:ea typeface="Open Sans" pitchFamily="34" charset="0"/>
            </a:endParaRPr>
          </a:p>
        </p:txBody>
      </p:sp>
      <p:sp>
        <p:nvSpPr>
          <p:cNvPr id="11" name="Pie 85"/>
          <p:cNvSpPr/>
          <p:nvPr/>
        </p:nvSpPr>
        <p:spPr>
          <a:xfrm>
            <a:off x="4469417" y="3283713"/>
            <a:ext cx="1381794" cy="1384026"/>
          </a:xfrm>
          <a:prstGeom prst="pie">
            <a:avLst>
              <a:gd name="adj1" fmla="val 16127117"/>
              <a:gd name="adj2" fmla="val 10812390"/>
            </a:avLst>
          </a:prstGeom>
          <a:solidFill>
            <a:schemeClr val="bg2"/>
          </a:solidFill>
          <a:ln w="12700" cap="flat" cmpd="sng" algn="ctr">
            <a:solidFill>
              <a:srgbClr val="FFFFFF"/>
            </a:solidFill>
            <a:prstDash val="solid"/>
          </a:ln>
          <a:effectLst/>
        </p:spPr>
        <p:txBody>
          <a:bodyPr rtlCol="1" anchor="ctr"/>
          <a:lstStyle/>
          <a:p>
            <a:pPr algn="ctr" fontAlgn="auto">
              <a:spcBef>
                <a:spcPts val="0"/>
              </a:spcBef>
              <a:spcAft>
                <a:spcPts val="0"/>
              </a:spcAft>
              <a:defRPr/>
            </a:pPr>
            <a:endParaRPr lang="ar-SA" kern="0">
              <a:solidFill>
                <a:srgbClr val="000000"/>
              </a:solidFill>
              <a:latin typeface="Calibri" panose="020F0502020204030204"/>
              <a:ea typeface="+mn-ea"/>
            </a:endParaRPr>
          </a:p>
        </p:txBody>
      </p:sp>
      <p:grpSp>
        <p:nvGrpSpPr>
          <p:cNvPr id="12" name="组合 11"/>
          <p:cNvGrpSpPr/>
          <p:nvPr/>
        </p:nvGrpSpPr>
        <p:grpSpPr bwMode="auto">
          <a:xfrm>
            <a:off x="4206005" y="2428742"/>
            <a:ext cx="1910848" cy="2504640"/>
            <a:chOff x="3335983" y="1669106"/>
            <a:chExt cx="1358595" cy="1781229"/>
          </a:xfrm>
        </p:grpSpPr>
        <p:sp>
          <p:nvSpPr>
            <p:cNvPr id="13" name="Freeform 11"/>
            <p:cNvSpPr>
              <a:spLocks noEditPoints="1"/>
            </p:cNvSpPr>
            <p:nvPr/>
          </p:nvSpPr>
          <p:spPr bwMode="auto">
            <a:xfrm>
              <a:off x="3529615" y="2285075"/>
              <a:ext cx="971332" cy="971579"/>
            </a:xfrm>
            <a:custGeom>
              <a:avLst/>
              <a:gdLst/>
              <a:ahLst/>
              <a:cxnLst>
                <a:cxn ang="0">
                  <a:pos x="1094" y="0"/>
                </a:cxn>
                <a:cxn ang="0">
                  <a:pos x="1044" y="176"/>
                </a:cxn>
                <a:cxn ang="0">
                  <a:pos x="1044" y="0"/>
                </a:cxn>
                <a:cxn ang="0">
                  <a:pos x="1613" y="151"/>
                </a:cxn>
                <a:cxn ang="0">
                  <a:pos x="1555" y="205"/>
                </a:cxn>
                <a:cxn ang="0">
                  <a:pos x="1594" y="139"/>
                </a:cxn>
                <a:cxn ang="0">
                  <a:pos x="583" y="1934"/>
                </a:cxn>
                <a:cxn ang="0">
                  <a:pos x="525" y="1991"/>
                </a:cxn>
                <a:cxn ang="0">
                  <a:pos x="564" y="1922"/>
                </a:cxn>
                <a:cxn ang="0">
                  <a:pos x="2001" y="546"/>
                </a:cxn>
                <a:cxn ang="0">
                  <a:pos x="1921" y="564"/>
                </a:cxn>
                <a:cxn ang="0">
                  <a:pos x="1989" y="525"/>
                </a:cxn>
                <a:cxn ang="0">
                  <a:pos x="217" y="1575"/>
                </a:cxn>
                <a:cxn ang="0">
                  <a:pos x="137" y="1595"/>
                </a:cxn>
                <a:cxn ang="0">
                  <a:pos x="203" y="1556"/>
                </a:cxn>
                <a:cxn ang="0">
                  <a:pos x="1989" y="1614"/>
                </a:cxn>
                <a:cxn ang="0">
                  <a:pos x="1935" y="1556"/>
                </a:cxn>
                <a:cxn ang="0">
                  <a:pos x="2001" y="1595"/>
                </a:cxn>
                <a:cxn ang="0">
                  <a:pos x="203" y="585"/>
                </a:cxn>
                <a:cxn ang="0">
                  <a:pos x="149" y="525"/>
                </a:cxn>
                <a:cxn ang="0">
                  <a:pos x="217" y="564"/>
                </a:cxn>
                <a:cxn ang="0">
                  <a:pos x="1594" y="2002"/>
                </a:cxn>
                <a:cxn ang="0">
                  <a:pos x="1574" y="1922"/>
                </a:cxn>
                <a:cxn ang="0">
                  <a:pos x="1613" y="1991"/>
                </a:cxn>
                <a:cxn ang="0">
                  <a:pos x="564" y="217"/>
                </a:cxn>
                <a:cxn ang="0">
                  <a:pos x="544" y="139"/>
                </a:cxn>
                <a:cxn ang="0">
                  <a:pos x="583" y="205"/>
                </a:cxn>
                <a:cxn ang="0">
                  <a:pos x="1094" y="1965"/>
                </a:cxn>
                <a:cxn ang="0">
                  <a:pos x="1044" y="2139"/>
                </a:cxn>
                <a:cxn ang="0">
                  <a:pos x="1044" y="1965"/>
                </a:cxn>
                <a:cxn ang="0">
                  <a:pos x="2138" y="1096"/>
                </a:cxn>
                <a:cxn ang="0">
                  <a:pos x="1964" y="1043"/>
                </a:cxn>
                <a:cxn ang="0">
                  <a:pos x="2138" y="1043"/>
                </a:cxn>
                <a:cxn ang="0">
                  <a:pos x="174" y="1096"/>
                </a:cxn>
                <a:cxn ang="0">
                  <a:pos x="0" y="1043"/>
                </a:cxn>
              </a:cxnLst>
              <a:rect l="0" t="0" r="r" b="b"/>
              <a:pathLst>
                <a:path w="2138" h="2139">
                  <a:moveTo>
                    <a:pt x="1044" y="0"/>
                  </a:moveTo>
                  <a:lnTo>
                    <a:pt x="1094" y="0"/>
                  </a:lnTo>
                  <a:lnTo>
                    <a:pt x="1094" y="176"/>
                  </a:lnTo>
                  <a:lnTo>
                    <a:pt x="1044" y="176"/>
                  </a:lnTo>
                  <a:lnTo>
                    <a:pt x="1044" y="0"/>
                  </a:lnTo>
                  <a:lnTo>
                    <a:pt x="1044" y="0"/>
                  </a:lnTo>
                  <a:close/>
                  <a:moveTo>
                    <a:pt x="1594" y="139"/>
                  </a:moveTo>
                  <a:lnTo>
                    <a:pt x="1613" y="151"/>
                  </a:lnTo>
                  <a:lnTo>
                    <a:pt x="1574" y="217"/>
                  </a:lnTo>
                  <a:lnTo>
                    <a:pt x="1555" y="205"/>
                  </a:lnTo>
                  <a:lnTo>
                    <a:pt x="1594" y="139"/>
                  </a:lnTo>
                  <a:lnTo>
                    <a:pt x="1594" y="139"/>
                  </a:lnTo>
                  <a:close/>
                  <a:moveTo>
                    <a:pt x="564" y="1922"/>
                  </a:moveTo>
                  <a:lnTo>
                    <a:pt x="583" y="1934"/>
                  </a:lnTo>
                  <a:lnTo>
                    <a:pt x="544" y="2002"/>
                  </a:lnTo>
                  <a:lnTo>
                    <a:pt x="525" y="1991"/>
                  </a:lnTo>
                  <a:lnTo>
                    <a:pt x="564" y="1922"/>
                  </a:lnTo>
                  <a:lnTo>
                    <a:pt x="564" y="1922"/>
                  </a:lnTo>
                  <a:close/>
                  <a:moveTo>
                    <a:pt x="1989" y="525"/>
                  </a:moveTo>
                  <a:lnTo>
                    <a:pt x="2001" y="546"/>
                  </a:lnTo>
                  <a:lnTo>
                    <a:pt x="1935" y="585"/>
                  </a:lnTo>
                  <a:lnTo>
                    <a:pt x="1921" y="564"/>
                  </a:lnTo>
                  <a:lnTo>
                    <a:pt x="1989" y="525"/>
                  </a:lnTo>
                  <a:lnTo>
                    <a:pt x="1989" y="525"/>
                  </a:lnTo>
                  <a:close/>
                  <a:moveTo>
                    <a:pt x="203" y="1556"/>
                  </a:moveTo>
                  <a:lnTo>
                    <a:pt x="217" y="1575"/>
                  </a:lnTo>
                  <a:lnTo>
                    <a:pt x="149" y="1614"/>
                  </a:lnTo>
                  <a:lnTo>
                    <a:pt x="137" y="1595"/>
                  </a:lnTo>
                  <a:lnTo>
                    <a:pt x="203" y="1556"/>
                  </a:lnTo>
                  <a:lnTo>
                    <a:pt x="203" y="1556"/>
                  </a:lnTo>
                  <a:close/>
                  <a:moveTo>
                    <a:pt x="2001" y="1595"/>
                  </a:moveTo>
                  <a:lnTo>
                    <a:pt x="1989" y="1614"/>
                  </a:lnTo>
                  <a:lnTo>
                    <a:pt x="1921" y="1575"/>
                  </a:lnTo>
                  <a:lnTo>
                    <a:pt x="1935" y="1556"/>
                  </a:lnTo>
                  <a:lnTo>
                    <a:pt x="2001" y="1595"/>
                  </a:lnTo>
                  <a:lnTo>
                    <a:pt x="2001" y="1595"/>
                  </a:lnTo>
                  <a:close/>
                  <a:moveTo>
                    <a:pt x="217" y="564"/>
                  </a:moveTo>
                  <a:lnTo>
                    <a:pt x="203" y="585"/>
                  </a:lnTo>
                  <a:lnTo>
                    <a:pt x="137" y="546"/>
                  </a:lnTo>
                  <a:lnTo>
                    <a:pt x="149" y="525"/>
                  </a:lnTo>
                  <a:lnTo>
                    <a:pt x="217" y="564"/>
                  </a:lnTo>
                  <a:lnTo>
                    <a:pt x="217" y="564"/>
                  </a:lnTo>
                  <a:close/>
                  <a:moveTo>
                    <a:pt x="1613" y="1991"/>
                  </a:moveTo>
                  <a:lnTo>
                    <a:pt x="1594" y="2002"/>
                  </a:lnTo>
                  <a:lnTo>
                    <a:pt x="1555" y="1934"/>
                  </a:lnTo>
                  <a:lnTo>
                    <a:pt x="1574" y="1922"/>
                  </a:lnTo>
                  <a:lnTo>
                    <a:pt x="1613" y="1991"/>
                  </a:lnTo>
                  <a:lnTo>
                    <a:pt x="1613" y="1991"/>
                  </a:lnTo>
                  <a:close/>
                  <a:moveTo>
                    <a:pt x="583" y="205"/>
                  </a:moveTo>
                  <a:lnTo>
                    <a:pt x="564" y="217"/>
                  </a:lnTo>
                  <a:lnTo>
                    <a:pt x="525" y="151"/>
                  </a:lnTo>
                  <a:lnTo>
                    <a:pt x="544" y="139"/>
                  </a:lnTo>
                  <a:lnTo>
                    <a:pt x="583" y="205"/>
                  </a:lnTo>
                  <a:lnTo>
                    <a:pt x="583" y="205"/>
                  </a:lnTo>
                  <a:close/>
                  <a:moveTo>
                    <a:pt x="1044" y="1965"/>
                  </a:moveTo>
                  <a:lnTo>
                    <a:pt x="1094" y="1965"/>
                  </a:lnTo>
                  <a:lnTo>
                    <a:pt x="1094" y="2139"/>
                  </a:lnTo>
                  <a:lnTo>
                    <a:pt x="1044" y="2139"/>
                  </a:lnTo>
                  <a:lnTo>
                    <a:pt x="1044" y="1965"/>
                  </a:lnTo>
                  <a:lnTo>
                    <a:pt x="1044" y="1965"/>
                  </a:lnTo>
                  <a:close/>
                  <a:moveTo>
                    <a:pt x="2138" y="1043"/>
                  </a:moveTo>
                  <a:lnTo>
                    <a:pt x="2138" y="1096"/>
                  </a:lnTo>
                  <a:lnTo>
                    <a:pt x="1964" y="1096"/>
                  </a:lnTo>
                  <a:lnTo>
                    <a:pt x="1964" y="1043"/>
                  </a:lnTo>
                  <a:lnTo>
                    <a:pt x="2138" y="1043"/>
                  </a:lnTo>
                  <a:lnTo>
                    <a:pt x="2138" y="1043"/>
                  </a:lnTo>
                  <a:close/>
                  <a:moveTo>
                    <a:pt x="174" y="1043"/>
                  </a:moveTo>
                  <a:lnTo>
                    <a:pt x="174" y="1096"/>
                  </a:lnTo>
                  <a:lnTo>
                    <a:pt x="0" y="1096"/>
                  </a:lnTo>
                  <a:lnTo>
                    <a:pt x="0" y="1043"/>
                  </a:lnTo>
                  <a:lnTo>
                    <a:pt x="174" y="1043"/>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sp>
          <p:nvSpPr>
            <p:cNvPr id="14" name="Freeform 12"/>
            <p:cNvSpPr>
              <a:spLocks noEditPoints="1"/>
            </p:cNvSpPr>
            <p:nvPr/>
          </p:nvSpPr>
          <p:spPr bwMode="auto">
            <a:xfrm>
              <a:off x="3335983" y="1669106"/>
              <a:ext cx="1358595" cy="1781229"/>
            </a:xfrm>
            <a:custGeom>
              <a:avLst/>
              <a:gdLst/>
              <a:ahLst/>
              <a:cxnLst>
                <a:cxn ang="0">
                  <a:pos x="1773" y="924"/>
                </a:cxn>
                <a:cxn ang="0">
                  <a:pos x="2169" y="1101"/>
                </a:cxn>
                <a:cxn ang="0">
                  <a:pos x="2405" y="1290"/>
                </a:cxn>
                <a:cxn ang="0">
                  <a:pos x="2594" y="1526"/>
                </a:cxn>
                <a:cxn ang="0">
                  <a:pos x="2730" y="1799"/>
                </a:cxn>
                <a:cxn ang="0">
                  <a:pos x="2804" y="2101"/>
                </a:cxn>
                <a:cxn ang="0">
                  <a:pos x="2810" y="2427"/>
                </a:cxn>
                <a:cxn ang="0">
                  <a:pos x="2678" y="2893"/>
                </a:cxn>
                <a:cxn ang="0">
                  <a:pos x="2403" y="3279"/>
                </a:cxn>
                <a:cxn ang="0">
                  <a:pos x="2018" y="3554"/>
                </a:cxn>
                <a:cxn ang="0">
                  <a:pos x="1552" y="3684"/>
                </a:cxn>
                <a:cxn ang="0">
                  <a:pos x="1125" y="3663"/>
                </a:cxn>
                <a:cxn ang="0">
                  <a:pos x="679" y="3487"/>
                </a:cxn>
                <a:cxn ang="0">
                  <a:pos x="322" y="3179"/>
                </a:cxn>
                <a:cxn ang="0">
                  <a:pos x="86" y="2768"/>
                </a:cxn>
                <a:cxn ang="0">
                  <a:pos x="0" y="2285"/>
                </a:cxn>
                <a:cxn ang="0">
                  <a:pos x="25" y="2012"/>
                </a:cxn>
                <a:cxn ang="0">
                  <a:pos x="119" y="1717"/>
                </a:cxn>
                <a:cxn ang="0">
                  <a:pos x="271" y="1454"/>
                </a:cxn>
                <a:cxn ang="0">
                  <a:pos x="474" y="1232"/>
                </a:cxn>
                <a:cxn ang="0">
                  <a:pos x="774" y="754"/>
                </a:cxn>
                <a:cxn ang="0">
                  <a:pos x="1145" y="901"/>
                </a:cxn>
                <a:cxn ang="0">
                  <a:pos x="1246" y="688"/>
                </a:cxn>
                <a:cxn ang="0">
                  <a:pos x="1100" y="558"/>
                </a:cxn>
                <a:cxn ang="0">
                  <a:pos x="1043" y="365"/>
                </a:cxn>
                <a:cxn ang="0">
                  <a:pos x="1106" y="160"/>
                </a:cxn>
                <a:cxn ang="0">
                  <a:pos x="1301" y="16"/>
                </a:cxn>
                <a:cxn ang="0">
                  <a:pos x="1515" y="16"/>
                </a:cxn>
                <a:cxn ang="0">
                  <a:pos x="1710" y="160"/>
                </a:cxn>
                <a:cxn ang="0">
                  <a:pos x="1773" y="365"/>
                </a:cxn>
                <a:cxn ang="0">
                  <a:pos x="1716" y="558"/>
                </a:cxn>
                <a:cxn ang="0">
                  <a:pos x="1570" y="688"/>
                </a:cxn>
                <a:cxn ang="0">
                  <a:pos x="1517" y="563"/>
                </a:cxn>
                <a:cxn ang="0">
                  <a:pos x="1628" y="425"/>
                </a:cxn>
                <a:cxn ang="0">
                  <a:pos x="1619" y="275"/>
                </a:cxn>
                <a:cxn ang="0">
                  <a:pos x="1517" y="164"/>
                </a:cxn>
                <a:cxn ang="0">
                  <a:pos x="1385" y="136"/>
                </a:cxn>
                <a:cxn ang="0">
                  <a:pos x="1246" y="203"/>
                </a:cxn>
                <a:cxn ang="0">
                  <a:pos x="1182" y="341"/>
                </a:cxn>
                <a:cxn ang="0">
                  <a:pos x="1231" y="507"/>
                </a:cxn>
                <a:cxn ang="0">
                  <a:pos x="1408" y="1107"/>
                </a:cxn>
                <a:cxn ang="0">
                  <a:pos x="1812" y="1179"/>
                </a:cxn>
                <a:cxn ang="0">
                  <a:pos x="2155" y="1376"/>
                </a:cxn>
                <a:cxn ang="0">
                  <a:pos x="2414" y="1674"/>
                </a:cxn>
                <a:cxn ang="0">
                  <a:pos x="2561" y="2047"/>
                </a:cxn>
                <a:cxn ang="0">
                  <a:pos x="2578" y="2404"/>
                </a:cxn>
                <a:cxn ang="0">
                  <a:pos x="2469" y="2793"/>
                </a:cxn>
                <a:cxn ang="0">
                  <a:pos x="2239" y="3115"/>
                </a:cxn>
                <a:cxn ang="0">
                  <a:pos x="1917" y="3345"/>
                </a:cxn>
                <a:cxn ang="0">
                  <a:pos x="1529" y="3454"/>
                </a:cxn>
                <a:cxn ang="0">
                  <a:pos x="1172" y="3437"/>
                </a:cxn>
                <a:cxn ang="0">
                  <a:pos x="800" y="3290"/>
                </a:cxn>
                <a:cxn ang="0">
                  <a:pos x="501" y="3031"/>
                </a:cxn>
                <a:cxn ang="0">
                  <a:pos x="302" y="2688"/>
                </a:cxn>
                <a:cxn ang="0">
                  <a:pos x="232" y="2285"/>
                </a:cxn>
                <a:cxn ang="0">
                  <a:pos x="285" y="1936"/>
                </a:cxn>
                <a:cxn ang="0">
                  <a:pos x="466" y="1581"/>
                </a:cxn>
                <a:cxn ang="0">
                  <a:pos x="751" y="1310"/>
                </a:cxn>
                <a:cxn ang="0">
                  <a:pos x="1115" y="1144"/>
                </a:cxn>
              </a:cxnLst>
              <a:rect l="0" t="0" r="r" b="b"/>
              <a:pathLst>
                <a:path w="2816" h="3692">
                  <a:moveTo>
                    <a:pt x="1517" y="881"/>
                  </a:moveTo>
                  <a:lnTo>
                    <a:pt x="1517" y="881"/>
                  </a:lnTo>
                  <a:lnTo>
                    <a:pt x="1570" y="885"/>
                  </a:lnTo>
                  <a:lnTo>
                    <a:pt x="1621" y="893"/>
                  </a:lnTo>
                  <a:lnTo>
                    <a:pt x="1671" y="901"/>
                  </a:lnTo>
                  <a:lnTo>
                    <a:pt x="1722" y="912"/>
                  </a:lnTo>
                  <a:lnTo>
                    <a:pt x="1773" y="924"/>
                  </a:lnTo>
                  <a:lnTo>
                    <a:pt x="1821" y="938"/>
                  </a:lnTo>
                  <a:lnTo>
                    <a:pt x="1868" y="953"/>
                  </a:lnTo>
                  <a:lnTo>
                    <a:pt x="1917" y="971"/>
                  </a:lnTo>
                  <a:lnTo>
                    <a:pt x="2042" y="754"/>
                  </a:lnTo>
                  <a:lnTo>
                    <a:pt x="2286" y="897"/>
                  </a:lnTo>
                  <a:lnTo>
                    <a:pt x="2169" y="1101"/>
                  </a:lnTo>
                  <a:lnTo>
                    <a:pt x="2169" y="1101"/>
                  </a:lnTo>
                  <a:lnTo>
                    <a:pt x="2206" y="1125"/>
                  </a:lnTo>
                  <a:lnTo>
                    <a:pt x="2241" y="1150"/>
                  </a:lnTo>
                  <a:lnTo>
                    <a:pt x="2276" y="1175"/>
                  </a:lnTo>
                  <a:lnTo>
                    <a:pt x="2309" y="1203"/>
                  </a:lnTo>
                  <a:lnTo>
                    <a:pt x="2342" y="1232"/>
                  </a:lnTo>
                  <a:lnTo>
                    <a:pt x="2373" y="1261"/>
                  </a:lnTo>
                  <a:lnTo>
                    <a:pt x="2405" y="1290"/>
                  </a:lnTo>
                  <a:lnTo>
                    <a:pt x="2434" y="1322"/>
                  </a:lnTo>
                  <a:lnTo>
                    <a:pt x="2463" y="1353"/>
                  </a:lnTo>
                  <a:lnTo>
                    <a:pt x="2492" y="1386"/>
                  </a:lnTo>
                  <a:lnTo>
                    <a:pt x="2520" y="1421"/>
                  </a:lnTo>
                  <a:lnTo>
                    <a:pt x="2545" y="1454"/>
                  </a:lnTo>
                  <a:lnTo>
                    <a:pt x="2570" y="1489"/>
                  </a:lnTo>
                  <a:lnTo>
                    <a:pt x="2594" y="1526"/>
                  </a:lnTo>
                  <a:lnTo>
                    <a:pt x="2617" y="1563"/>
                  </a:lnTo>
                  <a:lnTo>
                    <a:pt x="2639" y="1600"/>
                  </a:lnTo>
                  <a:lnTo>
                    <a:pt x="2660" y="1639"/>
                  </a:lnTo>
                  <a:lnTo>
                    <a:pt x="2680" y="1678"/>
                  </a:lnTo>
                  <a:lnTo>
                    <a:pt x="2697" y="1717"/>
                  </a:lnTo>
                  <a:lnTo>
                    <a:pt x="2715" y="1758"/>
                  </a:lnTo>
                  <a:lnTo>
                    <a:pt x="2730" y="1799"/>
                  </a:lnTo>
                  <a:lnTo>
                    <a:pt x="2744" y="1840"/>
                  </a:lnTo>
                  <a:lnTo>
                    <a:pt x="2758" y="1883"/>
                  </a:lnTo>
                  <a:lnTo>
                    <a:pt x="2769" y="1926"/>
                  </a:lnTo>
                  <a:lnTo>
                    <a:pt x="2781" y="1969"/>
                  </a:lnTo>
                  <a:lnTo>
                    <a:pt x="2791" y="2012"/>
                  </a:lnTo>
                  <a:lnTo>
                    <a:pt x="2798" y="2057"/>
                  </a:lnTo>
                  <a:lnTo>
                    <a:pt x="2804" y="2101"/>
                  </a:lnTo>
                  <a:lnTo>
                    <a:pt x="2810" y="2146"/>
                  </a:lnTo>
                  <a:lnTo>
                    <a:pt x="2814" y="2191"/>
                  </a:lnTo>
                  <a:lnTo>
                    <a:pt x="2816" y="2238"/>
                  </a:lnTo>
                  <a:lnTo>
                    <a:pt x="2816" y="2285"/>
                  </a:lnTo>
                  <a:lnTo>
                    <a:pt x="2816" y="2285"/>
                  </a:lnTo>
                  <a:lnTo>
                    <a:pt x="2814" y="2357"/>
                  </a:lnTo>
                  <a:lnTo>
                    <a:pt x="2810" y="2427"/>
                  </a:lnTo>
                  <a:lnTo>
                    <a:pt x="2800" y="2497"/>
                  </a:lnTo>
                  <a:lnTo>
                    <a:pt x="2789" y="2567"/>
                  </a:lnTo>
                  <a:lnTo>
                    <a:pt x="2771" y="2635"/>
                  </a:lnTo>
                  <a:lnTo>
                    <a:pt x="2754" y="2702"/>
                  </a:lnTo>
                  <a:lnTo>
                    <a:pt x="2730" y="2768"/>
                  </a:lnTo>
                  <a:lnTo>
                    <a:pt x="2705" y="2830"/>
                  </a:lnTo>
                  <a:lnTo>
                    <a:pt x="2678" y="2893"/>
                  </a:lnTo>
                  <a:lnTo>
                    <a:pt x="2646" y="2953"/>
                  </a:lnTo>
                  <a:lnTo>
                    <a:pt x="2611" y="3014"/>
                  </a:lnTo>
                  <a:lnTo>
                    <a:pt x="2576" y="3070"/>
                  </a:lnTo>
                  <a:lnTo>
                    <a:pt x="2535" y="3125"/>
                  </a:lnTo>
                  <a:lnTo>
                    <a:pt x="2494" y="3179"/>
                  </a:lnTo>
                  <a:lnTo>
                    <a:pt x="2449" y="3230"/>
                  </a:lnTo>
                  <a:lnTo>
                    <a:pt x="2403" y="3279"/>
                  </a:lnTo>
                  <a:lnTo>
                    <a:pt x="2354" y="3326"/>
                  </a:lnTo>
                  <a:lnTo>
                    <a:pt x="2303" y="3370"/>
                  </a:lnTo>
                  <a:lnTo>
                    <a:pt x="2250" y="3411"/>
                  </a:lnTo>
                  <a:lnTo>
                    <a:pt x="2194" y="3450"/>
                  </a:lnTo>
                  <a:lnTo>
                    <a:pt x="2137" y="3487"/>
                  </a:lnTo>
                  <a:lnTo>
                    <a:pt x="2079" y="3522"/>
                  </a:lnTo>
                  <a:lnTo>
                    <a:pt x="2018" y="3554"/>
                  </a:lnTo>
                  <a:lnTo>
                    <a:pt x="1956" y="3581"/>
                  </a:lnTo>
                  <a:lnTo>
                    <a:pt x="1892" y="3606"/>
                  </a:lnTo>
                  <a:lnTo>
                    <a:pt x="1825" y="3628"/>
                  </a:lnTo>
                  <a:lnTo>
                    <a:pt x="1759" y="3647"/>
                  </a:lnTo>
                  <a:lnTo>
                    <a:pt x="1691" y="3663"/>
                  </a:lnTo>
                  <a:lnTo>
                    <a:pt x="1623" y="3676"/>
                  </a:lnTo>
                  <a:lnTo>
                    <a:pt x="1552" y="3684"/>
                  </a:lnTo>
                  <a:lnTo>
                    <a:pt x="1480" y="3690"/>
                  </a:lnTo>
                  <a:lnTo>
                    <a:pt x="1408" y="3692"/>
                  </a:lnTo>
                  <a:lnTo>
                    <a:pt x="1408" y="3692"/>
                  </a:lnTo>
                  <a:lnTo>
                    <a:pt x="1336" y="3690"/>
                  </a:lnTo>
                  <a:lnTo>
                    <a:pt x="1264" y="3684"/>
                  </a:lnTo>
                  <a:lnTo>
                    <a:pt x="1193" y="3676"/>
                  </a:lnTo>
                  <a:lnTo>
                    <a:pt x="1125" y="3663"/>
                  </a:lnTo>
                  <a:lnTo>
                    <a:pt x="1057" y="3647"/>
                  </a:lnTo>
                  <a:lnTo>
                    <a:pt x="991" y="3628"/>
                  </a:lnTo>
                  <a:lnTo>
                    <a:pt x="924" y="3606"/>
                  </a:lnTo>
                  <a:lnTo>
                    <a:pt x="860" y="3581"/>
                  </a:lnTo>
                  <a:lnTo>
                    <a:pt x="798" y="3554"/>
                  </a:lnTo>
                  <a:lnTo>
                    <a:pt x="737" y="3522"/>
                  </a:lnTo>
                  <a:lnTo>
                    <a:pt x="679" y="3487"/>
                  </a:lnTo>
                  <a:lnTo>
                    <a:pt x="622" y="3450"/>
                  </a:lnTo>
                  <a:lnTo>
                    <a:pt x="566" y="3411"/>
                  </a:lnTo>
                  <a:lnTo>
                    <a:pt x="513" y="3370"/>
                  </a:lnTo>
                  <a:lnTo>
                    <a:pt x="462" y="3326"/>
                  </a:lnTo>
                  <a:lnTo>
                    <a:pt x="413" y="3279"/>
                  </a:lnTo>
                  <a:lnTo>
                    <a:pt x="367" y="3230"/>
                  </a:lnTo>
                  <a:lnTo>
                    <a:pt x="322" y="3179"/>
                  </a:lnTo>
                  <a:lnTo>
                    <a:pt x="281" y="3125"/>
                  </a:lnTo>
                  <a:lnTo>
                    <a:pt x="240" y="3070"/>
                  </a:lnTo>
                  <a:lnTo>
                    <a:pt x="205" y="3014"/>
                  </a:lnTo>
                  <a:lnTo>
                    <a:pt x="170" y="2953"/>
                  </a:lnTo>
                  <a:lnTo>
                    <a:pt x="138" y="2893"/>
                  </a:lnTo>
                  <a:lnTo>
                    <a:pt x="111" y="2830"/>
                  </a:lnTo>
                  <a:lnTo>
                    <a:pt x="86" y="2768"/>
                  </a:lnTo>
                  <a:lnTo>
                    <a:pt x="62" y="2702"/>
                  </a:lnTo>
                  <a:lnTo>
                    <a:pt x="45" y="2635"/>
                  </a:lnTo>
                  <a:lnTo>
                    <a:pt x="27" y="2567"/>
                  </a:lnTo>
                  <a:lnTo>
                    <a:pt x="16" y="2497"/>
                  </a:lnTo>
                  <a:lnTo>
                    <a:pt x="6" y="2427"/>
                  </a:lnTo>
                  <a:lnTo>
                    <a:pt x="2" y="2357"/>
                  </a:lnTo>
                  <a:lnTo>
                    <a:pt x="0" y="2285"/>
                  </a:lnTo>
                  <a:lnTo>
                    <a:pt x="0" y="2285"/>
                  </a:lnTo>
                  <a:lnTo>
                    <a:pt x="0" y="2238"/>
                  </a:lnTo>
                  <a:lnTo>
                    <a:pt x="2" y="2191"/>
                  </a:lnTo>
                  <a:lnTo>
                    <a:pt x="6" y="2146"/>
                  </a:lnTo>
                  <a:lnTo>
                    <a:pt x="12" y="2101"/>
                  </a:lnTo>
                  <a:lnTo>
                    <a:pt x="18" y="2057"/>
                  </a:lnTo>
                  <a:lnTo>
                    <a:pt x="25" y="2012"/>
                  </a:lnTo>
                  <a:lnTo>
                    <a:pt x="35" y="1969"/>
                  </a:lnTo>
                  <a:lnTo>
                    <a:pt x="47" y="1926"/>
                  </a:lnTo>
                  <a:lnTo>
                    <a:pt x="58" y="1883"/>
                  </a:lnTo>
                  <a:lnTo>
                    <a:pt x="72" y="1840"/>
                  </a:lnTo>
                  <a:lnTo>
                    <a:pt x="86" y="1799"/>
                  </a:lnTo>
                  <a:lnTo>
                    <a:pt x="101" y="1758"/>
                  </a:lnTo>
                  <a:lnTo>
                    <a:pt x="119" y="1717"/>
                  </a:lnTo>
                  <a:lnTo>
                    <a:pt x="136" y="1678"/>
                  </a:lnTo>
                  <a:lnTo>
                    <a:pt x="156" y="1639"/>
                  </a:lnTo>
                  <a:lnTo>
                    <a:pt x="177" y="1600"/>
                  </a:lnTo>
                  <a:lnTo>
                    <a:pt x="199" y="1563"/>
                  </a:lnTo>
                  <a:lnTo>
                    <a:pt x="222" y="1526"/>
                  </a:lnTo>
                  <a:lnTo>
                    <a:pt x="246" y="1489"/>
                  </a:lnTo>
                  <a:lnTo>
                    <a:pt x="271" y="1454"/>
                  </a:lnTo>
                  <a:lnTo>
                    <a:pt x="296" y="1421"/>
                  </a:lnTo>
                  <a:lnTo>
                    <a:pt x="324" y="1386"/>
                  </a:lnTo>
                  <a:lnTo>
                    <a:pt x="353" y="1353"/>
                  </a:lnTo>
                  <a:lnTo>
                    <a:pt x="382" y="1322"/>
                  </a:lnTo>
                  <a:lnTo>
                    <a:pt x="411" y="1290"/>
                  </a:lnTo>
                  <a:lnTo>
                    <a:pt x="443" y="1261"/>
                  </a:lnTo>
                  <a:lnTo>
                    <a:pt x="474" y="1232"/>
                  </a:lnTo>
                  <a:lnTo>
                    <a:pt x="507" y="1203"/>
                  </a:lnTo>
                  <a:lnTo>
                    <a:pt x="540" y="1175"/>
                  </a:lnTo>
                  <a:lnTo>
                    <a:pt x="575" y="1150"/>
                  </a:lnTo>
                  <a:lnTo>
                    <a:pt x="610" y="1125"/>
                  </a:lnTo>
                  <a:lnTo>
                    <a:pt x="647" y="1101"/>
                  </a:lnTo>
                  <a:lnTo>
                    <a:pt x="530" y="897"/>
                  </a:lnTo>
                  <a:lnTo>
                    <a:pt x="774" y="754"/>
                  </a:lnTo>
                  <a:lnTo>
                    <a:pt x="899" y="971"/>
                  </a:lnTo>
                  <a:lnTo>
                    <a:pt x="899" y="971"/>
                  </a:lnTo>
                  <a:lnTo>
                    <a:pt x="948" y="953"/>
                  </a:lnTo>
                  <a:lnTo>
                    <a:pt x="995" y="938"/>
                  </a:lnTo>
                  <a:lnTo>
                    <a:pt x="1043" y="924"/>
                  </a:lnTo>
                  <a:lnTo>
                    <a:pt x="1094" y="912"/>
                  </a:lnTo>
                  <a:lnTo>
                    <a:pt x="1145" y="901"/>
                  </a:lnTo>
                  <a:lnTo>
                    <a:pt x="1195" y="893"/>
                  </a:lnTo>
                  <a:lnTo>
                    <a:pt x="1246" y="885"/>
                  </a:lnTo>
                  <a:lnTo>
                    <a:pt x="1299" y="881"/>
                  </a:lnTo>
                  <a:lnTo>
                    <a:pt x="1299" y="711"/>
                  </a:lnTo>
                  <a:lnTo>
                    <a:pt x="1299" y="711"/>
                  </a:lnTo>
                  <a:lnTo>
                    <a:pt x="1271" y="702"/>
                  </a:lnTo>
                  <a:lnTo>
                    <a:pt x="1246" y="688"/>
                  </a:lnTo>
                  <a:lnTo>
                    <a:pt x="1221" y="674"/>
                  </a:lnTo>
                  <a:lnTo>
                    <a:pt x="1197" y="659"/>
                  </a:lnTo>
                  <a:lnTo>
                    <a:pt x="1174" y="641"/>
                  </a:lnTo>
                  <a:lnTo>
                    <a:pt x="1153" y="624"/>
                  </a:lnTo>
                  <a:lnTo>
                    <a:pt x="1133" y="602"/>
                  </a:lnTo>
                  <a:lnTo>
                    <a:pt x="1115" y="581"/>
                  </a:lnTo>
                  <a:lnTo>
                    <a:pt x="1100" y="558"/>
                  </a:lnTo>
                  <a:lnTo>
                    <a:pt x="1086" y="532"/>
                  </a:lnTo>
                  <a:lnTo>
                    <a:pt x="1073" y="507"/>
                  </a:lnTo>
                  <a:lnTo>
                    <a:pt x="1063" y="480"/>
                  </a:lnTo>
                  <a:lnTo>
                    <a:pt x="1055" y="452"/>
                  </a:lnTo>
                  <a:lnTo>
                    <a:pt x="1049" y="423"/>
                  </a:lnTo>
                  <a:lnTo>
                    <a:pt x="1045" y="394"/>
                  </a:lnTo>
                  <a:lnTo>
                    <a:pt x="1043" y="365"/>
                  </a:lnTo>
                  <a:lnTo>
                    <a:pt x="1043" y="365"/>
                  </a:lnTo>
                  <a:lnTo>
                    <a:pt x="1045" y="327"/>
                  </a:lnTo>
                  <a:lnTo>
                    <a:pt x="1051" y="290"/>
                  </a:lnTo>
                  <a:lnTo>
                    <a:pt x="1061" y="255"/>
                  </a:lnTo>
                  <a:lnTo>
                    <a:pt x="1073" y="222"/>
                  </a:lnTo>
                  <a:lnTo>
                    <a:pt x="1088" y="191"/>
                  </a:lnTo>
                  <a:lnTo>
                    <a:pt x="1106" y="160"/>
                  </a:lnTo>
                  <a:lnTo>
                    <a:pt x="1127" y="133"/>
                  </a:lnTo>
                  <a:lnTo>
                    <a:pt x="1151" y="107"/>
                  </a:lnTo>
                  <a:lnTo>
                    <a:pt x="1178" y="84"/>
                  </a:lnTo>
                  <a:lnTo>
                    <a:pt x="1205" y="62"/>
                  </a:lnTo>
                  <a:lnTo>
                    <a:pt x="1234" y="45"/>
                  </a:lnTo>
                  <a:lnTo>
                    <a:pt x="1268" y="29"/>
                  </a:lnTo>
                  <a:lnTo>
                    <a:pt x="1301" y="16"/>
                  </a:lnTo>
                  <a:lnTo>
                    <a:pt x="1336" y="8"/>
                  </a:lnTo>
                  <a:lnTo>
                    <a:pt x="1371" y="2"/>
                  </a:lnTo>
                  <a:lnTo>
                    <a:pt x="1408" y="0"/>
                  </a:lnTo>
                  <a:lnTo>
                    <a:pt x="1408" y="0"/>
                  </a:lnTo>
                  <a:lnTo>
                    <a:pt x="1445" y="2"/>
                  </a:lnTo>
                  <a:lnTo>
                    <a:pt x="1480" y="8"/>
                  </a:lnTo>
                  <a:lnTo>
                    <a:pt x="1515" y="16"/>
                  </a:lnTo>
                  <a:lnTo>
                    <a:pt x="1548" y="29"/>
                  </a:lnTo>
                  <a:lnTo>
                    <a:pt x="1582" y="45"/>
                  </a:lnTo>
                  <a:lnTo>
                    <a:pt x="1611" y="62"/>
                  </a:lnTo>
                  <a:lnTo>
                    <a:pt x="1638" y="84"/>
                  </a:lnTo>
                  <a:lnTo>
                    <a:pt x="1665" y="107"/>
                  </a:lnTo>
                  <a:lnTo>
                    <a:pt x="1689" y="133"/>
                  </a:lnTo>
                  <a:lnTo>
                    <a:pt x="1710" y="160"/>
                  </a:lnTo>
                  <a:lnTo>
                    <a:pt x="1728" y="191"/>
                  </a:lnTo>
                  <a:lnTo>
                    <a:pt x="1743" y="222"/>
                  </a:lnTo>
                  <a:lnTo>
                    <a:pt x="1755" y="255"/>
                  </a:lnTo>
                  <a:lnTo>
                    <a:pt x="1765" y="290"/>
                  </a:lnTo>
                  <a:lnTo>
                    <a:pt x="1771" y="327"/>
                  </a:lnTo>
                  <a:lnTo>
                    <a:pt x="1773" y="365"/>
                  </a:lnTo>
                  <a:lnTo>
                    <a:pt x="1773" y="365"/>
                  </a:lnTo>
                  <a:lnTo>
                    <a:pt x="1771" y="394"/>
                  </a:lnTo>
                  <a:lnTo>
                    <a:pt x="1767" y="423"/>
                  </a:lnTo>
                  <a:lnTo>
                    <a:pt x="1761" y="452"/>
                  </a:lnTo>
                  <a:lnTo>
                    <a:pt x="1753" y="480"/>
                  </a:lnTo>
                  <a:lnTo>
                    <a:pt x="1743" y="507"/>
                  </a:lnTo>
                  <a:lnTo>
                    <a:pt x="1730" y="532"/>
                  </a:lnTo>
                  <a:lnTo>
                    <a:pt x="1716" y="558"/>
                  </a:lnTo>
                  <a:lnTo>
                    <a:pt x="1701" y="581"/>
                  </a:lnTo>
                  <a:lnTo>
                    <a:pt x="1683" y="602"/>
                  </a:lnTo>
                  <a:lnTo>
                    <a:pt x="1663" y="624"/>
                  </a:lnTo>
                  <a:lnTo>
                    <a:pt x="1642" y="641"/>
                  </a:lnTo>
                  <a:lnTo>
                    <a:pt x="1619" y="659"/>
                  </a:lnTo>
                  <a:lnTo>
                    <a:pt x="1595" y="674"/>
                  </a:lnTo>
                  <a:lnTo>
                    <a:pt x="1570" y="688"/>
                  </a:lnTo>
                  <a:lnTo>
                    <a:pt x="1545" y="702"/>
                  </a:lnTo>
                  <a:lnTo>
                    <a:pt x="1517" y="711"/>
                  </a:lnTo>
                  <a:lnTo>
                    <a:pt x="1517" y="881"/>
                  </a:lnTo>
                  <a:lnTo>
                    <a:pt x="1517" y="881"/>
                  </a:lnTo>
                  <a:close/>
                  <a:moveTo>
                    <a:pt x="1299" y="402"/>
                  </a:moveTo>
                  <a:lnTo>
                    <a:pt x="1517" y="402"/>
                  </a:lnTo>
                  <a:lnTo>
                    <a:pt x="1517" y="563"/>
                  </a:lnTo>
                  <a:lnTo>
                    <a:pt x="1517" y="563"/>
                  </a:lnTo>
                  <a:lnTo>
                    <a:pt x="1543" y="548"/>
                  </a:lnTo>
                  <a:lnTo>
                    <a:pt x="1566" y="528"/>
                  </a:lnTo>
                  <a:lnTo>
                    <a:pt x="1585" y="507"/>
                  </a:lnTo>
                  <a:lnTo>
                    <a:pt x="1603" y="481"/>
                  </a:lnTo>
                  <a:lnTo>
                    <a:pt x="1617" y="454"/>
                  </a:lnTo>
                  <a:lnTo>
                    <a:pt x="1628" y="425"/>
                  </a:lnTo>
                  <a:lnTo>
                    <a:pt x="1634" y="396"/>
                  </a:lnTo>
                  <a:lnTo>
                    <a:pt x="1636" y="365"/>
                  </a:lnTo>
                  <a:lnTo>
                    <a:pt x="1636" y="365"/>
                  </a:lnTo>
                  <a:lnTo>
                    <a:pt x="1634" y="341"/>
                  </a:lnTo>
                  <a:lnTo>
                    <a:pt x="1632" y="318"/>
                  </a:lnTo>
                  <a:lnTo>
                    <a:pt x="1626" y="296"/>
                  </a:lnTo>
                  <a:lnTo>
                    <a:pt x="1619" y="275"/>
                  </a:lnTo>
                  <a:lnTo>
                    <a:pt x="1609" y="255"/>
                  </a:lnTo>
                  <a:lnTo>
                    <a:pt x="1597" y="236"/>
                  </a:lnTo>
                  <a:lnTo>
                    <a:pt x="1584" y="218"/>
                  </a:lnTo>
                  <a:lnTo>
                    <a:pt x="1570" y="203"/>
                  </a:lnTo>
                  <a:lnTo>
                    <a:pt x="1552" y="187"/>
                  </a:lnTo>
                  <a:lnTo>
                    <a:pt x="1535" y="175"/>
                  </a:lnTo>
                  <a:lnTo>
                    <a:pt x="1517" y="164"/>
                  </a:lnTo>
                  <a:lnTo>
                    <a:pt x="1496" y="154"/>
                  </a:lnTo>
                  <a:lnTo>
                    <a:pt x="1476" y="146"/>
                  </a:lnTo>
                  <a:lnTo>
                    <a:pt x="1453" y="140"/>
                  </a:lnTo>
                  <a:lnTo>
                    <a:pt x="1431" y="136"/>
                  </a:lnTo>
                  <a:lnTo>
                    <a:pt x="1408" y="136"/>
                  </a:lnTo>
                  <a:lnTo>
                    <a:pt x="1408" y="136"/>
                  </a:lnTo>
                  <a:lnTo>
                    <a:pt x="1385" y="136"/>
                  </a:lnTo>
                  <a:lnTo>
                    <a:pt x="1363" y="140"/>
                  </a:lnTo>
                  <a:lnTo>
                    <a:pt x="1340" y="146"/>
                  </a:lnTo>
                  <a:lnTo>
                    <a:pt x="1320" y="154"/>
                  </a:lnTo>
                  <a:lnTo>
                    <a:pt x="1299" y="164"/>
                  </a:lnTo>
                  <a:lnTo>
                    <a:pt x="1281" y="175"/>
                  </a:lnTo>
                  <a:lnTo>
                    <a:pt x="1264" y="187"/>
                  </a:lnTo>
                  <a:lnTo>
                    <a:pt x="1246" y="203"/>
                  </a:lnTo>
                  <a:lnTo>
                    <a:pt x="1232" y="218"/>
                  </a:lnTo>
                  <a:lnTo>
                    <a:pt x="1219" y="236"/>
                  </a:lnTo>
                  <a:lnTo>
                    <a:pt x="1207" y="255"/>
                  </a:lnTo>
                  <a:lnTo>
                    <a:pt x="1197" y="275"/>
                  </a:lnTo>
                  <a:lnTo>
                    <a:pt x="1190" y="296"/>
                  </a:lnTo>
                  <a:lnTo>
                    <a:pt x="1184" y="318"/>
                  </a:lnTo>
                  <a:lnTo>
                    <a:pt x="1182" y="341"/>
                  </a:lnTo>
                  <a:lnTo>
                    <a:pt x="1180" y="365"/>
                  </a:lnTo>
                  <a:lnTo>
                    <a:pt x="1180" y="365"/>
                  </a:lnTo>
                  <a:lnTo>
                    <a:pt x="1182" y="396"/>
                  </a:lnTo>
                  <a:lnTo>
                    <a:pt x="1188" y="425"/>
                  </a:lnTo>
                  <a:lnTo>
                    <a:pt x="1199" y="454"/>
                  </a:lnTo>
                  <a:lnTo>
                    <a:pt x="1213" y="481"/>
                  </a:lnTo>
                  <a:lnTo>
                    <a:pt x="1231" y="507"/>
                  </a:lnTo>
                  <a:lnTo>
                    <a:pt x="1250" y="528"/>
                  </a:lnTo>
                  <a:lnTo>
                    <a:pt x="1273" y="548"/>
                  </a:lnTo>
                  <a:lnTo>
                    <a:pt x="1299" y="563"/>
                  </a:lnTo>
                  <a:lnTo>
                    <a:pt x="1299" y="402"/>
                  </a:lnTo>
                  <a:lnTo>
                    <a:pt x="1299" y="402"/>
                  </a:lnTo>
                  <a:close/>
                  <a:moveTo>
                    <a:pt x="1408" y="1107"/>
                  </a:moveTo>
                  <a:lnTo>
                    <a:pt x="1408" y="1107"/>
                  </a:lnTo>
                  <a:lnTo>
                    <a:pt x="1468" y="1109"/>
                  </a:lnTo>
                  <a:lnTo>
                    <a:pt x="1529" y="1113"/>
                  </a:lnTo>
                  <a:lnTo>
                    <a:pt x="1587" y="1121"/>
                  </a:lnTo>
                  <a:lnTo>
                    <a:pt x="1644" y="1133"/>
                  </a:lnTo>
                  <a:lnTo>
                    <a:pt x="1701" y="1144"/>
                  </a:lnTo>
                  <a:lnTo>
                    <a:pt x="1757" y="1160"/>
                  </a:lnTo>
                  <a:lnTo>
                    <a:pt x="1812" y="1179"/>
                  </a:lnTo>
                  <a:lnTo>
                    <a:pt x="1864" y="1201"/>
                  </a:lnTo>
                  <a:lnTo>
                    <a:pt x="1917" y="1224"/>
                  </a:lnTo>
                  <a:lnTo>
                    <a:pt x="1968" y="1250"/>
                  </a:lnTo>
                  <a:lnTo>
                    <a:pt x="2016" y="1279"/>
                  </a:lnTo>
                  <a:lnTo>
                    <a:pt x="2065" y="1310"/>
                  </a:lnTo>
                  <a:lnTo>
                    <a:pt x="2112" y="1341"/>
                  </a:lnTo>
                  <a:lnTo>
                    <a:pt x="2155" y="1376"/>
                  </a:lnTo>
                  <a:lnTo>
                    <a:pt x="2198" y="1413"/>
                  </a:lnTo>
                  <a:lnTo>
                    <a:pt x="2239" y="1452"/>
                  </a:lnTo>
                  <a:lnTo>
                    <a:pt x="2278" y="1493"/>
                  </a:lnTo>
                  <a:lnTo>
                    <a:pt x="2315" y="1536"/>
                  </a:lnTo>
                  <a:lnTo>
                    <a:pt x="2350" y="1581"/>
                  </a:lnTo>
                  <a:lnTo>
                    <a:pt x="2383" y="1628"/>
                  </a:lnTo>
                  <a:lnTo>
                    <a:pt x="2414" y="1674"/>
                  </a:lnTo>
                  <a:lnTo>
                    <a:pt x="2442" y="1723"/>
                  </a:lnTo>
                  <a:lnTo>
                    <a:pt x="2469" y="1774"/>
                  </a:lnTo>
                  <a:lnTo>
                    <a:pt x="2492" y="1827"/>
                  </a:lnTo>
                  <a:lnTo>
                    <a:pt x="2514" y="1881"/>
                  </a:lnTo>
                  <a:lnTo>
                    <a:pt x="2531" y="1936"/>
                  </a:lnTo>
                  <a:lnTo>
                    <a:pt x="2547" y="1990"/>
                  </a:lnTo>
                  <a:lnTo>
                    <a:pt x="2561" y="2047"/>
                  </a:lnTo>
                  <a:lnTo>
                    <a:pt x="2570" y="2105"/>
                  </a:lnTo>
                  <a:lnTo>
                    <a:pt x="2578" y="2164"/>
                  </a:lnTo>
                  <a:lnTo>
                    <a:pt x="2584" y="2224"/>
                  </a:lnTo>
                  <a:lnTo>
                    <a:pt x="2584" y="2285"/>
                  </a:lnTo>
                  <a:lnTo>
                    <a:pt x="2584" y="2285"/>
                  </a:lnTo>
                  <a:lnTo>
                    <a:pt x="2584" y="2345"/>
                  </a:lnTo>
                  <a:lnTo>
                    <a:pt x="2578" y="2404"/>
                  </a:lnTo>
                  <a:lnTo>
                    <a:pt x="2570" y="2462"/>
                  </a:lnTo>
                  <a:lnTo>
                    <a:pt x="2561" y="2520"/>
                  </a:lnTo>
                  <a:lnTo>
                    <a:pt x="2547" y="2577"/>
                  </a:lnTo>
                  <a:lnTo>
                    <a:pt x="2531" y="2634"/>
                  </a:lnTo>
                  <a:lnTo>
                    <a:pt x="2514" y="2688"/>
                  </a:lnTo>
                  <a:lnTo>
                    <a:pt x="2492" y="2741"/>
                  </a:lnTo>
                  <a:lnTo>
                    <a:pt x="2469" y="2793"/>
                  </a:lnTo>
                  <a:lnTo>
                    <a:pt x="2442" y="2844"/>
                  </a:lnTo>
                  <a:lnTo>
                    <a:pt x="2414" y="2893"/>
                  </a:lnTo>
                  <a:lnTo>
                    <a:pt x="2383" y="2942"/>
                  </a:lnTo>
                  <a:lnTo>
                    <a:pt x="2350" y="2986"/>
                  </a:lnTo>
                  <a:lnTo>
                    <a:pt x="2315" y="3031"/>
                  </a:lnTo>
                  <a:lnTo>
                    <a:pt x="2278" y="3074"/>
                  </a:lnTo>
                  <a:lnTo>
                    <a:pt x="2239" y="3115"/>
                  </a:lnTo>
                  <a:lnTo>
                    <a:pt x="2198" y="3154"/>
                  </a:lnTo>
                  <a:lnTo>
                    <a:pt x="2155" y="3191"/>
                  </a:lnTo>
                  <a:lnTo>
                    <a:pt x="2112" y="3226"/>
                  </a:lnTo>
                  <a:lnTo>
                    <a:pt x="2065" y="3259"/>
                  </a:lnTo>
                  <a:lnTo>
                    <a:pt x="2016" y="3290"/>
                  </a:lnTo>
                  <a:lnTo>
                    <a:pt x="1968" y="3318"/>
                  </a:lnTo>
                  <a:lnTo>
                    <a:pt x="1917" y="3345"/>
                  </a:lnTo>
                  <a:lnTo>
                    <a:pt x="1864" y="3368"/>
                  </a:lnTo>
                  <a:lnTo>
                    <a:pt x="1812" y="3390"/>
                  </a:lnTo>
                  <a:lnTo>
                    <a:pt x="1757" y="3407"/>
                  </a:lnTo>
                  <a:lnTo>
                    <a:pt x="1701" y="3423"/>
                  </a:lnTo>
                  <a:lnTo>
                    <a:pt x="1644" y="3437"/>
                  </a:lnTo>
                  <a:lnTo>
                    <a:pt x="1587" y="3446"/>
                  </a:lnTo>
                  <a:lnTo>
                    <a:pt x="1529" y="3454"/>
                  </a:lnTo>
                  <a:lnTo>
                    <a:pt x="1468" y="3458"/>
                  </a:lnTo>
                  <a:lnTo>
                    <a:pt x="1408" y="3460"/>
                  </a:lnTo>
                  <a:lnTo>
                    <a:pt x="1408" y="3460"/>
                  </a:lnTo>
                  <a:lnTo>
                    <a:pt x="1348" y="3458"/>
                  </a:lnTo>
                  <a:lnTo>
                    <a:pt x="1287" y="3454"/>
                  </a:lnTo>
                  <a:lnTo>
                    <a:pt x="1229" y="3446"/>
                  </a:lnTo>
                  <a:lnTo>
                    <a:pt x="1172" y="3437"/>
                  </a:lnTo>
                  <a:lnTo>
                    <a:pt x="1115" y="3423"/>
                  </a:lnTo>
                  <a:lnTo>
                    <a:pt x="1059" y="3407"/>
                  </a:lnTo>
                  <a:lnTo>
                    <a:pt x="1004" y="3390"/>
                  </a:lnTo>
                  <a:lnTo>
                    <a:pt x="952" y="3368"/>
                  </a:lnTo>
                  <a:lnTo>
                    <a:pt x="899" y="3345"/>
                  </a:lnTo>
                  <a:lnTo>
                    <a:pt x="848" y="3318"/>
                  </a:lnTo>
                  <a:lnTo>
                    <a:pt x="800" y="3290"/>
                  </a:lnTo>
                  <a:lnTo>
                    <a:pt x="751" y="3259"/>
                  </a:lnTo>
                  <a:lnTo>
                    <a:pt x="704" y="3226"/>
                  </a:lnTo>
                  <a:lnTo>
                    <a:pt x="661" y="3191"/>
                  </a:lnTo>
                  <a:lnTo>
                    <a:pt x="618" y="3154"/>
                  </a:lnTo>
                  <a:lnTo>
                    <a:pt x="577" y="3115"/>
                  </a:lnTo>
                  <a:lnTo>
                    <a:pt x="538" y="3074"/>
                  </a:lnTo>
                  <a:lnTo>
                    <a:pt x="501" y="3031"/>
                  </a:lnTo>
                  <a:lnTo>
                    <a:pt x="466" y="2986"/>
                  </a:lnTo>
                  <a:lnTo>
                    <a:pt x="433" y="2942"/>
                  </a:lnTo>
                  <a:lnTo>
                    <a:pt x="402" y="2893"/>
                  </a:lnTo>
                  <a:lnTo>
                    <a:pt x="374" y="2844"/>
                  </a:lnTo>
                  <a:lnTo>
                    <a:pt x="347" y="2793"/>
                  </a:lnTo>
                  <a:lnTo>
                    <a:pt x="324" y="2741"/>
                  </a:lnTo>
                  <a:lnTo>
                    <a:pt x="302" y="2688"/>
                  </a:lnTo>
                  <a:lnTo>
                    <a:pt x="285" y="2634"/>
                  </a:lnTo>
                  <a:lnTo>
                    <a:pt x="269" y="2577"/>
                  </a:lnTo>
                  <a:lnTo>
                    <a:pt x="255" y="2520"/>
                  </a:lnTo>
                  <a:lnTo>
                    <a:pt x="246" y="2462"/>
                  </a:lnTo>
                  <a:lnTo>
                    <a:pt x="238" y="2404"/>
                  </a:lnTo>
                  <a:lnTo>
                    <a:pt x="232" y="2345"/>
                  </a:lnTo>
                  <a:lnTo>
                    <a:pt x="232" y="2285"/>
                  </a:lnTo>
                  <a:lnTo>
                    <a:pt x="232" y="2285"/>
                  </a:lnTo>
                  <a:lnTo>
                    <a:pt x="232" y="2224"/>
                  </a:lnTo>
                  <a:lnTo>
                    <a:pt x="238" y="2164"/>
                  </a:lnTo>
                  <a:lnTo>
                    <a:pt x="246" y="2105"/>
                  </a:lnTo>
                  <a:lnTo>
                    <a:pt x="255" y="2047"/>
                  </a:lnTo>
                  <a:lnTo>
                    <a:pt x="269" y="1990"/>
                  </a:lnTo>
                  <a:lnTo>
                    <a:pt x="285" y="1936"/>
                  </a:lnTo>
                  <a:lnTo>
                    <a:pt x="302" y="1881"/>
                  </a:lnTo>
                  <a:lnTo>
                    <a:pt x="324" y="1827"/>
                  </a:lnTo>
                  <a:lnTo>
                    <a:pt x="347" y="1774"/>
                  </a:lnTo>
                  <a:lnTo>
                    <a:pt x="374" y="1723"/>
                  </a:lnTo>
                  <a:lnTo>
                    <a:pt x="402" y="1674"/>
                  </a:lnTo>
                  <a:lnTo>
                    <a:pt x="433" y="1628"/>
                  </a:lnTo>
                  <a:lnTo>
                    <a:pt x="466" y="1581"/>
                  </a:lnTo>
                  <a:lnTo>
                    <a:pt x="501" y="1536"/>
                  </a:lnTo>
                  <a:lnTo>
                    <a:pt x="538" y="1493"/>
                  </a:lnTo>
                  <a:lnTo>
                    <a:pt x="577" y="1452"/>
                  </a:lnTo>
                  <a:lnTo>
                    <a:pt x="618" y="1413"/>
                  </a:lnTo>
                  <a:lnTo>
                    <a:pt x="661" y="1376"/>
                  </a:lnTo>
                  <a:lnTo>
                    <a:pt x="704" y="1341"/>
                  </a:lnTo>
                  <a:lnTo>
                    <a:pt x="751" y="1310"/>
                  </a:lnTo>
                  <a:lnTo>
                    <a:pt x="800" y="1279"/>
                  </a:lnTo>
                  <a:lnTo>
                    <a:pt x="848" y="1250"/>
                  </a:lnTo>
                  <a:lnTo>
                    <a:pt x="899" y="1224"/>
                  </a:lnTo>
                  <a:lnTo>
                    <a:pt x="952" y="1201"/>
                  </a:lnTo>
                  <a:lnTo>
                    <a:pt x="1004" y="1179"/>
                  </a:lnTo>
                  <a:lnTo>
                    <a:pt x="1059" y="1160"/>
                  </a:lnTo>
                  <a:lnTo>
                    <a:pt x="1115" y="1144"/>
                  </a:lnTo>
                  <a:lnTo>
                    <a:pt x="1172" y="1133"/>
                  </a:lnTo>
                  <a:lnTo>
                    <a:pt x="1229" y="1121"/>
                  </a:lnTo>
                  <a:lnTo>
                    <a:pt x="1287" y="1113"/>
                  </a:lnTo>
                  <a:lnTo>
                    <a:pt x="1348" y="1109"/>
                  </a:lnTo>
                  <a:lnTo>
                    <a:pt x="1408" y="1107"/>
                  </a:lnTo>
                  <a:lnTo>
                    <a:pt x="1408" y="110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grpSp>
      <p:sp>
        <p:nvSpPr>
          <p:cNvPr id="15" name="TextBox 14"/>
          <p:cNvSpPr txBox="1"/>
          <p:nvPr/>
        </p:nvSpPr>
        <p:spPr>
          <a:xfrm>
            <a:off x="4643536" y="3716779"/>
            <a:ext cx="1033555" cy="506731"/>
          </a:xfrm>
          <a:prstGeom prst="rect">
            <a:avLst/>
          </a:prstGeom>
          <a:noFill/>
        </p:spPr>
        <p:txBody>
          <a:bodyPr lIns="0" tIns="0" rIns="0" bIns="0" rtlCol="1"/>
          <a:lstStyle/>
          <a:p>
            <a:pPr algn="ctr" fontAlgn="auto">
              <a:spcBef>
                <a:spcPts val="0"/>
              </a:spcBef>
              <a:spcAft>
                <a:spcPts val="0"/>
              </a:spcAft>
              <a:defRPr/>
            </a:pPr>
            <a:r>
              <a:rPr lang="en-US" sz="3094" kern="0" dirty="0">
                <a:solidFill>
                  <a:schemeClr val="bg1"/>
                </a:solidFill>
                <a:latin typeface="Impact" panose="020B0806030902050204" pitchFamily="34" charset="0"/>
                <a:ea typeface="Open Sans" pitchFamily="34" charset="0"/>
                <a:cs typeface="Open Sans" pitchFamily="34" charset="0"/>
              </a:rPr>
              <a:t>-75%</a:t>
            </a:r>
            <a:endParaRPr lang="ar-SA" sz="3094" kern="0" dirty="0">
              <a:solidFill>
                <a:schemeClr val="bg1"/>
              </a:solidFill>
              <a:latin typeface="Impact" panose="020B0806030902050204" pitchFamily="34" charset="0"/>
              <a:ea typeface="Open Sans" pitchFamily="34" charset="0"/>
            </a:endParaRPr>
          </a:p>
        </p:txBody>
      </p:sp>
      <p:sp>
        <p:nvSpPr>
          <p:cNvPr id="16" name="Pie 93"/>
          <p:cNvSpPr/>
          <p:nvPr/>
        </p:nvSpPr>
        <p:spPr>
          <a:xfrm>
            <a:off x="7105762" y="3283713"/>
            <a:ext cx="1381793" cy="1384026"/>
          </a:xfrm>
          <a:prstGeom prst="pie">
            <a:avLst>
              <a:gd name="adj1" fmla="val 16127117"/>
              <a:gd name="adj2" fmla="val 2774830"/>
            </a:avLst>
          </a:prstGeom>
          <a:solidFill>
            <a:schemeClr val="bg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hangingPunct="1">
              <a:defRPr/>
            </a:pPr>
            <a:endParaRPr lang="ar-SA">
              <a:solidFill>
                <a:schemeClr val="tx1"/>
              </a:solidFill>
            </a:endParaRPr>
          </a:p>
        </p:txBody>
      </p:sp>
      <p:grpSp>
        <p:nvGrpSpPr>
          <p:cNvPr id="17" name="Group 94"/>
          <p:cNvGrpSpPr/>
          <p:nvPr/>
        </p:nvGrpSpPr>
        <p:grpSpPr>
          <a:xfrm>
            <a:off x="6841588" y="2427934"/>
            <a:ext cx="1910419" cy="2504716"/>
            <a:chOff x="3454401" y="1963738"/>
            <a:chExt cx="2235200" cy="2930525"/>
          </a:xfrm>
          <a:solidFill>
            <a:schemeClr val="bg1">
              <a:lumMod val="85000"/>
            </a:schemeClr>
          </a:solidFill>
        </p:grpSpPr>
        <p:sp>
          <p:nvSpPr>
            <p:cNvPr id="18" name="Freeform 11"/>
            <p:cNvSpPr>
              <a:spLocks noEditPoints="1"/>
            </p:cNvSpPr>
            <p:nvPr/>
          </p:nvSpPr>
          <p:spPr bwMode="auto">
            <a:xfrm>
              <a:off x="3773717" y="2976839"/>
              <a:ext cx="1596571" cy="1598063"/>
            </a:xfrm>
            <a:custGeom>
              <a:avLst/>
              <a:gdLst/>
              <a:ahLst/>
              <a:cxnLst>
                <a:cxn ang="0">
                  <a:pos x="1094" y="0"/>
                </a:cxn>
                <a:cxn ang="0">
                  <a:pos x="1044" y="176"/>
                </a:cxn>
                <a:cxn ang="0">
                  <a:pos x="1044" y="0"/>
                </a:cxn>
                <a:cxn ang="0">
                  <a:pos x="1613" y="151"/>
                </a:cxn>
                <a:cxn ang="0">
                  <a:pos x="1555" y="205"/>
                </a:cxn>
                <a:cxn ang="0">
                  <a:pos x="1594" y="139"/>
                </a:cxn>
                <a:cxn ang="0">
                  <a:pos x="583" y="1934"/>
                </a:cxn>
                <a:cxn ang="0">
                  <a:pos x="525" y="1991"/>
                </a:cxn>
                <a:cxn ang="0">
                  <a:pos x="564" y="1922"/>
                </a:cxn>
                <a:cxn ang="0">
                  <a:pos x="2001" y="546"/>
                </a:cxn>
                <a:cxn ang="0">
                  <a:pos x="1921" y="564"/>
                </a:cxn>
                <a:cxn ang="0">
                  <a:pos x="1989" y="525"/>
                </a:cxn>
                <a:cxn ang="0">
                  <a:pos x="217" y="1575"/>
                </a:cxn>
                <a:cxn ang="0">
                  <a:pos x="137" y="1595"/>
                </a:cxn>
                <a:cxn ang="0">
                  <a:pos x="203" y="1556"/>
                </a:cxn>
                <a:cxn ang="0">
                  <a:pos x="1989" y="1614"/>
                </a:cxn>
                <a:cxn ang="0">
                  <a:pos x="1935" y="1556"/>
                </a:cxn>
                <a:cxn ang="0">
                  <a:pos x="2001" y="1595"/>
                </a:cxn>
                <a:cxn ang="0">
                  <a:pos x="203" y="585"/>
                </a:cxn>
                <a:cxn ang="0">
                  <a:pos x="149" y="525"/>
                </a:cxn>
                <a:cxn ang="0">
                  <a:pos x="217" y="564"/>
                </a:cxn>
                <a:cxn ang="0">
                  <a:pos x="1594" y="2002"/>
                </a:cxn>
                <a:cxn ang="0">
                  <a:pos x="1574" y="1922"/>
                </a:cxn>
                <a:cxn ang="0">
                  <a:pos x="1613" y="1991"/>
                </a:cxn>
                <a:cxn ang="0">
                  <a:pos x="564" y="217"/>
                </a:cxn>
                <a:cxn ang="0">
                  <a:pos x="544" y="139"/>
                </a:cxn>
                <a:cxn ang="0">
                  <a:pos x="583" y="205"/>
                </a:cxn>
                <a:cxn ang="0">
                  <a:pos x="1094" y="1965"/>
                </a:cxn>
                <a:cxn ang="0">
                  <a:pos x="1044" y="2139"/>
                </a:cxn>
                <a:cxn ang="0">
                  <a:pos x="1044" y="1965"/>
                </a:cxn>
                <a:cxn ang="0">
                  <a:pos x="2138" y="1096"/>
                </a:cxn>
                <a:cxn ang="0">
                  <a:pos x="1964" y="1043"/>
                </a:cxn>
                <a:cxn ang="0">
                  <a:pos x="2138" y="1043"/>
                </a:cxn>
                <a:cxn ang="0">
                  <a:pos x="174" y="1096"/>
                </a:cxn>
                <a:cxn ang="0">
                  <a:pos x="0" y="1043"/>
                </a:cxn>
              </a:cxnLst>
              <a:rect l="0" t="0" r="r" b="b"/>
              <a:pathLst>
                <a:path w="2138" h="2139">
                  <a:moveTo>
                    <a:pt x="1044" y="0"/>
                  </a:moveTo>
                  <a:lnTo>
                    <a:pt x="1094" y="0"/>
                  </a:lnTo>
                  <a:lnTo>
                    <a:pt x="1094" y="176"/>
                  </a:lnTo>
                  <a:lnTo>
                    <a:pt x="1044" y="176"/>
                  </a:lnTo>
                  <a:lnTo>
                    <a:pt x="1044" y="0"/>
                  </a:lnTo>
                  <a:lnTo>
                    <a:pt x="1044" y="0"/>
                  </a:lnTo>
                  <a:close/>
                  <a:moveTo>
                    <a:pt x="1594" y="139"/>
                  </a:moveTo>
                  <a:lnTo>
                    <a:pt x="1613" y="151"/>
                  </a:lnTo>
                  <a:lnTo>
                    <a:pt x="1574" y="217"/>
                  </a:lnTo>
                  <a:lnTo>
                    <a:pt x="1555" y="205"/>
                  </a:lnTo>
                  <a:lnTo>
                    <a:pt x="1594" y="139"/>
                  </a:lnTo>
                  <a:lnTo>
                    <a:pt x="1594" y="139"/>
                  </a:lnTo>
                  <a:close/>
                  <a:moveTo>
                    <a:pt x="564" y="1922"/>
                  </a:moveTo>
                  <a:lnTo>
                    <a:pt x="583" y="1934"/>
                  </a:lnTo>
                  <a:lnTo>
                    <a:pt x="544" y="2002"/>
                  </a:lnTo>
                  <a:lnTo>
                    <a:pt x="525" y="1991"/>
                  </a:lnTo>
                  <a:lnTo>
                    <a:pt x="564" y="1922"/>
                  </a:lnTo>
                  <a:lnTo>
                    <a:pt x="564" y="1922"/>
                  </a:lnTo>
                  <a:close/>
                  <a:moveTo>
                    <a:pt x="1989" y="525"/>
                  </a:moveTo>
                  <a:lnTo>
                    <a:pt x="2001" y="546"/>
                  </a:lnTo>
                  <a:lnTo>
                    <a:pt x="1935" y="585"/>
                  </a:lnTo>
                  <a:lnTo>
                    <a:pt x="1921" y="564"/>
                  </a:lnTo>
                  <a:lnTo>
                    <a:pt x="1989" y="525"/>
                  </a:lnTo>
                  <a:lnTo>
                    <a:pt x="1989" y="525"/>
                  </a:lnTo>
                  <a:close/>
                  <a:moveTo>
                    <a:pt x="203" y="1556"/>
                  </a:moveTo>
                  <a:lnTo>
                    <a:pt x="217" y="1575"/>
                  </a:lnTo>
                  <a:lnTo>
                    <a:pt x="149" y="1614"/>
                  </a:lnTo>
                  <a:lnTo>
                    <a:pt x="137" y="1595"/>
                  </a:lnTo>
                  <a:lnTo>
                    <a:pt x="203" y="1556"/>
                  </a:lnTo>
                  <a:lnTo>
                    <a:pt x="203" y="1556"/>
                  </a:lnTo>
                  <a:close/>
                  <a:moveTo>
                    <a:pt x="2001" y="1595"/>
                  </a:moveTo>
                  <a:lnTo>
                    <a:pt x="1989" y="1614"/>
                  </a:lnTo>
                  <a:lnTo>
                    <a:pt x="1921" y="1575"/>
                  </a:lnTo>
                  <a:lnTo>
                    <a:pt x="1935" y="1556"/>
                  </a:lnTo>
                  <a:lnTo>
                    <a:pt x="2001" y="1595"/>
                  </a:lnTo>
                  <a:lnTo>
                    <a:pt x="2001" y="1595"/>
                  </a:lnTo>
                  <a:close/>
                  <a:moveTo>
                    <a:pt x="217" y="564"/>
                  </a:moveTo>
                  <a:lnTo>
                    <a:pt x="203" y="585"/>
                  </a:lnTo>
                  <a:lnTo>
                    <a:pt x="137" y="546"/>
                  </a:lnTo>
                  <a:lnTo>
                    <a:pt x="149" y="525"/>
                  </a:lnTo>
                  <a:lnTo>
                    <a:pt x="217" y="564"/>
                  </a:lnTo>
                  <a:lnTo>
                    <a:pt x="217" y="564"/>
                  </a:lnTo>
                  <a:close/>
                  <a:moveTo>
                    <a:pt x="1613" y="1991"/>
                  </a:moveTo>
                  <a:lnTo>
                    <a:pt x="1594" y="2002"/>
                  </a:lnTo>
                  <a:lnTo>
                    <a:pt x="1555" y="1934"/>
                  </a:lnTo>
                  <a:lnTo>
                    <a:pt x="1574" y="1922"/>
                  </a:lnTo>
                  <a:lnTo>
                    <a:pt x="1613" y="1991"/>
                  </a:lnTo>
                  <a:lnTo>
                    <a:pt x="1613" y="1991"/>
                  </a:lnTo>
                  <a:close/>
                  <a:moveTo>
                    <a:pt x="583" y="205"/>
                  </a:moveTo>
                  <a:lnTo>
                    <a:pt x="564" y="217"/>
                  </a:lnTo>
                  <a:lnTo>
                    <a:pt x="525" y="151"/>
                  </a:lnTo>
                  <a:lnTo>
                    <a:pt x="544" y="139"/>
                  </a:lnTo>
                  <a:lnTo>
                    <a:pt x="583" y="205"/>
                  </a:lnTo>
                  <a:lnTo>
                    <a:pt x="583" y="205"/>
                  </a:lnTo>
                  <a:close/>
                  <a:moveTo>
                    <a:pt x="1044" y="1965"/>
                  </a:moveTo>
                  <a:lnTo>
                    <a:pt x="1094" y="1965"/>
                  </a:lnTo>
                  <a:lnTo>
                    <a:pt x="1094" y="2139"/>
                  </a:lnTo>
                  <a:lnTo>
                    <a:pt x="1044" y="2139"/>
                  </a:lnTo>
                  <a:lnTo>
                    <a:pt x="1044" y="1965"/>
                  </a:lnTo>
                  <a:lnTo>
                    <a:pt x="1044" y="1965"/>
                  </a:lnTo>
                  <a:close/>
                  <a:moveTo>
                    <a:pt x="2138" y="1043"/>
                  </a:moveTo>
                  <a:lnTo>
                    <a:pt x="2138" y="1096"/>
                  </a:lnTo>
                  <a:lnTo>
                    <a:pt x="1964" y="1096"/>
                  </a:lnTo>
                  <a:lnTo>
                    <a:pt x="1964" y="1043"/>
                  </a:lnTo>
                  <a:lnTo>
                    <a:pt x="2138" y="1043"/>
                  </a:lnTo>
                  <a:lnTo>
                    <a:pt x="2138" y="1043"/>
                  </a:lnTo>
                  <a:close/>
                  <a:moveTo>
                    <a:pt x="174" y="1043"/>
                  </a:moveTo>
                  <a:lnTo>
                    <a:pt x="174" y="1096"/>
                  </a:lnTo>
                  <a:lnTo>
                    <a:pt x="0" y="1096"/>
                  </a:lnTo>
                  <a:lnTo>
                    <a:pt x="0" y="1043"/>
                  </a:lnTo>
                  <a:lnTo>
                    <a:pt x="174" y="1043"/>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sp>
          <p:nvSpPr>
            <p:cNvPr id="19" name="Freeform 12"/>
            <p:cNvSpPr>
              <a:spLocks noEditPoints="1"/>
            </p:cNvSpPr>
            <p:nvPr/>
          </p:nvSpPr>
          <p:spPr bwMode="auto">
            <a:xfrm>
              <a:off x="3454401" y="1963738"/>
              <a:ext cx="2235200" cy="2930525"/>
            </a:xfrm>
            <a:custGeom>
              <a:avLst/>
              <a:gdLst/>
              <a:ahLst/>
              <a:cxnLst>
                <a:cxn ang="0">
                  <a:pos x="1773" y="924"/>
                </a:cxn>
                <a:cxn ang="0">
                  <a:pos x="2169" y="1101"/>
                </a:cxn>
                <a:cxn ang="0">
                  <a:pos x="2405" y="1290"/>
                </a:cxn>
                <a:cxn ang="0">
                  <a:pos x="2594" y="1526"/>
                </a:cxn>
                <a:cxn ang="0">
                  <a:pos x="2730" y="1799"/>
                </a:cxn>
                <a:cxn ang="0">
                  <a:pos x="2804" y="2101"/>
                </a:cxn>
                <a:cxn ang="0">
                  <a:pos x="2810" y="2427"/>
                </a:cxn>
                <a:cxn ang="0">
                  <a:pos x="2678" y="2893"/>
                </a:cxn>
                <a:cxn ang="0">
                  <a:pos x="2403" y="3279"/>
                </a:cxn>
                <a:cxn ang="0">
                  <a:pos x="2018" y="3554"/>
                </a:cxn>
                <a:cxn ang="0">
                  <a:pos x="1552" y="3684"/>
                </a:cxn>
                <a:cxn ang="0">
                  <a:pos x="1125" y="3663"/>
                </a:cxn>
                <a:cxn ang="0">
                  <a:pos x="679" y="3487"/>
                </a:cxn>
                <a:cxn ang="0">
                  <a:pos x="322" y="3179"/>
                </a:cxn>
                <a:cxn ang="0">
                  <a:pos x="86" y="2768"/>
                </a:cxn>
                <a:cxn ang="0">
                  <a:pos x="0" y="2285"/>
                </a:cxn>
                <a:cxn ang="0">
                  <a:pos x="25" y="2012"/>
                </a:cxn>
                <a:cxn ang="0">
                  <a:pos x="119" y="1717"/>
                </a:cxn>
                <a:cxn ang="0">
                  <a:pos x="271" y="1454"/>
                </a:cxn>
                <a:cxn ang="0">
                  <a:pos x="474" y="1232"/>
                </a:cxn>
                <a:cxn ang="0">
                  <a:pos x="774" y="754"/>
                </a:cxn>
                <a:cxn ang="0">
                  <a:pos x="1145" y="901"/>
                </a:cxn>
                <a:cxn ang="0">
                  <a:pos x="1246" y="688"/>
                </a:cxn>
                <a:cxn ang="0">
                  <a:pos x="1100" y="558"/>
                </a:cxn>
                <a:cxn ang="0">
                  <a:pos x="1043" y="365"/>
                </a:cxn>
                <a:cxn ang="0">
                  <a:pos x="1106" y="160"/>
                </a:cxn>
                <a:cxn ang="0">
                  <a:pos x="1301" y="16"/>
                </a:cxn>
                <a:cxn ang="0">
                  <a:pos x="1515" y="16"/>
                </a:cxn>
                <a:cxn ang="0">
                  <a:pos x="1710" y="160"/>
                </a:cxn>
                <a:cxn ang="0">
                  <a:pos x="1773" y="365"/>
                </a:cxn>
                <a:cxn ang="0">
                  <a:pos x="1716" y="558"/>
                </a:cxn>
                <a:cxn ang="0">
                  <a:pos x="1570" y="688"/>
                </a:cxn>
                <a:cxn ang="0">
                  <a:pos x="1517" y="563"/>
                </a:cxn>
                <a:cxn ang="0">
                  <a:pos x="1628" y="425"/>
                </a:cxn>
                <a:cxn ang="0">
                  <a:pos x="1619" y="275"/>
                </a:cxn>
                <a:cxn ang="0">
                  <a:pos x="1517" y="164"/>
                </a:cxn>
                <a:cxn ang="0">
                  <a:pos x="1385" y="136"/>
                </a:cxn>
                <a:cxn ang="0">
                  <a:pos x="1246" y="203"/>
                </a:cxn>
                <a:cxn ang="0">
                  <a:pos x="1182" y="341"/>
                </a:cxn>
                <a:cxn ang="0">
                  <a:pos x="1231" y="507"/>
                </a:cxn>
                <a:cxn ang="0">
                  <a:pos x="1408" y="1107"/>
                </a:cxn>
                <a:cxn ang="0">
                  <a:pos x="1812" y="1179"/>
                </a:cxn>
                <a:cxn ang="0">
                  <a:pos x="2155" y="1376"/>
                </a:cxn>
                <a:cxn ang="0">
                  <a:pos x="2414" y="1674"/>
                </a:cxn>
                <a:cxn ang="0">
                  <a:pos x="2561" y="2047"/>
                </a:cxn>
                <a:cxn ang="0">
                  <a:pos x="2578" y="2404"/>
                </a:cxn>
                <a:cxn ang="0">
                  <a:pos x="2469" y="2793"/>
                </a:cxn>
                <a:cxn ang="0">
                  <a:pos x="2239" y="3115"/>
                </a:cxn>
                <a:cxn ang="0">
                  <a:pos x="1917" y="3345"/>
                </a:cxn>
                <a:cxn ang="0">
                  <a:pos x="1529" y="3454"/>
                </a:cxn>
                <a:cxn ang="0">
                  <a:pos x="1172" y="3437"/>
                </a:cxn>
                <a:cxn ang="0">
                  <a:pos x="800" y="3290"/>
                </a:cxn>
                <a:cxn ang="0">
                  <a:pos x="501" y="3031"/>
                </a:cxn>
                <a:cxn ang="0">
                  <a:pos x="302" y="2688"/>
                </a:cxn>
                <a:cxn ang="0">
                  <a:pos x="232" y="2285"/>
                </a:cxn>
                <a:cxn ang="0">
                  <a:pos x="285" y="1936"/>
                </a:cxn>
                <a:cxn ang="0">
                  <a:pos x="466" y="1581"/>
                </a:cxn>
                <a:cxn ang="0">
                  <a:pos x="751" y="1310"/>
                </a:cxn>
                <a:cxn ang="0">
                  <a:pos x="1115" y="1144"/>
                </a:cxn>
              </a:cxnLst>
              <a:rect l="0" t="0" r="r" b="b"/>
              <a:pathLst>
                <a:path w="2816" h="3692">
                  <a:moveTo>
                    <a:pt x="1517" y="881"/>
                  </a:moveTo>
                  <a:lnTo>
                    <a:pt x="1517" y="881"/>
                  </a:lnTo>
                  <a:lnTo>
                    <a:pt x="1570" y="885"/>
                  </a:lnTo>
                  <a:lnTo>
                    <a:pt x="1621" y="893"/>
                  </a:lnTo>
                  <a:lnTo>
                    <a:pt x="1671" y="901"/>
                  </a:lnTo>
                  <a:lnTo>
                    <a:pt x="1722" y="912"/>
                  </a:lnTo>
                  <a:lnTo>
                    <a:pt x="1773" y="924"/>
                  </a:lnTo>
                  <a:lnTo>
                    <a:pt x="1821" y="938"/>
                  </a:lnTo>
                  <a:lnTo>
                    <a:pt x="1868" y="953"/>
                  </a:lnTo>
                  <a:lnTo>
                    <a:pt x="1917" y="971"/>
                  </a:lnTo>
                  <a:lnTo>
                    <a:pt x="2042" y="754"/>
                  </a:lnTo>
                  <a:lnTo>
                    <a:pt x="2286" y="897"/>
                  </a:lnTo>
                  <a:lnTo>
                    <a:pt x="2169" y="1101"/>
                  </a:lnTo>
                  <a:lnTo>
                    <a:pt x="2169" y="1101"/>
                  </a:lnTo>
                  <a:lnTo>
                    <a:pt x="2206" y="1125"/>
                  </a:lnTo>
                  <a:lnTo>
                    <a:pt x="2241" y="1150"/>
                  </a:lnTo>
                  <a:lnTo>
                    <a:pt x="2276" y="1175"/>
                  </a:lnTo>
                  <a:lnTo>
                    <a:pt x="2309" y="1203"/>
                  </a:lnTo>
                  <a:lnTo>
                    <a:pt x="2342" y="1232"/>
                  </a:lnTo>
                  <a:lnTo>
                    <a:pt x="2373" y="1261"/>
                  </a:lnTo>
                  <a:lnTo>
                    <a:pt x="2405" y="1290"/>
                  </a:lnTo>
                  <a:lnTo>
                    <a:pt x="2434" y="1322"/>
                  </a:lnTo>
                  <a:lnTo>
                    <a:pt x="2463" y="1353"/>
                  </a:lnTo>
                  <a:lnTo>
                    <a:pt x="2492" y="1386"/>
                  </a:lnTo>
                  <a:lnTo>
                    <a:pt x="2520" y="1421"/>
                  </a:lnTo>
                  <a:lnTo>
                    <a:pt x="2545" y="1454"/>
                  </a:lnTo>
                  <a:lnTo>
                    <a:pt x="2570" y="1489"/>
                  </a:lnTo>
                  <a:lnTo>
                    <a:pt x="2594" y="1526"/>
                  </a:lnTo>
                  <a:lnTo>
                    <a:pt x="2617" y="1563"/>
                  </a:lnTo>
                  <a:lnTo>
                    <a:pt x="2639" y="1600"/>
                  </a:lnTo>
                  <a:lnTo>
                    <a:pt x="2660" y="1639"/>
                  </a:lnTo>
                  <a:lnTo>
                    <a:pt x="2680" y="1678"/>
                  </a:lnTo>
                  <a:lnTo>
                    <a:pt x="2697" y="1717"/>
                  </a:lnTo>
                  <a:lnTo>
                    <a:pt x="2715" y="1758"/>
                  </a:lnTo>
                  <a:lnTo>
                    <a:pt x="2730" y="1799"/>
                  </a:lnTo>
                  <a:lnTo>
                    <a:pt x="2744" y="1840"/>
                  </a:lnTo>
                  <a:lnTo>
                    <a:pt x="2758" y="1883"/>
                  </a:lnTo>
                  <a:lnTo>
                    <a:pt x="2769" y="1926"/>
                  </a:lnTo>
                  <a:lnTo>
                    <a:pt x="2781" y="1969"/>
                  </a:lnTo>
                  <a:lnTo>
                    <a:pt x="2791" y="2012"/>
                  </a:lnTo>
                  <a:lnTo>
                    <a:pt x="2798" y="2057"/>
                  </a:lnTo>
                  <a:lnTo>
                    <a:pt x="2804" y="2101"/>
                  </a:lnTo>
                  <a:lnTo>
                    <a:pt x="2810" y="2146"/>
                  </a:lnTo>
                  <a:lnTo>
                    <a:pt x="2814" y="2191"/>
                  </a:lnTo>
                  <a:lnTo>
                    <a:pt x="2816" y="2238"/>
                  </a:lnTo>
                  <a:lnTo>
                    <a:pt x="2816" y="2285"/>
                  </a:lnTo>
                  <a:lnTo>
                    <a:pt x="2816" y="2285"/>
                  </a:lnTo>
                  <a:lnTo>
                    <a:pt x="2814" y="2357"/>
                  </a:lnTo>
                  <a:lnTo>
                    <a:pt x="2810" y="2427"/>
                  </a:lnTo>
                  <a:lnTo>
                    <a:pt x="2800" y="2497"/>
                  </a:lnTo>
                  <a:lnTo>
                    <a:pt x="2789" y="2567"/>
                  </a:lnTo>
                  <a:lnTo>
                    <a:pt x="2771" y="2635"/>
                  </a:lnTo>
                  <a:lnTo>
                    <a:pt x="2754" y="2702"/>
                  </a:lnTo>
                  <a:lnTo>
                    <a:pt x="2730" y="2768"/>
                  </a:lnTo>
                  <a:lnTo>
                    <a:pt x="2705" y="2830"/>
                  </a:lnTo>
                  <a:lnTo>
                    <a:pt x="2678" y="2893"/>
                  </a:lnTo>
                  <a:lnTo>
                    <a:pt x="2646" y="2953"/>
                  </a:lnTo>
                  <a:lnTo>
                    <a:pt x="2611" y="3014"/>
                  </a:lnTo>
                  <a:lnTo>
                    <a:pt x="2576" y="3070"/>
                  </a:lnTo>
                  <a:lnTo>
                    <a:pt x="2535" y="3125"/>
                  </a:lnTo>
                  <a:lnTo>
                    <a:pt x="2494" y="3179"/>
                  </a:lnTo>
                  <a:lnTo>
                    <a:pt x="2449" y="3230"/>
                  </a:lnTo>
                  <a:lnTo>
                    <a:pt x="2403" y="3279"/>
                  </a:lnTo>
                  <a:lnTo>
                    <a:pt x="2354" y="3326"/>
                  </a:lnTo>
                  <a:lnTo>
                    <a:pt x="2303" y="3370"/>
                  </a:lnTo>
                  <a:lnTo>
                    <a:pt x="2250" y="3411"/>
                  </a:lnTo>
                  <a:lnTo>
                    <a:pt x="2194" y="3450"/>
                  </a:lnTo>
                  <a:lnTo>
                    <a:pt x="2137" y="3487"/>
                  </a:lnTo>
                  <a:lnTo>
                    <a:pt x="2079" y="3522"/>
                  </a:lnTo>
                  <a:lnTo>
                    <a:pt x="2018" y="3554"/>
                  </a:lnTo>
                  <a:lnTo>
                    <a:pt x="1956" y="3581"/>
                  </a:lnTo>
                  <a:lnTo>
                    <a:pt x="1892" y="3606"/>
                  </a:lnTo>
                  <a:lnTo>
                    <a:pt x="1825" y="3628"/>
                  </a:lnTo>
                  <a:lnTo>
                    <a:pt x="1759" y="3647"/>
                  </a:lnTo>
                  <a:lnTo>
                    <a:pt x="1691" y="3663"/>
                  </a:lnTo>
                  <a:lnTo>
                    <a:pt x="1623" y="3676"/>
                  </a:lnTo>
                  <a:lnTo>
                    <a:pt x="1552" y="3684"/>
                  </a:lnTo>
                  <a:lnTo>
                    <a:pt x="1480" y="3690"/>
                  </a:lnTo>
                  <a:lnTo>
                    <a:pt x="1408" y="3692"/>
                  </a:lnTo>
                  <a:lnTo>
                    <a:pt x="1408" y="3692"/>
                  </a:lnTo>
                  <a:lnTo>
                    <a:pt x="1336" y="3690"/>
                  </a:lnTo>
                  <a:lnTo>
                    <a:pt x="1264" y="3684"/>
                  </a:lnTo>
                  <a:lnTo>
                    <a:pt x="1193" y="3676"/>
                  </a:lnTo>
                  <a:lnTo>
                    <a:pt x="1125" y="3663"/>
                  </a:lnTo>
                  <a:lnTo>
                    <a:pt x="1057" y="3647"/>
                  </a:lnTo>
                  <a:lnTo>
                    <a:pt x="991" y="3628"/>
                  </a:lnTo>
                  <a:lnTo>
                    <a:pt x="924" y="3606"/>
                  </a:lnTo>
                  <a:lnTo>
                    <a:pt x="860" y="3581"/>
                  </a:lnTo>
                  <a:lnTo>
                    <a:pt x="798" y="3554"/>
                  </a:lnTo>
                  <a:lnTo>
                    <a:pt x="737" y="3522"/>
                  </a:lnTo>
                  <a:lnTo>
                    <a:pt x="679" y="3487"/>
                  </a:lnTo>
                  <a:lnTo>
                    <a:pt x="622" y="3450"/>
                  </a:lnTo>
                  <a:lnTo>
                    <a:pt x="566" y="3411"/>
                  </a:lnTo>
                  <a:lnTo>
                    <a:pt x="513" y="3370"/>
                  </a:lnTo>
                  <a:lnTo>
                    <a:pt x="462" y="3326"/>
                  </a:lnTo>
                  <a:lnTo>
                    <a:pt x="413" y="3279"/>
                  </a:lnTo>
                  <a:lnTo>
                    <a:pt x="367" y="3230"/>
                  </a:lnTo>
                  <a:lnTo>
                    <a:pt x="322" y="3179"/>
                  </a:lnTo>
                  <a:lnTo>
                    <a:pt x="281" y="3125"/>
                  </a:lnTo>
                  <a:lnTo>
                    <a:pt x="240" y="3070"/>
                  </a:lnTo>
                  <a:lnTo>
                    <a:pt x="205" y="3014"/>
                  </a:lnTo>
                  <a:lnTo>
                    <a:pt x="170" y="2953"/>
                  </a:lnTo>
                  <a:lnTo>
                    <a:pt x="138" y="2893"/>
                  </a:lnTo>
                  <a:lnTo>
                    <a:pt x="111" y="2830"/>
                  </a:lnTo>
                  <a:lnTo>
                    <a:pt x="86" y="2768"/>
                  </a:lnTo>
                  <a:lnTo>
                    <a:pt x="62" y="2702"/>
                  </a:lnTo>
                  <a:lnTo>
                    <a:pt x="45" y="2635"/>
                  </a:lnTo>
                  <a:lnTo>
                    <a:pt x="27" y="2567"/>
                  </a:lnTo>
                  <a:lnTo>
                    <a:pt x="16" y="2497"/>
                  </a:lnTo>
                  <a:lnTo>
                    <a:pt x="6" y="2427"/>
                  </a:lnTo>
                  <a:lnTo>
                    <a:pt x="2" y="2357"/>
                  </a:lnTo>
                  <a:lnTo>
                    <a:pt x="0" y="2285"/>
                  </a:lnTo>
                  <a:lnTo>
                    <a:pt x="0" y="2285"/>
                  </a:lnTo>
                  <a:lnTo>
                    <a:pt x="0" y="2238"/>
                  </a:lnTo>
                  <a:lnTo>
                    <a:pt x="2" y="2191"/>
                  </a:lnTo>
                  <a:lnTo>
                    <a:pt x="6" y="2146"/>
                  </a:lnTo>
                  <a:lnTo>
                    <a:pt x="12" y="2101"/>
                  </a:lnTo>
                  <a:lnTo>
                    <a:pt x="18" y="2057"/>
                  </a:lnTo>
                  <a:lnTo>
                    <a:pt x="25" y="2012"/>
                  </a:lnTo>
                  <a:lnTo>
                    <a:pt x="35" y="1969"/>
                  </a:lnTo>
                  <a:lnTo>
                    <a:pt x="47" y="1926"/>
                  </a:lnTo>
                  <a:lnTo>
                    <a:pt x="58" y="1883"/>
                  </a:lnTo>
                  <a:lnTo>
                    <a:pt x="72" y="1840"/>
                  </a:lnTo>
                  <a:lnTo>
                    <a:pt x="86" y="1799"/>
                  </a:lnTo>
                  <a:lnTo>
                    <a:pt x="101" y="1758"/>
                  </a:lnTo>
                  <a:lnTo>
                    <a:pt x="119" y="1717"/>
                  </a:lnTo>
                  <a:lnTo>
                    <a:pt x="136" y="1678"/>
                  </a:lnTo>
                  <a:lnTo>
                    <a:pt x="156" y="1639"/>
                  </a:lnTo>
                  <a:lnTo>
                    <a:pt x="177" y="1600"/>
                  </a:lnTo>
                  <a:lnTo>
                    <a:pt x="199" y="1563"/>
                  </a:lnTo>
                  <a:lnTo>
                    <a:pt x="222" y="1526"/>
                  </a:lnTo>
                  <a:lnTo>
                    <a:pt x="246" y="1489"/>
                  </a:lnTo>
                  <a:lnTo>
                    <a:pt x="271" y="1454"/>
                  </a:lnTo>
                  <a:lnTo>
                    <a:pt x="296" y="1421"/>
                  </a:lnTo>
                  <a:lnTo>
                    <a:pt x="324" y="1386"/>
                  </a:lnTo>
                  <a:lnTo>
                    <a:pt x="353" y="1353"/>
                  </a:lnTo>
                  <a:lnTo>
                    <a:pt x="382" y="1322"/>
                  </a:lnTo>
                  <a:lnTo>
                    <a:pt x="411" y="1290"/>
                  </a:lnTo>
                  <a:lnTo>
                    <a:pt x="443" y="1261"/>
                  </a:lnTo>
                  <a:lnTo>
                    <a:pt x="474" y="1232"/>
                  </a:lnTo>
                  <a:lnTo>
                    <a:pt x="507" y="1203"/>
                  </a:lnTo>
                  <a:lnTo>
                    <a:pt x="540" y="1175"/>
                  </a:lnTo>
                  <a:lnTo>
                    <a:pt x="575" y="1150"/>
                  </a:lnTo>
                  <a:lnTo>
                    <a:pt x="610" y="1125"/>
                  </a:lnTo>
                  <a:lnTo>
                    <a:pt x="647" y="1101"/>
                  </a:lnTo>
                  <a:lnTo>
                    <a:pt x="530" y="897"/>
                  </a:lnTo>
                  <a:lnTo>
                    <a:pt x="774" y="754"/>
                  </a:lnTo>
                  <a:lnTo>
                    <a:pt x="899" y="971"/>
                  </a:lnTo>
                  <a:lnTo>
                    <a:pt x="899" y="971"/>
                  </a:lnTo>
                  <a:lnTo>
                    <a:pt x="948" y="953"/>
                  </a:lnTo>
                  <a:lnTo>
                    <a:pt x="995" y="938"/>
                  </a:lnTo>
                  <a:lnTo>
                    <a:pt x="1043" y="924"/>
                  </a:lnTo>
                  <a:lnTo>
                    <a:pt x="1094" y="912"/>
                  </a:lnTo>
                  <a:lnTo>
                    <a:pt x="1145" y="901"/>
                  </a:lnTo>
                  <a:lnTo>
                    <a:pt x="1195" y="893"/>
                  </a:lnTo>
                  <a:lnTo>
                    <a:pt x="1246" y="885"/>
                  </a:lnTo>
                  <a:lnTo>
                    <a:pt x="1299" y="881"/>
                  </a:lnTo>
                  <a:lnTo>
                    <a:pt x="1299" y="711"/>
                  </a:lnTo>
                  <a:lnTo>
                    <a:pt x="1299" y="711"/>
                  </a:lnTo>
                  <a:lnTo>
                    <a:pt x="1271" y="702"/>
                  </a:lnTo>
                  <a:lnTo>
                    <a:pt x="1246" y="688"/>
                  </a:lnTo>
                  <a:lnTo>
                    <a:pt x="1221" y="674"/>
                  </a:lnTo>
                  <a:lnTo>
                    <a:pt x="1197" y="659"/>
                  </a:lnTo>
                  <a:lnTo>
                    <a:pt x="1174" y="641"/>
                  </a:lnTo>
                  <a:lnTo>
                    <a:pt x="1153" y="624"/>
                  </a:lnTo>
                  <a:lnTo>
                    <a:pt x="1133" y="602"/>
                  </a:lnTo>
                  <a:lnTo>
                    <a:pt x="1115" y="581"/>
                  </a:lnTo>
                  <a:lnTo>
                    <a:pt x="1100" y="558"/>
                  </a:lnTo>
                  <a:lnTo>
                    <a:pt x="1086" y="532"/>
                  </a:lnTo>
                  <a:lnTo>
                    <a:pt x="1073" y="507"/>
                  </a:lnTo>
                  <a:lnTo>
                    <a:pt x="1063" y="480"/>
                  </a:lnTo>
                  <a:lnTo>
                    <a:pt x="1055" y="452"/>
                  </a:lnTo>
                  <a:lnTo>
                    <a:pt x="1049" y="423"/>
                  </a:lnTo>
                  <a:lnTo>
                    <a:pt x="1045" y="394"/>
                  </a:lnTo>
                  <a:lnTo>
                    <a:pt x="1043" y="365"/>
                  </a:lnTo>
                  <a:lnTo>
                    <a:pt x="1043" y="365"/>
                  </a:lnTo>
                  <a:lnTo>
                    <a:pt x="1045" y="327"/>
                  </a:lnTo>
                  <a:lnTo>
                    <a:pt x="1051" y="290"/>
                  </a:lnTo>
                  <a:lnTo>
                    <a:pt x="1061" y="255"/>
                  </a:lnTo>
                  <a:lnTo>
                    <a:pt x="1073" y="222"/>
                  </a:lnTo>
                  <a:lnTo>
                    <a:pt x="1088" y="191"/>
                  </a:lnTo>
                  <a:lnTo>
                    <a:pt x="1106" y="160"/>
                  </a:lnTo>
                  <a:lnTo>
                    <a:pt x="1127" y="133"/>
                  </a:lnTo>
                  <a:lnTo>
                    <a:pt x="1151" y="107"/>
                  </a:lnTo>
                  <a:lnTo>
                    <a:pt x="1178" y="84"/>
                  </a:lnTo>
                  <a:lnTo>
                    <a:pt x="1205" y="62"/>
                  </a:lnTo>
                  <a:lnTo>
                    <a:pt x="1234" y="45"/>
                  </a:lnTo>
                  <a:lnTo>
                    <a:pt x="1268" y="29"/>
                  </a:lnTo>
                  <a:lnTo>
                    <a:pt x="1301" y="16"/>
                  </a:lnTo>
                  <a:lnTo>
                    <a:pt x="1336" y="8"/>
                  </a:lnTo>
                  <a:lnTo>
                    <a:pt x="1371" y="2"/>
                  </a:lnTo>
                  <a:lnTo>
                    <a:pt x="1408" y="0"/>
                  </a:lnTo>
                  <a:lnTo>
                    <a:pt x="1408" y="0"/>
                  </a:lnTo>
                  <a:lnTo>
                    <a:pt x="1445" y="2"/>
                  </a:lnTo>
                  <a:lnTo>
                    <a:pt x="1480" y="8"/>
                  </a:lnTo>
                  <a:lnTo>
                    <a:pt x="1515" y="16"/>
                  </a:lnTo>
                  <a:lnTo>
                    <a:pt x="1548" y="29"/>
                  </a:lnTo>
                  <a:lnTo>
                    <a:pt x="1582" y="45"/>
                  </a:lnTo>
                  <a:lnTo>
                    <a:pt x="1611" y="62"/>
                  </a:lnTo>
                  <a:lnTo>
                    <a:pt x="1638" y="84"/>
                  </a:lnTo>
                  <a:lnTo>
                    <a:pt x="1665" y="107"/>
                  </a:lnTo>
                  <a:lnTo>
                    <a:pt x="1689" y="133"/>
                  </a:lnTo>
                  <a:lnTo>
                    <a:pt x="1710" y="160"/>
                  </a:lnTo>
                  <a:lnTo>
                    <a:pt x="1728" y="191"/>
                  </a:lnTo>
                  <a:lnTo>
                    <a:pt x="1743" y="222"/>
                  </a:lnTo>
                  <a:lnTo>
                    <a:pt x="1755" y="255"/>
                  </a:lnTo>
                  <a:lnTo>
                    <a:pt x="1765" y="290"/>
                  </a:lnTo>
                  <a:lnTo>
                    <a:pt x="1771" y="327"/>
                  </a:lnTo>
                  <a:lnTo>
                    <a:pt x="1773" y="365"/>
                  </a:lnTo>
                  <a:lnTo>
                    <a:pt x="1773" y="365"/>
                  </a:lnTo>
                  <a:lnTo>
                    <a:pt x="1771" y="394"/>
                  </a:lnTo>
                  <a:lnTo>
                    <a:pt x="1767" y="423"/>
                  </a:lnTo>
                  <a:lnTo>
                    <a:pt x="1761" y="452"/>
                  </a:lnTo>
                  <a:lnTo>
                    <a:pt x="1753" y="480"/>
                  </a:lnTo>
                  <a:lnTo>
                    <a:pt x="1743" y="507"/>
                  </a:lnTo>
                  <a:lnTo>
                    <a:pt x="1730" y="532"/>
                  </a:lnTo>
                  <a:lnTo>
                    <a:pt x="1716" y="558"/>
                  </a:lnTo>
                  <a:lnTo>
                    <a:pt x="1701" y="581"/>
                  </a:lnTo>
                  <a:lnTo>
                    <a:pt x="1683" y="602"/>
                  </a:lnTo>
                  <a:lnTo>
                    <a:pt x="1663" y="624"/>
                  </a:lnTo>
                  <a:lnTo>
                    <a:pt x="1642" y="641"/>
                  </a:lnTo>
                  <a:lnTo>
                    <a:pt x="1619" y="659"/>
                  </a:lnTo>
                  <a:lnTo>
                    <a:pt x="1595" y="674"/>
                  </a:lnTo>
                  <a:lnTo>
                    <a:pt x="1570" y="688"/>
                  </a:lnTo>
                  <a:lnTo>
                    <a:pt x="1545" y="702"/>
                  </a:lnTo>
                  <a:lnTo>
                    <a:pt x="1517" y="711"/>
                  </a:lnTo>
                  <a:lnTo>
                    <a:pt x="1517" y="881"/>
                  </a:lnTo>
                  <a:lnTo>
                    <a:pt x="1517" y="881"/>
                  </a:lnTo>
                  <a:close/>
                  <a:moveTo>
                    <a:pt x="1299" y="402"/>
                  </a:moveTo>
                  <a:lnTo>
                    <a:pt x="1517" y="402"/>
                  </a:lnTo>
                  <a:lnTo>
                    <a:pt x="1517" y="563"/>
                  </a:lnTo>
                  <a:lnTo>
                    <a:pt x="1517" y="563"/>
                  </a:lnTo>
                  <a:lnTo>
                    <a:pt x="1543" y="548"/>
                  </a:lnTo>
                  <a:lnTo>
                    <a:pt x="1566" y="528"/>
                  </a:lnTo>
                  <a:lnTo>
                    <a:pt x="1585" y="507"/>
                  </a:lnTo>
                  <a:lnTo>
                    <a:pt x="1603" y="481"/>
                  </a:lnTo>
                  <a:lnTo>
                    <a:pt x="1617" y="454"/>
                  </a:lnTo>
                  <a:lnTo>
                    <a:pt x="1628" y="425"/>
                  </a:lnTo>
                  <a:lnTo>
                    <a:pt x="1634" y="396"/>
                  </a:lnTo>
                  <a:lnTo>
                    <a:pt x="1636" y="365"/>
                  </a:lnTo>
                  <a:lnTo>
                    <a:pt x="1636" y="365"/>
                  </a:lnTo>
                  <a:lnTo>
                    <a:pt x="1634" y="341"/>
                  </a:lnTo>
                  <a:lnTo>
                    <a:pt x="1632" y="318"/>
                  </a:lnTo>
                  <a:lnTo>
                    <a:pt x="1626" y="296"/>
                  </a:lnTo>
                  <a:lnTo>
                    <a:pt x="1619" y="275"/>
                  </a:lnTo>
                  <a:lnTo>
                    <a:pt x="1609" y="255"/>
                  </a:lnTo>
                  <a:lnTo>
                    <a:pt x="1597" y="236"/>
                  </a:lnTo>
                  <a:lnTo>
                    <a:pt x="1584" y="218"/>
                  </a:lnTo>
                  <a:lnTo>
                    <a:pt x="1570" y="203"/>
                  </a:lnTo>
                  <a:lnTo>
                    <a:pt x="1552" y="187"/>
                  </a:lnTo>
                  <a:lnTo>
                    <a:pt x="1535" y="175"/>
                  </a:lnTo>
                  <a:lnTo>
                    <a:pt x="1517" y="164"/>
                  </a:lnTo>
                  <a:lnTo>
                    <a:pt x="1496" y="154"/>
                  </a:lnTo>
                  <a:lnTo>
                    <a:pt x="1476" y="146"/>
                  </a:lnTo>
                  <a:lnTo>
                    <a:pt x="1453" y="140"/>
                  </a:lnTo>
                  <a:lnTo>
                    <a:pt x="1431" y="136"/>
                  </a:lnTo>
                  <a:lnTo>
                    <a:pt x="1408" y="136"/>
                  </a:lnTo>
                  <a:lnTo>
                    <a:pt x="1408" y="136"/>
                  </a:lnTo>
                  <a:lnTo>
                    <a:pt x="1385" y="136"/>
                  </a:lnTo>
                  <a:lnTo>
                    <a:pt x="1363" y="140"/>
                  </a:lnTo>
                  <a:lnTo>
                    <a:pt x="1340" y="146"/>
                  </a:lnTo>
                  <a:lnTo>
                    <a:pt x="1320" y="154"/>
                  </a:lnTo>
                  <a:lnTo>
                    <a:pt x="1299" y="164"/>
                  </a:lnTo>
                  <a:lnTo>
                    <a:pt x="1281" y="175"/>
                  </a:lnTo>
                  <a:lnTo>
                    <a:pt x="1264" y="187"/>
                  </a:lnTo>
                  <a:lnTo>
                    <a:pt x="1246" y="203"/>
                  </a:lnTo>
                  <a:lnTo>
                    <a:pt x="1232" y="218"/>
                  </a:lnTo>
                  <a:lnTo>
                    <a:pt x="1219" y="236"/>
                  </a:lnTo>
                  <a:lnTo>
                    <a:pt x="1207" y="255"/>
                  </a:lnTo>
                  <a:lnTo>
                    <a:pt x="1197" y="275"/>
                  </a:lnTo>
                  <a:lnTo>
                    <a:pt x="1190" y="296"/>
                  </a:lnTo>
                  <a:lnTo>
                    <a:pt x="1184" y="318"/>
                  </a:lnTo>
                  <a:lnTo>
                    <a:pt x="1182" y="341"/>
                  </a:lnTo>
                  <a:lnTo>
                    <a:pt x="1180" y="365"/>
                  </a:lnTo>
                  <a:lnTo>
                    <a:pt x="1180" y="365"/>
                  </a:lnTo>
                  <a:lnTo>
                    <a:pt x="1182" y="396"/>
                  </a:lnTo>
                  <a:lnTo>
                    <a:pt x="1188" y="425"/>
                  </a:lnTo>
                  <a:lnTo>
                    <a:pt x="1199" y="454"/>
                  </a:lnTo>
                  <a:lnTo>
                    <a:pt x="1213" y="481"/>
                  </a:lnTo>
                  <a:lnTo>
                    <a:pt x="1231" y="507"/>
                  </a:lnTo>
                  <a:lnTo>
                    <a:pt x="1250" y="528"/>
                  </a:lnTo>
                  <a:lnTo>
                    <a:pt x="1273" y="548"/>
                  </a:lnTo>
                  <a:lnTo>
                    <a:pt x="1299" y="563"/>
                  </a:lnTo>
                  <a:lnTo>
                    <a:pt x="1299" y="402"/>
                  </a:lnTo>
                  <a:lnTo>
                    <a:pt x="1299" y="402"/>
                  </a:lnTo>
                  <a:close/>
                  <a:moveTo>
                    <a:pt x="1408" y="1107"/>
                  </a:moveTo>
                  <a:lnTo>
                    <a:pt x="1408" y="1107"/>
                  </a:lnTo>
                  <a:lnTo>
                    <a:pt x="1468" y="1109"/>
                  </a:lnTo>
                  <a:lnTo>
                    <a:pt x="1529" y="1113"/>
                  </a:lnTo>
                  <a:lnTo>
                    <a:pt x="1587" y="1121"/>
                  </a:lnTo>
                  <a:lnTo>
                    <a:pt x="1644" y="1133"/>
                  </a:lnTo>
                  <a:lnTo>
                    <a:pt x="1701" y="1144"/>
                  </a:lnTo>
                  <a:lnTo>
                    <a:pt x="1757" y="1160"/>
                  </a:lnTo>
                  <a:lnTo>
                    <a:pt x="1812" y="1179"/>
                  </a:lnTo>
                  <a:lnTo>
                    <a:pt x="1864" y="1201"/>
                  </a:lnTo>
                  <a:lnTo>
                    <a:pt x="1917" y="1224"/>
                  </a:lnTo>
                  <a:lnTo>
                    <a:pt x="1968" y="1250"/>
                  </a:lnTo>
                  <a:lnTo>
                    <a:pt x="2016" y="1279"/>
                  </a:lnTo>
                  <a:lnTo>
                    <a:pt x="2065" y="1310"/>
                  </a:lnTo>
                  <a:lnTo>
                    <a:pt x="2112" y="1341"/>
                  </a:lnTo>
                  <a:lnTo>
                    <a:pt x="2155" y="1376"/>
                  </a:lnTo>
                  <a:lnTo>
                    <a:pt x="2198" y="1413"/>
                  </a:lnTo>
                  <a:lnTo>
                    <a:pt x="2239" y="1452"/>
                  </a:lnTo>
                  <a:lnTo>
                    <a:pt x="2278" y="1493"/>
                  </a:lnTo>
                  <a:lnTo>
                    <a:pt x="2315" y="1536"/>
                  </a:lnTo>
                  <a:lnTo>
                    <a:pt x="2350" y="1581"/>
                  </a:lnTo>
                  <a:lnTo>
                    <a:pt x="2383" y="1628"/>
                  </a:lnTo>
                  <a:lnTo>
                    <a:pt x="2414" y="1674"/>
                  </a:lnTo>
                  <a:lnTo>
                    <a:pt x="2442" y="1723"/>
                  </a:lnTo>
                  <a:lnTo>
                    <a:pt x="2469" y="1774"/>
                  </a:lnTo>
                  <a:lnTo>
                    <a:pt x="2492" y="1827"/>
                  </a:lnTo>
                  <a:lnTo>
                    <a:pt x="2514" y="1881"/>
                  </a:lnTo>
                  <a:lnTo>
                    <a:pt x="2531" y="1936"/>
                  </a:lnTo>
                  <a:lnTo>
                    <a:pt x="2547" y="1990"/>
                  </a:lnTo>
                  <a:lnTo>
                    <a:pt x="2561" y="2047"/>
                  </a:lnTo>
                  <a:lnTo>
                    <a:pt x="2570" y="2105"/>
                  </a:lnTo>
                  <a:lnTo>
                    <a:pt x="2578" y="2164"/>
                  </a:lnTo>
                  <a:lnTo>
                    <a:pt x="2584" y="2224"/>
                  </a:lnTo>
                  <a:lnTo>
                    <a:pt x="2584" y="2285"/>
                  </a:lnTo>
                  <a:lnTo>
                    <a:pt x="2584" y="2285"/>
                  </a:lnTo>
                  <a:lnTo>
                    <a:pt x="2584" y="2345"/>
                  </a:lnTo>
                  <a:lnTo>
                    <a:pt x="2578" y="2404"/>
                  </a:lnTo>
                  <a:lnTo>
                    <a:pt x="2570" y="2462"/>
                  </a:lnTo>
                  <a:lnTo>
                    <a:pt x="2561" y="2520"/>
                  </a:lnTo>
                  <a:lnTo>
                    <a:pt x="2547" y="2577"/>
                  </a:lnTo>
                  <a:lnTo>
                    <a:pt x="2531" y="2634"/>
                  </a:lnTo>
                  <a:lnTo>
                    <a:pt x="2514" y="2688"/>
                  </a:lnTo>
                  <a:lnTo>
                    <a:pt x="2492" y="2741"/>
                  </a:lnTo>
                  <a:lnTo>
                    <a:pt x="2469" y="2793"/>
                  </a:lnTo>
                  <a:lnTo>
                    <a:pt x="2442" y="2844"/>
                  </a:lnTo>
                  <a:lnTo>
                    <a:pt x="2414" y="2893"/>
                  </a:lnTo>
                  <a:lnTo>
                    <a:pt x="2383" y="2942"/>
                  </a:lnTo>
                  <a:lnTo>
                    <a:pt x="2350" y="2986"/>
                  </a:lnTo>
                  <a:lnTo>
                    <a:pt x="2315" y="3031"/>
                  </a:lnTo>
                  <a:lnTo>
                    <a:pt x="2278" y="3074"/>
                  </a:lnTo>
                  <a:lnTo>
                    <a:pt x="2239" y="3115"/>
                  </a:lnTo>
                  <a:lnTo>
                    <a:pt x="2198" y="3154"/>
                  </a:lnTo>
                  <a:lnTo>
                    <a:pt x="2155" y="3191"/>
                  </a:lnTo>
                  <a:lnTo>
                    <a:pt x="2112" y="3226"/>
                  </a:lnTo>
                  <a:lnTo>
                    <a:pt x="2065" y="3259"/>
                  </a:lnTo>
                  <a:lnTo>
                    <a:pt x="2016" y="3290"/>
                  </a:lnTo>
                  <a:lnTo>
                    <a:pt x="1968" y="3318"/>
                  </a:lnTo>
                  <a:lnTo>
                    <a:pt x="1917" y="3345"/>
                  </a:lnTo>
                  <a:lnTo>
                    <a:pt x="1864" y="3368"/>
                  </a:lnTo>
                  <a:lnTo>
                    <a:pt x="1812" y="3390"/>
                  </a:lnTo>
                  <a:lnTo>
                    <a:pt x="1757" y="3407"/>
                  </a:lnTo>
                  <a:lnTo>
                    <a:pt x="1701" y="3423"/>
                  </a:lnTo>
                  <a:lnTo>
                    <a:pt x="1644" y="3437"/>
                  </a:lnTo>
                  <a:lnTo>
                    <a:pt x="1587" y="3446"/>
                  </a:lnTo>
                  <a:lnTo>
                    <a:pt x="1529" y="3454"/>
                  </a:lnTo>
                  <a:lnTo>
                    <a:pt x="1468" y="3458"/>
                  </a:lnTo>
                  <a:lnTo>
                    <a:pt x="1408" y="3460"/>
                  </a:lnTo>
                  <a:lnTo>
                    <a:pt x="1408" y="3460"/>
                  </a:lnTo>
                  <a:lnTo>
                    <a:pt x="1348" y="3458"/>
                  </a:lnTo>
                  <a:lnTo>
                    <a:pt x="1287" y="3454"/>
                  </a:lnTo>
                  <a:lnTo>
                    <a:pt x="1229" y="3446"/>
                  </a:lnTo>
                  <a:lnTo>
                    <a:pt x="1172" y="3437"/>
                  </a:lnTo>
                  <a:lnTo>
                    <a:pt x="1115" y="3423"/>
                  </a:lnTo>
                  <a:lnTo>
                    <a:pt x="1059" y="3407"/>
                  </a:lnTo>
                  <a:lnTo>
                    <a:pt x="1004" y="3390"/>
                  </a:lnTo>
                  <a:lnTo>
                    <a:pt x="952" y="3368"/>
                  </a:lnTo>
                  <a:lnTo>
                    <a:pt x="899" y="3345"/>
                  </a:lnTo>
                  <a:lnTo>
                    <a:pt x="848" y="3318"/>
                  </a:lnTo>
                  <a:lnTo>
                    <a:pt x="800" y="3290"/>
                  </a:lnTo>
                  <a:lnTo>
                    <a:pt x="751" y="3259"/>
                  </a:lnTo>
                  <a:lnTo>
                    <a:pt x="704" y="3226"/>
                  </a:lnTo>
                  <a:lnTo>
                    <a:pt x="661" y="3191"/>
                  </a:lnTo>
                  <a:lnTo>
                    <a:pt x="618" y="3154"/>
                  </a:lnTo>
                  <a:lnTo>
                    <a:pt x="577" y="3115"/>
                  </a:lnTo>
                  <a:lnTo>
                    <a:pt x="538" y="3074"/>
                  </a:lnTo>
                  <a:lnTo>
                    <a:pt x="501" y="3031"/>
                  </a:lnTo>
                  <a:lnTo>
                    <a:pt x="466" y="2986"/>
                  </a:lnTo>
                  <a:lnTo>
                    <a:pt x="433" y="2942"/>
                  </a:lnTo>
                  <a:lnTo>
                    <a:pt x="402" y="2893"/>
                  </a:lnTo>
                  <a:lnTo>
                    <a:pt x="374" y="2844"/>
                  </a:lnTo>
                  <a:lnTo>
                    <a:pt x="347" y="2793"/>
                  </a:lnTo>
                  <a:lnTo>
                    <a:pt x="324" y="2741"/>
                  </a:lnTo>
                  <a:lnTo>
                    <a:pt x="302" y="2688"/>
                  </a:lnTo>
                  <a:lnTo>
                    <a:pt x="285" y="2634"/>
                  </a:lnTo>
                  <a:lnTo>
                    <a:pt x="269" y="2577"/>
                  </a:lnTo>
                  <a:lnTo>
                    <a:pt x="255" y="2520"/>
                  </a:lnTo>
                  <a:lnTo>
                    <a:pt x="246" y="2462"/>
                  </a:lnTo>
                  <a:lnTo>
                    <a:pt x="238" y="2404"/>
                  </a:lnTo>
                  <a:lnTo>
                    <a:pt x="232" y="2345"/>
                  </a:lnTo>
                  <a:lnTo>
                    <a:pt x="232" y="2285"/>
                  </a:lnTo>
                  <a:lnTo>
                    <a:pt x="232" y="2285"/>
                  </a:lnTo>
                  <a:lnTo>
                    <a:pt x="232" y="2224"/>
                  </a:lnTo>
                  <a:lnTo>
                    <a:pt x="238" y="2164"/>
                  </a:lnTo>
                  <a:lnTo>
                    <a:pt x="246" y="2105"/>
                  </a:lnTo>
                  <a:lnTo>
                    <a:pt x="255" y="2047"/>
                  </a:lnTo>
                  <a:lnTo>
                    <a:pt x="269" y="1990"/>
                  </a:lnTo>
                  <a:lnTo>
                    <a:pt x="285" y="1936"/>
                  </a:lnTo>
                  <a:lnTo>
                    <a:pt x="302" y="1881"/>
                  </a:lnTo>
                  <a:lnTo>
                    <a:pt x="324" y="1827"/>
                  </a:lnTo>
                  <a:lnTo>
                    <a:pt x="347" y="1774"/>
                  </a:lnTo>
                  <a:lnTo>
                    <a:pt x="374" y="1723"/>
                  </a:lnTo>
                  <a:lnTo>
                    <a:pt x="402" y="1674"/>
                  </a:lnTo>
                  <a:lnTo>
                    <a:pt x="433" y="1628"/>
                  </a:lnTo>
                  <a:lnTo>
                    <a:pt x="466" y="1581"/>
                  </a:lnTo>
                  <a:lnTo>
                    <a:pt x="501" y="1536"/>
                  </a:lnTo>
                  <a:lnTo>
                    <a:pt x="538" y="1493"/>
                  </a:lnTo>
                  <a:lnTo>
                    <a:pt x="577" y="1452"/>
                  </a:lnTo>
                  <a:lnTo>
                    <a:pt x="618" y="1413"/>
                  </a:lnTo>
                  <a:lnTo>
                    <a:pt x="661" y="1376"/>
                  </a:lnTo>
                  <a:lnTo>
                    <a:pt x="704" y="1341"/>
                  </a:lnTo>
                  <a:lnTo>
                    <a:pt x="751" y="1310"/>
                  </a:lnTo>
                  <a:lnTo>
                    <a:pt x="800" y="1279"/>
                  </a:lnTo>
                  <a:lnTo>
                    <a:pt x="848" y="1250"/>
                  </a:lnTo>
                  <a:lnTo>
                    <a:pt x="899" y="1224"/>
                  </a:lnTo>
                  <a:lnTo>
                    <a:pt x="952" y="1201"/>
                  </a:lnTo>
                  <a:lnTo>
                    <a:pt x="1004" y="1179"/>
                  </a:lnTo>
                  <a:lnTo>
                    <a:pt x="1059" y="1160"/>
                  </a:lnTo>
                  <a:lnTo>
                    <a:pt x="1115" y="1144"/>
                  </a:lnTo>
                  <a:lnTo>
                    <a:pt x="1172" y="1133"/>
                  </a:lnTo>
                  <a:lnTo>
                    <a:pt x="1229" y="1121"/>
                  </a:lnTo>
                  <a:lnTo>
                    <a:pt x="1287" y="1113"/>
                  </a:lnTo>
                  <a:lnTo>
                    <a:pt x="1348" y="1109"/>
                  </a:lnTo>
                  <a:lnTo>
                    <a:pt x="1408" y="1107"/>
                  </a:lnTo>
                  <a:lnTo>
                    <a:pt x="1408" y="110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grpSp>
      <p:sp>
        <p:nvSpPr>
          <p:cNvPr id="20" name="TextBox 19"/>
          <p:cNvSpPr txBox="1">
            <a:spLocks noChangeArrowheads="1"/>
          </p:cNvSpPr>
          <p:nvPr/>
        </p:nvSpPr>
        <p:spPr bwMode="auto">
          <a:xfrm>
            <a:off x="7279882" y="3716779"/>
            <a:ext cx="1033554" cy="50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en-US" altLang="zh-CN" sz="3094">
                <a:solidFill>
                  <a:schemeClr val="bg1"/>
                </a:solidFill>
                <a:latin typeface="Impact" panose="020B0806030902050204" pitchFamily="34" charset="0"/>
                <a:cs typeface="Open Sans" pitchFamily="34" charset="0"/>
              </a:rPr>
              <a:t>35%</a:t>
            </a:r>
            <a:endParaRPr lang="ar-SA" altLang="zh-CN" sz="3094">
              <a:solidFill>
                <a:schemeClr val="bg1"/>
              </a:solidFill>
              <a:latin typeface="Impact" panose="020B0806030902050204" pitchFamily="34" charset="0"/>
              <a:ea typeface="Open Sans" pitchFamily="34" charset="0"/>
            </a:endParaRPr>
          </a:p>
        </p:txBody>
      </p:sp>
      <p:sp>
        <p:nvSpPr>
          <p:cNvPr id="21" name="Pie 101"/>
          <p:cNvSpPr/>
          <p:nvPr/>
        </p:nvSpPr>
        <p:spPr>
          <a:xfrm>
            <a:off x="9742108" y="3283713"/>
            <a:ext cx="1381794" cy="1384026"/>
          </a:xfrm>
          <a:prstGeom prst="pie">
            <a:avLst>
              <a:gd name="adj1" fmla="val 16127117"/>
              <a:gd name="adj2" fmla="val 8085054"/>
            </a:avLst>
          </a:prstGeom>
          <a:solidFill>
            <a:schemeClr val="bg2"/>
          </a:solidFill>
          <a:ln w="12700" cap="flat" cmpd="sng" algn="ctr">
            <a:solidFill>
              <a:srgbClr val="FFFFFF"/>
            </a:solidFill>
            <a:prstDash val="solid"/>
          </a:ln>
          <a:effectLst/>
        </p:spPr>
        <p:txBody>
          <a:bodyPr rtlCol="1" anchor="ctr"/>
          <a:lstStyle/>
          <a:p>
            <a:pPr algn="ctr" fontAlgn="auto">
              <a:spcBef>
                <a:spcPts val="0"/>
              </a:spcBef>
              <a:spcAft>
                <a:spcPts val="0"/>
              </a:spcAft>
              <a:defRPr/>
            </a:pPr>
            <a:endParaRPr lang="ar-SA" kern="0">
              <a:solidFill>
                <a:srgbClr val="000000"/>
              </a:solidFill>
              <a:latin typeface="Calibri" panose="020F0502020204030204"/>
              <a:ea typeface="+mn-ea"/>
            </a:endParaRPr>
          </a:p>
        </p:txBody>
      </p:sp>
      <p:grpSp>
        <p:nvGrpSpPr>
          <p:cNvPr id="22" name="组合 21"/>
          <p:cNvGrpSpPr/>
          <p:nvPr/>
        </p:nvGrpSpPr>
        <p:grpSpPr bwMode="auto">
          <a:xfrm>
            <a:off x="9478696" y="2428742"/>
            <a:ext cx="1908617" cy="2504640"/>
            <a:chOff x="6739909" y="1726625"/>
            <a:chExt cx="1358595" cy="1781229"/>
          </a:xfrm>
        </p:grpSpPr>
        <p:sp>
          <p:nvSpPr>
            <p:cNvPr id="23" name="Freeform 11"/>
            <p:cNvSpPr>
              <a:spLocks noEditPoints="1"/>
            </p:cNvSpPr>
            <p:nvPr/>
          </p:nvSpPr>
          <p:spPr bwMode="auto">
            <a:xfrm>
              <a:off x="6933767" y="2342594"/>
              <a:ext cx="970879" cy="971579"/>
            </a:xfrm>
            <a:custGeom>
              <a:avLst/>
              <a:gdLst/>
              <a:ahLst/>
              <a:cxnLst>
                <a:cxn ang="0">
                  <a:pos x="1094" y="0"/>
                </a:cxn>
                <a:cxn ang="0">
                  <a:pos x="1044" y="176"/>
                </a:cxn>
                <a:cxn ang="0">
                  <a:pos x="1044" y="0"/>
                </a:cxn>
                <a:cxn ang="0">
                  <a:pos x="1613" y="151"/>
                </a:cxn>
                <a:cxn ang="0">
                  <a:pos x="1555" y="205"/>
                </a:cxn>
                <a:cxn ang="0">
                  <a:pos x="1594" y="139"/>
                </a:cxn>
                <a:cxn ang="0">
                  <a:pos x="583" y="1934"/>
                </a:cxn>
                <a:cxn ang="0">
                  <a:pos x="525" y="1991"/>
                </a:cxn>
                <a:cxn ang="0">
                  <a:pos x="564" y="1922"/>
                </a:cxn>
                <a:cxn ang="0">
                  <a:pos x="2001" y="546"/>
                </a:cxn>
                <a:cxn ang="0">
                  <a:pos x="1921" y="564"/>
                </a:cxn>
                <a:cxn ang="0">
                  <a:pos x="1989" y="525"/>
                </a:cxn>
                <a:cxn ang="0">
                  <a:pos x="217" y="1575"/>
                </a:cxn>
                <a:cxn ang="0">
                  <a:pos x="137" y="1595"/>
                </a:cxn>
                <a:cxn ang="0">
                  <a:pos x="203" y="1556"/>
                </a:cxn>
                <a:cxn ang="0">
                  <a:pos x="1989" y="1614"/>
                </a:cxn>
                <a:cxn ang="0">
                  <a:pos x="1935" y="1556"/>
                </a:cxn>
                <a:cxn ang="0">
                  <a:pos x="2001" y="1595"/>
                </a:cxn>
                <a:cxn ang="0">
                  <a:pos x="203" y="585"/>
                </a:cxn>
                <a:cxn ang="0">
                  <a:pos x="149" y="525"/>
                </a:cxn>
                <a:cxn ang="0">
                  <a:pos x="217" y="564"/>
                </a:cxn>
                <a:cxn ang="0">
                  <a:pos x="1594" y="2002"/>
                </a:cxn>
                <a:cxn ang="0">
                  <a:pos x="1574" y="1922"/>
                </a:cxn>
                <a:cxn ang="0">
                  <a:pos x="1613" y="1991"/>
                </a:cxn>
                <a:cxn ang="0">
                  <a:pos x="564" y="217"/>
                </a:cxn>
                <a:cxn ang="0">
                  <a:pos x="544" y="139"/>
                </a:cxn>
                <a:cxn ang="0">
                  <a:pos x="583" y="205"/>
                </a:cxn>
                <a:cxn ang="0">
                  <a:pos x="1094" y="1965"/>
                </a:cxn>
                <a:cxn ang="0">
                  <a:pos x="1044" y="2139"/>
                </a:cxn>
                <a:cxn ang="0">
                  <a:pos x="1044" y="1965"/>
                </a:cxn>
                <a:cxn ang="0">
                  <a:pos x="2138" y="1096"/>
                </a:cxn>
                <a:cxn ang="0">
                  <a:pos x="1964" y="1043"/>
                </a:cxn>
                <a:cxn ang="0">
                  <a:pos x="2138" y="1043"/>
                </a:cxn>
                <a:cxn ang="0">
                  <a:pos x="174" y="1096"/>
                </a:cxn>
                <a:cxn ang="0">
                  <a:pos x="0" y="1043"/>
                </a:cxn>
              </a:cxnLst>
              <a:rect l="0" t="0" r="r" b="b"/>
              <a:pathLst>
                <a:path w="2138" h="2139">
                  <a:moveTo>
                    <a:pt x="1044" y="0"/>
                  </a:moveTo>
                  <a:lnTo>
                    <a:pt x="1094" y="0"/>
                  </a:lnTo>
                  <a:lnTo>
                    <a:pt x="1094" y="176"/>
                  </a:lnTo>
                  <a:lnTo>
                    <a:pt x="1044" y="176"/>
                  </a:lnTo>
                  <a:lnTo>
                    <a:pt x="1044" y="0"/>
                  </a:lnTo>
                  <a:lnTo>
                    <a:pt x="1044" y="0"/>
                  </a:lnTo>
                  <a:close/>
                  <a:moveTo>
                    <a:pt x="1594" y="139"/>
                  </a:moveTo>
                  <a:lnTo>
                    <a:pt x="1613" y="151"/>
                  </a:lnTo>
                  <a:lnTo>
                    <a:pt x="1574" y="217"/>
                  </a:lnTo>
                  <a:lnTo>
                    <a:pt x="1555" y="205"/>
                  </a:lnTo>
                  <a:lnTo>
                    <a:pt x="1594" y="139"/>
                  </a:lnTo>
                  <a:lnTo>
                    <a:pt x="1594" y="139"/>
                  </a:lnTo>
                  <a:close/>
                  <a:moveTo>
                    <a:pt x="564" y="1922"/>
                  </a:moveTo>
                  <a:lnTo>
                    <a:pt x="583" y="1934"/>
                  </a:lnTo>
                  <a:lnTo>
                    <a:pt x="544" y="2002"/>
                  </a:lnTo>
                  <a:lnTo>
                    <a:pt x="525" y="1991"/>
                  </a:lnTo>
                  <a:lnTo>
                    <a:pt x="564" y="1922"/>
                  </a:lnTo>
                  <a:lnTo>
                    <a:pt x="564" y="1922"/>
                  </a:lnTo>
                  <a:close/>
                  <a:moveTo>
                    <a:pt x="1989" y="525"/>
                  </a:moveTo>
                  <a:lnTo>
                    <a:pt x="2001" y="546"/>
                  </a:lnTo>
                  <a:lnTo>
                    <a:pt x="1935" y="585"/>
                  </a:lnTo>
                  <a:lnTo>
                    <a:pt x="1921" y="564"/>
                  </a:lnTo>
                  <a:lnTo>
                    <a:pt x="1989" y="525"/>
                  </a:lnTo>
                  <a:lnTo>
                    <a:pt x="1989" y="525"/>
                  </a:lnTo>
                  <a:close/>
                  <a:moveTo>
                    <a:pt x="203" y="1556"/>
                  </a:moveTo>
                  <a:lnTo>
                    <a:pt x="217" y="1575"/>
                  </a:lnTo>
                  <a:lnTo>
                    <a:pt x="149" y="1614"/>
                  </a:lnTo>
                  <a:lnTo>
                    <a:pt x="137" y="1595"/>
                  </a:lnTo>
                  <a:lnTo>
                    <a:pt x="203" y="1556"/>
                  </a:lnTo>
                  <a:lnTo>
                    <a:pt x="203" y="1556"/>
                  </a:lnTo>
                  <a:close/>
                  <a:moveTo>
                    <a:pt x="2001" y="1595"/>
                  </a:moveTo>
                  <a:lnTo>
                    <a:pt x="1989" y="1614"/>
                  </a:lnTo>
                  <a:lnTo>
                    <a:pt x="1921" y="1575"/>
                  </a:lnTo>
                  <a:lnTo>
                    <a:pt x="1935" y="1556"/>
                  </a:lnTo>
                  <a:lnTo>
                    <a:pt x="2001" y="1595"/>
                  </a:lnTo>
                  <a:lnTo>
                    <a:pt x="2001" y="1595"/>
                  </a:lnTo>
                  <a:close/>
                  <a:moveTo>
                    <a:pt x="217" y="564"/>
                  </a:moveTo>
                  <a:lnTo>
                    <a:pt x="203" y="585"/>
                  </a:lnTo>
                  <a:lnTo>
                    <a:pt x="137" y="546"/>
                  </a:lnTo>
                  <a:lnTo>
                    <a:pt x="149" y="525"/>
                  </a:lnTo>
                  <a:lnTo>
                    <a:pt x="217" y="564"/>
                  </a:lnTo>
                  <a:lnTo>
                    <a:pt x="217" y="564"/>
                  </a:lnTo>
                  <a:close/>
                  <a:moveTo>
                    <a:pt x="1613" y="1991"/>
                  </a:moveTo>
                  <a:lnTo>
                    <a:pt x="1594" y="2002"/>
                  </a:lnTo>
                  <a:lnTo>
                    <a:pt x="1555" y="1934"/>
                  </a:lnTo>
                  <a:lnTo>
                    <a:pt x="1574" y="1922"/>
                  </a:lnTo>
                  <a:lnTo>
                    <a:pt x="1613" y="1991"/>
                  </a:lnTo>
                  <a:lnTo>
                    <a:pt x="1613" y="1991"/>
                  </a:lnTo>
                  <a:close/>
                  <a:moveTo>
                    <a:pt x="583" y="205"/>
                  </a:moveTo>
                  <a:lnTo>
                    <a:pt x="564" y="217"/>
                  </a:lnTo>
                  <a:lnTo>
                    <a:pt x="525" y="151"/>
                  </a:lnTo>
                  <a:lnTo>
                    <a:pt x="544" y="139"/>
                  </a:lnTo>
                  <a:lnTo>
                    <a:pt x="583" y="205"/>
                  </a:lnTo>
                  <a:lnTo>
                    <a:pt x="583" y="205"/>
                  </a:lnTo>
                  <a:close/>
                  <a:moveTo>
                    <a:pt x="1044" y="1965"/>
                  </a:moveTo>
                  <a:lnTo>
                    <a:pt x="1094" y="1965"/>
                  </a:lnTo>
                  <a:lnTo>
                    <a:pt x="1094" y="2139"/>
                  </a:lnTo>
                  <a:lnTo>
                    <a:pt x="1044" y="2139"/>
                  </a:lnTo>
                  <a:lnTo>
                    <a:pt x="1044" y="1965"/>
                  </a:lnTo>
                  <a:lnTo>
                    <a:pt x="1044" y="1965"/>
                  </a:lnTo>
                  <a:close/>
                  <a:moveTo>
                    <a:pt x="2138" y="1043"/>
                  </a:moveTo>
                  <a:lnTo>
                    <a:pt x="2138" y="1096"/>
                  </a:lnTo>
                  <a:lnTo>
                    <a:pt x="1964" y="1096"/>
                  </a:lnTo>
                  <a:lnTo>
                    <a:pt x="1964" y="1043"/>
                  </a:lnTo>
                  <a:lnTo>
                    <a:pt x="2138" y="1043"/>
                  </a:lnTo>
                  <a:lnTo>
                    <a:pt x="2138" y="1043"/>
                  </a:lnTo>
                  <a:close/>
                  <a:moveTo>
                    <a:pt x="174" y="1043"/>
                  </a:moveTo>
                  <a:lnTo>
                    <a:pt x="174" y="1096"/>
                  </a:lnTo>
                  <a:lnTo>
                    <a:pt x="0" y="1096"/>
                  </a:lnTo>
                  <a:lnTo>
                    <a:pt x="0" y="1043"/>
                  </a:lnTo>
                  <a:lnTo>
                    <a:pt x="174" y="1043"/>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sp>
          <p:nvSpPr>
            <p:cNvPr id="25" name="Freeform 12"/>
            <p:cNvSpPr>
              <a:spLocks noEditPoints="1"/>
            </p:cNvSpPr>
            <p:nvPr/>
          </p:nvSpPr>
          <p:spPr bwMode="auto">
            <a:xfrm>
              <a:off x="6739909" y="1726625"/>
              <a:ext cx="1358595" cy="1781229"/>
            </a:xfrm>
            <a:custGeom>
              <a:avLst/>
              <a:gdLst/>
              <a:ahLst/>
              <a:cxnLst>
                <a:cxn ang="0">
                  <a:pos x="1773" y="924"/>
                </a:cxn>
                <a:cxn ang="0">
                  <a:pos x="2169" y="1101"/>
                </a:cxn>
                <a:cxn ang="0">
                  <a:pos x="2405" y="1290"/>
                </a:cxn>
                <a:cxn ang="0">
                  <a:pos x="2594" y="1526"/>
                </a:cxn>
                <a:cxn ang="0">
                  <a:pos x="2730" y="1799"/>
                </a:cxn>
                <a:cxn ang="0">
                  <a:pos x="2804" y="2101"/>
                </a:cxn>
                <a:cxn ang="0">
                  <a:pos x="2810" y="2427"/>
                </a:cxn>
                <a:cxn ang="0">
                  <a:pos x="2678" y="2893"/>
                </a:cxn>
                <a:cxn ang="0">
                  <a:pos x="2403" y="3279"/>
                </a:cxn>
                <a:cxn ang="0">
                  <a:pos x="2018" y="3554"/>
                </a:cxn>
                <a:cxn ang="0">
                  <a:pos x="1552" y="3684"/>
                </a:cxn>
                <a:cxn ang="0">
                  <a:pos x="1125" y="3663"/>
                </a:cxn>
                <a:cxn ang="0">
                  <a:pos x="679" y="3487"/>
                </a:cxn>
                <a:cxn ang="0">
                  <a:pos x="322" y="3179"/>
                </a:cxn>
                <a:cxn ang="0">
                  <a:pos x="86" y="2768"/>
                </a:cxn>
                <a:cxn ang="0">
                  <a:pos x="0" y="2285"/>
                </a:cxn>
                <a:cxn ang="0">
                  <a:pos x="25" y="2012"/>
                </a:cxn>
                <a:cxn ang="0">
                  <a:pos x="119" y="1717"/>
                </a:cxn>
                <a:cxn ang="0">
                  <a:pos x="271" y="1454"/>
                </a:cxn>
                <a:cxn ang="0">
                  <a:pos x="474" y="1232"/>
                </a:cxn>
                <a:cxn ang="0">
                  <a:pos x="774" y="754"/>
                </a:cxn>
                <a:cxn ang="0">
                  <a:pos x="1145" y="901"/>
                </a:cxn>
                <a:cxn ang="0">
                  <a:pos x="1246" y="688"/>
                </a:cxn>
                <a:cxn ang="0">
                  <a:pos x="1100" y="558"/>
                </a:cxn>
                <a:cxn ang="0">
                  <a:pos x="1043" y="365"/>
                </a:cxn>
                <a:cxn ang="0">
                  <a:pos x="1106" y="160"/>
                </a:cxn>
                <a:cxn ang="0">
                  <a:pos x="1301" y="16"/>
                </a:cxn>
                <a:cxn ang="0">
                  <a:pos x="1515" y="16"/>
                </a:cxn>
                <a:cxn ang="0">
                  <a:pos x="1710" y="160"/>
                </a:cxn>
                <a:cxn ang="0">
                  <a:pos x="1773" y="365"/>
                </a:cxn>
                <a:cxn ang="0">
                  <a:pos x="1716" y="558"/>
                </a:cxn>
                <a:cxn ang="0">
                  <a:pos x="1570" y="688"/>
                </a:cxn>
                <a:cxn ang="0">
                  <a:pos x="1517" y="563"/>
                </a:cxn>
                <a:cxn ang="0">
                  <a:pos x="1628" y="425"/>
                </a:cxn>
                <a:cxn ang="0">
                  <a:pos x="1619" y="275"/>
                </a:cxn>
                <a:cxn ang="0">
                  <a:pos x="1517" y="164"/>
                </a:cxn>
                <a:cxn ang="0">
                  <a:pos x="1385" y="136"/>
                </a:cxn>
                <a:cxn ang="0">
                  <a:pos x="1246" y="203"/>
                </a:cxn>
                <a:cxn ang="0">
                  <a:pos x="1182" y="341"/>
                </a:cxn>
                <a:cxn ang="0">
                  <a:pos x="1231" y="507"/>
                </a:cxn>
                <a:cxn ang="0">
                  <a:pos x="1408" y="1107"/>
                </a:cxn>
                <a:cxn ang="0">
                  <a:pos x="1812" y="1179"/>
                </a:cxn>
                <a:cxn ang="0">
                  <a:pos x="2155" y="1376"/>
                </a:cxn>
                <a:cxn ang="0">
                  <a:pos x="2414" y="1674"/>
                </a:cxn>
                <a:cxn ang="0">
                  <a:pos x="2561" y="2047"/>
                </a:cxn>
                <a:cxn ang="0">
                  <a:pos x="2578" y="2404"/>
                </a:cxn>
                <a:cxn ang="0">
                  <a:pos x="2469" y="2793"/>
                </a:cxn>
                <a:cxn ang="0">
                  <a:pos x="2239" y="3115"/>
                </a:cxn>
                <a:cxn ang="0">
                  <a:pos x="1917" y="3345"/>
                </a:cxn>
                <a:cxn ang="0">
                  <a:pos x="1529" y="3454"/>
                </a:cxn>
                <a:cxn ang="0">
                  <a:pos x="1172" y="3437"/>
                </a:cxn>
                <a:cxn ang="0">
                  <a:pos x="800" y="3290"/>
                </a:cxn>
                <a:cxn ang="0">
                  <a:pos x="501" y="3031"/>
                </a:cxn>
                <a:cxn ang="0">
                  <a:pos x="302" y="2688"/>
                </a:cxn>
                <a:cxn ang="0">
                  <a:pos x="232" y="2285"/>
                </a:cxn>
                <a:cxn ang="0">
                  <a:pos x="285" y="1936"/>
                </a:cxn>
                <a:cxn ang="0">
                  <a:pos x="466" y="1581"/>
                </a:cxn>
                <a:cxn ang="0">
                  <a:pos x="751" y="1310"/>
                </a:cxn>
                <a:cxn ang="0">
                  <a:pos x="1115" y="1144"/>
                </a:cxn>
              </a:cxnLst>
              <a:rect l="0" t="0" r="r" b="b"/>
              <a:pathLst>
                <a:path w="2816" h="3692">
                  <a:moveTo>
                    <a:pt x="1517" y="881"/>
                  </a:moveTo>
                  <a:lnTo>
                    <a:pt x="1517" y="881"/>
                  </a:lnTo>
                  <a:lnTo>
                    <a:pt x="1570" y="885"/>
                  </a:lnTo>
                  <a:lnTo>
                    <a:pt x="1621" y="893"/>
                  </a:lnTo>
                  <a:lnTo>
                    <a:pt x="1671" y="901"/>
                  </a:lnTo>
                  <a:lnTo>
                    <a:pt x="1722" y="912"/>
                  </a:lnTo>
                  <a:lnTo>
                    <a:pt x="1773" y="924"/>
                  </a:lnTo>
                  <a:lnTo>
                    <a:pt x="1821" y="938"/>
                  </a:lnTo>
                  <a:lnTo>
                    <a:pt x="1868" y="953"/>
                  </a:lnTo>
                  <a:lnTo>
                    <a:pt x="1917" y="971"/>
                  </a:lnTo>
                  <a:lnTo>
                    <a:pt x="2042" y="754"/>
                  </a:lnTo>
                  <a:lnTo>
                    <a:pt x="2286" y="897"/>
                  </a:lnTo>
                  <a:lnTo>
                    <a:pt x="2169" y="1101"/>
                  </a:lnTo>
                  <a:lnTo>
                    <a:pt x="2169" y="1101"/>
                  </a:lnTo>
                  <a:lnTo>
                    <a:pt x="2206" y="1125"/>
                  </a:lnTo>
                  <a:lnTo>
                    <a:pt x="2241" y="1150"/>
                  </a:lnTo>
                  <a:lnTo>
                    <a:pt x="2276" y="1175"/>
                  </a:lnTo>
                  <a:lnTo>
                    <a:pt x="2309" y="1203"/>
                  </a:lnTo>
                  <a:lnTo>
                    <a:pt x="2342" y="1232"/>
                  </a:lnTo>
                  <a:lnTo>
                    <a:pt x="2373" y="1261"/>
                  </a:lnTo>
                  <a:lnTo>
                    <a:pt x="2405" y="1290"/>
                  </a:lnTo>
                  <a:lnTo>
                    <a:pt x="2434" y="1322"/>
                  </a:lnTo>
                  <a:lnTo>
                    <a:pt x="2463" y="1353"/>
                  </a:lnTo>
                  <a:lnTo>
                    <a:pt x="2492" y="1386"/>
                  </a:lnTo>
                  <a:lnTo>
                    <a:pt x="2520" y="1421"/>
                  </a:lnTo>
                  <a:lnTo>
                    <a:pt x="2545" y="1454"/>
                  </a:lnTo>
                  <a:lnTo>
                    <a:pt x="2570" y="1489"/>
                  </a:lnTo>
                  <a:lnTo>
                    <a:pt x="2594" y="1526"/>
                  </a:lnTo>
                  <a:lnTo>
                    <a:pt x="2617" y="1563"/>
                  </a:lnTo>
                  <a:lnTo>
                    <a:pt x="2639" y="1600"/>
                  </a:lnTo>
                  <a:lnTo>
                    <a:pt x="2660" y="1639"/>
                  </a:lnTo>
                  <a:lnTo>
                    <a:pt x="2680" y="1678"/>
                  </a:lnTo>
                  <a:lnTo>
                    <a:pt x="2697" y="1717"/>
                  </a:lnTo>
                  <a:lnTo>
                    <a:pt x="2715" y="1758"/>
                  </a:lnTo>
                  <a:lnTo>
                    <a:pt x="2730" y="1799"/>
                  </a:lnTo>
                  <a:lnTo>
                    <a:pt x="2744" y="1840"/>
                  </a:lnTo>
                  <a:lnTo>
                    <a:pt x="2758" y="1883"/>
                  </a:lnTo>
                  <a:lnTo>
                    <a:pt x="2769" y="1926"/>
                  </a:lnTo>
                  <a:lnTo>
                    <a:pt x="2781" y="1969"/>
                  </a:lnTo>
                  <a:lnTo>
                    <a:pt x="2791" y="2012"/>
                  </a:lnTo>
                  <a:lnTo>
                    <a:pt x="2798" y="2057"/>
                  </a:lnTo>
                  <a:lnTo>
                    <a:pt x="2804" y="2101"/>
                  </a:lnTo>
                  <a:lnTo>
                    <a:pt x="2810" y="2146"/>
                  </a:lnTo>
                  <a:lnTo>
                    <a:pt x="2814" y="2191"/>
                  </a:lnTo>
                  <a:lnTo>
                    <a:pt x="2816" y="2238"/>
                  </a:lnTo>
                  <a:lnTo>
                    <a:pt x="2816" y="2285"/>
                  </a:lnTo>
                  <a:lnTo>
                    <a:pt x="2816" y="2285"/>
                  </a:lnTo>
                  <a:lnTo>
                    <a:pt x="2814" y="2357"/>
                  </a:lnTo>
                  <a:lnTo>
                    <a:pt x="2810" y="2427"/>
                  </a:lnTo>
                  <a:lnTo>
                    <a:pt x="2800" y="2497"/>
                  </a:lnTo>
                  <a:lnTo>
                    <a:pt x="2789" y="2567"/>
                  </a:lnTo>
                  <a:lnTo>
                    <a:pt x="2771" y="2635"/>
                  </a:lnTo>
                  <a:lnTo>
                    <a:pt x="2754" y="2702"/>
                  </a:lnTo>
                  <a:lnTo>
                    <a:pt x="2730" y="2768"/>
                  </a:lnTo>
                  <a:lnTo>
                    <a:pt x="2705" y="2830"/>
                  </a:lnTo>
                  <a:lnTo>
                    <a:pt x="2678" y="2893"/>
                  </a:lnTo>
                  <a:lnTo>
                    <a:pt x="2646" y="2953"/>
                  </a:lnTo>
                  <a:lnTo>
                    <a:pt x="2611" y="3014"/>
                  </a:lnTo>
                  <a:lnTo>
                    <a:pt x="2576" y="3070"/>
                  </a:lnTo>
                  <a:lnTo>
                    <a:pt x="2535" y="3125"/>
                  </a:lnTo>
                  <a:lnTo>
                    <a:pt x="2494" y="3179"/>
                  </a:lnTo>
                  <a:lnTo>
                    <a:pt x="2449" y="3230"/>
                  </a:lnTo>
                  <a:lnTo>
                    <a:pt x="2403" y="3279"/>
                  </a:lnTo>
                  <a:lnTo>
                    <a:pt x="2354" y="3326"/>
                  </a:lnTo>
                  <a:lnTo>
                    <a:pt x="2303" y="3370"/>
                  </a:lnTo>
                  <a:lnTo>
                    <a:pt x="2250" y="3411"/>
                  </a:lnTo>
                  <a:lnTo>
                    <a:pt x="2194" y="3450"/>
                  </a:lnTo>
                  <a:lnTo>
                    <a:pt x="2137" y="3487"/>
                  </a:lnTo>
                  <a:lnTo>
                    <a:pt x="2079" y="3522"/>
                  </a:lnTo>
                  <a:lnTo>
                    <a:pt x="2018" y="3554"/>
                  </a:lnTo>
                  <a:lnTo>
                    <a:pt x="1956" y="3581"/>
                  </a:lnTo>
                  <a:lnTo>
                    <a:pt x="1892" y="3606"/>
                  </a:lnTo>
                  <a:lnTo>
                    <a:pt x="1825" y="3628"/>
                  </a:lnTo>
                  <a:lnTo>
                    <a:pt x="1759" y="3647"/>
                  </a:lnTo>
                  <a:lnTo>
                    <a:pt x="1691" y="3663"/>
                  </a:lnTo>
                  <a:lnTo>
                    <a:pt x="1623" y="3676"/>
                  </a:lnTo>
                  <a:lnTo>
                    <a:pt x="1552" y="3684"/>
                  </a:lnTo>
                  <a:lnTo>
                    <a:pt x="1480" y="3690"/>
                  </a:lnTo>
                  <a:lnTo>
                    <a:pt x="1408" y="3692"/>
                  </a:lnTo>
                  <a:lnTo>
                    <a:pt x="1408" y="3692"/>
                  </a:lnTo>
                  <a:lnTo>
                    <a:pt x="1336" y="3690"/>
                  </a:lnTo>
                  <a:lnTo>
                    <a:pt x="1264" y="3684"/>
                  </a:lnTo>
                  <a:lnTo>
                    <a:pt x="1193" y="3676"/>
                  </a:lnTo>
                  <a:lnTo>
                    <a:pt x="1125" y="3663"/>
                  </a:lnTo>
                  <a:lnTo>
                    <a:pt x="1057" y="3647"/>
                  </a:lnTo>
                  <a:lnTo>
                    <a:pt x="991" y="3628"/>
                  </a:lnTo>
                  <a:lnTo>
                    <a:pt x="924" y="3606"/>
                  </a:lnTo>
                  <a:lnTo>
                    <a:pt x="860" y="3581"/>
                  </a:lnTo>
                  <a:lnTo>
                    <a:pt x="798" y="3554"/>
                  </a:lnTo>
                  <a:lnTo>
                    <a:pt x="737" y="3522"/>
                  </a:lnTo>
                  <a:lnTo>
                    <a:pt x="679" y="3487"/>
                  </a:lnTo>
                  <a:lnTo>
                    <a:pt x="622" y="3450"/>
                  </a:lnTo>
                  <a:lnTo>
                    <a:pt x="566" y="3411"/>
                  </a:lnTo>
                  <a:lnTo>
                    <a:pt x="513" y="3370"/>
                  </a:lnTo>
                  <a:lnTo>
                    <a:pt x="462" y="3326"/>
                  </a:lnTo>
                  <a:lnTo>
                    <a:pt x="413" y="3279"/>
                  </a:lnTo>
                  <a:lnTo>
                    <a:pt x="367" y="3230"/>
                  </a:lnTo>
                  <a:lnTo>
                    <a:pt x="322" y="3179"/>
                  </a:lnTo>
                  <a:lnTo>
                    <a:pt x="281" y="3125"/>
                  </a:lnTo>
                  <a:lnTo>
                    <a:pt x="240" y="3070"/>
                  </a:lnTo>
                  <a:lnTo>
                    <a:pt x="205" y="3014"/>
                  </a:lnTo>
                  <a:lnTo>
                    <a:pt x="170" y="2953"/>
                  </a:lnTo>
                  <a:lnTo>
                    <a:pt x="138" y="2893"/>
                  </a:lnTo>
                  <a:lnTo>
                    <a:pt x="111" y="2830"/>
                  </a:lnTo>
                  <a:lnTo>
                    <a:pt x="86" y="2768"/>
                  </a:lnTo>
                  <a:lnTo>
                    <a:pt x="62" y="2702"/>
                  </a:lnTo>
                  <a:lnTo>
                    <a:pt x="45" y="2635"/>
                  </a:lnTo>
                  <a:lnTo>
                    <a:pt x="27" y="2567"/>
                  </a:lnTo>
                  <a:lnTo>
                    <a:pt x="16" y="2497"/>
                  </a:lnTo>
                  <a:lnTo>
                    <a:pt x="6" y="2427"/>
                  </a:lnTo>
                  <a:lnTo>
                    <a:pt x="2" y="2357"/>
                  </a:lnTo>
                  <a:lnTo>
                    <a:pt x="0" y="2285"/>
                  </a:lnTo>
                  <a:lnTo>
                    <a:pt x="0" y="2285"/>
                  </a:lnTo>
                  <a:lnTo>
                    <a:pt x="0" y="2238"/>
                  </a:lnTo>
                  <a:lnTo>
                    <a:pt x="2" y="2191"/>
                  </a:lnTo>
                  <a:lnTo>
                    <a:pt x="6" y="2146"/>
                  </a:lnTo>
                  <a:lnTo>
                    <a:pt x="12" y="2101"/>
                  </a:lnTo>
                  <a:lnTo>
                    <a:pt x="18" y="2057"/>
                  </a:lnTo>
                  <a:lnTo>
                    <a:pt x="25" y="2012"/>
                  </a:lnTo>
                  <a:lnTo>
                    <a:pt x="35" y="1969"/>
                  </a:lnTo>
                  <a:lnTo>
                    <a:pt x="47" y="1926"/>
                  </a:lnTo>
                  <a:lnTo>
                    <a:pt x="58" y="1883"/>
                  </a:lnTo>
                  <a:lnTo>
                    <a:pt x="72" y="1840"/>
                  </a:lnTo>
                  <a:lnTo>
                    <a:pt x="86" y="1799"/>
                  </a:lnTo>
                  <a:lnTo>
                    <a:pt x="101" y="1758"/>
                  </a:lnTo>
                  <a:lnTo>
                    <a:pt x="119" y="1717"/>
                  </a:lnTo>
                  <a:lnTo>
                    <a:pt x="136" y="1678"/>
                  </a:lnTo>
                  <a:lnTo>
                    <a:pt x="156" y="1639"/>
                  </a:lnTo>
                  <a:lnTo>
                    <a:pt x="177" y="1600"/>
                  </a:lnTo>
                  <a:lnTo>
                    <a:pt x="199" y="1563"/>
                  </a:lnTo>
                  <a:lnTo>
                    <a:pt x="222" y="1526"/>
                  </a:lnTo>
                  <a:lnTo>
                    <a:pt x="246" y="1489"/>
                  </a:lnTo>
                  <a:lnTo>
                    <a:pt x="271" y="1454"/>
                  </a:lnTo>
                  <a:lnTo>
                    <a:pt x="296" y="1421"/>
                  </a:lnTo>
                  <a:lnTo>
                    <a:pt x="324" y="1386"/>
                  </a:lnTo>
                  <a:lnTo>
                    <a:pt x="353" y="1353"/>
                  </a:lnTo>
                  <a:lnTo>
                    <a:pt x="382" y="1322"/>
                  </a:lnTo>
                  <a:lnTo>
                    <a:pt x="411" y="1290"/>
                  </a:lnTo>
                  <a:lnTo>
                    <a:pt x="443" y="1261"/>
                  </a:lnTo>
                  <a:lnTo>
                    <a:pt x="474" y="1232"/>
                  </a:lnTo>
                  <a:lnTo>
                    <a:pt x="507" y="1203"/>
                  </a:lnTo>
                  <a:lnTo>
                    <a:pt x="540" y="1175"/>
                  </a:lnTo>
                  <a:lnTo>
                    <a:pt x="575" y="1150"/>
                  </a:lnTo>
                  <a:lnTo>
                    <a:pt x="610" y="1125"/>
                  </a:lnTo>
                  <a:lnTo>
                    <a:pt x="647" y="1101"/>
                  </a:lnTo>
                  <a:lnTo>
                    <a:pt x="530" y="897"/>
                  </a:lnTo>
                  <a:lnTo>
                    <a:pt x="774" y="754"/>
                  </a:lnTo>
                  <a:lnTo>
                    <a:pt x="899" y="971"/>
                  </a:lnTo>
                  <a:lnTo>
                    <a:pt x="899" y="971"/>
                  </a:lnTo>
                  <a:lnTo>
                    <a:pt x="948" y="953"/>
                  </a:lnTo>
                  <a:lnTo>
                    <a:pt x="995" y="938"/>
                  </a:lnTo>
                  <a:lnTo>
                    <a:pt x="1043" y="924"/>
                  </a:lnTo>
                  <a:lnTo>
                    <a:pt x="1094" y="912"/>
                  </a:lnTo>
                  <a:lnTo>
                    <a:pt x="1145" y="901"/>
                  </a:lnTo>
                  <a:lnTo>
                    <a:pt x="1195" y="893"/>
                  </a:lnTo>
                  <a:lnTo>
                    <a:pt x="1246" y="885"/>
                  </a:lnTo>
                  <a:lnTo>
                    <a:pt x="1299" y="881"/>
                  </a:lnTo>
                  <a:lnTo>
                    <a:pt x="1299" y="711"/>
                  </a:lnTo>
                  <a:lnTo>
                    <a:pt x="1299" y="711"/>
                  </a:lnTo>
                  <a:lnTo>
                    <a:pt x="1271" y="702"/>
                  </a:lnTo>
                  <a:lnTo>
                    <a:pt x="1246" y="688"/>
                  </a:lnTo>
                  <a:lnTo>
                    <a:pt x="1221" y="674"/>
                  </a:lnTo>
                  <a:lnTo>
                    <a:pt x="1197" y="659"/>
                  </a:lnTo>
                  <a:lnTo>
                    <a:pt x="1174" y="641"/>
                  </a:lnTo>
                  <a:lnTo>
                    <a:pt x="1153" y="624"/>
                  </a:lnTo>
                  <a:lnTo>
                    <a:pt x="1133" y="602"/>
                  </a:lnTo>
                  <a:lnTo>
                    <a:pt x="1115" y="581"/>
                  </a:lnTo>
                  <a:lnTo>
                    <a:pt x="1100" y="558"/>
                  </a:lnTo>
                  <a:lnTo>
                    <a:pt x="1086" y="532"/>
                  </a:lnTo>
                  <a:lnTo>
                    <a:pt x="1073" y="507"/>
                  </a:lnTo>
                  <a:lnTo>
                    <a:pt x="1063" y="480"/>
                  </a:lnTo>
                  <a:lnTo>
                    <a:pt x="1055" y="452"/>
                  </a:lnTo>
                  <a:lnTo>
                    <a:pt x="1049" y="423"/>
                  </a:lnTo>
                  <a:lnTo>
                    <a:pt x="1045" y="394"/>
                  </a:lnTo>
                  <a:lnTo>
                    <a:pt x="1043" y="365"/>
                  </a:lnTo>
                  <a:lnTo>
                    <a:pt x="1043" y="365"/>
                  </a:lnTo>
                  <a:lnTo>
                    <a:pt x="1045" y="327"/>
                  </a:lnTo>
                  <a:lnTo>
                    <a:pt x="1051" y="290"/>
                  </a:lnTo>
                  <a:lnTo>
                    <a:pt x="1061" y="255"/>
                  </a:lnTo>
                  <a:lnTo>
                    <a:pt x="1073" y="222"/>
                  </a:lnTo>
                  <a:lnTo>
                    <a:pt x="1088" y="191"/>
                  </a:lnTo>
                  <a:lnTo>
                    <a:pt x="1106" y="160"/>
                  </a:lnTo>
                  <a:lnTo>
                    <a:pt x="1127" y="133"/>
                  </a:lnTo>
                  <a:lnTo>
                    <a:pt x="1151" y="107"/>
                  </a:lnTo>
                  <a:lnTo>
                    <a:pt x="1178" y="84"/>
                  </a:lnTo>
                  <a:lnTo>
                    <a:pt x="1205" y="62"/>
                  </a:lnTo>
                  <a:lnTo>
                    <a:pt x="1234" y="45"/>
                  </a:lnTo>
                  <a:lnTo>
                    <a:pt x="1268" y="29"/>
                  </a:lnTo>
                  <a:lnTo>
                    <a:pt x="1301" y="16"/>
                  </a:lnTo>
                  <a:lnTo>
                    <a:pt x="1336" y="8"/>
                  </a:lnTo>
                  <a:lnTo>
                    <a:pt x="1371" y="2"/>
                  </a:lnTo>
                  <a:lnTo>
                    <a:pt x="1408" y="0"/>
                  </a:lnTo>
                  <a:lnTo>
                    <a:pt x="1408" y="0"/>
                  </a:lnTo>
                  <a:lnTo>
                    <a:pt x="1445" y="2"/>
                  </a:lnTo>
                  <a:lnTo>
                    <a:pt x="1480" y="8"/>
                  </a:lnTo>
                  <a:lnTo>
                    <a:pt x="1515" y="16"/>
                  </a:lnTo>
                  <a:lnTo>
                    <a:pt x="1548" y="29"/>
                  </a:lnTo>
                  <a:lnTo>
                    <a:pt x="1582" y="45"/>
                  </a:lnTo>
                  <a:lnTo>
                    <a:pt x="1611" y="62"/>
                  </a:lnTo>
                  <a:lnTo>
                    <a:pt x="1638" y="84"/>
                  </a:lnTo>
                  <a:lnTo>
                    <a:pt x="1665" y="107"/>
                  </a:lnTo>
                  <a:lnTo>
                    <a:pt x="1689" y="133"/>
                  </a:lnTo>
                  <a:lnTo>
                    <a:pt x="1710" y="160"/>
                  </a:lnTo>
                  <a:lnTo>
                    <a:pt x="1728" y="191"/>
                  </a:lnTo>
                  <a:lnTo>
                    <a:pt x="1743" y="222"/>
                  </a:lnTo>
                  <a:lnTo>
                    <a:pt x="1755" y="255"/>
                  </a:lnTo>
                  <a:lnTo>
                    <a:pt x="1765" y="290"/>
                  </a:lnTo>
                  <a:lnTo>
                    <a:pt x="1771" y="327"/>
                  </a:lnTo>
                  <a:lnTo>
                    <a:pt x="1773" y="365"/>
                  </a:lnTo>
                  <a:lnTo>
                    <a:pt x="1773" y="365"/>
                  </a:lnTo>
                  <a:lnTo>
                    <a:pt x="1771" y="394"/>
                  </a:lnTo>
                  <a:lnTo>
                    <a:pt x="1767" y="423"/>
                  </a:lnTo>
                  <a:lnTo>
                    <a:pt x="1761" y="452"/>
                  </a:lnTo>
                  <a:lnTo>
                    <a:pt x="1753" y="480"/>
                  </a:lnTo>
                  <a:lnTo>
                    <a:pt x="1743" y="507"/>
                  </a:lnTo>
                  <a:lnTo>
                    <a:pt x="1730" y="532"/>
                  </a:lnTo>
                  <a:lnTo>
                    <a:pt x="1716" y="558"/>
                  </a:lnTo>
                  <a:lnTo>
                    <a:pt x="1701" y="581"/>
                  </a:lnTo>
                  <a:lnTo>
                    <a:pt x="1683" y="602"/>
                  </a:lnTo>
                  <a:lnTo>
                    <a:pt x="1663" y="624"/>
                  </a:lnTo>
                  <a:lnTo>
                    <a:pt x="1642" y="641"/>
                  </a:lnTo>
                  <a:lnTo>
                    <a:pt x="1619" y="659"/>
                  </a:lnTo>
                  <a:lnTo>
                    <a:pt x="1595" y="674"/>
                  </a:lnTo>
                  <a:lnTo>
                    <a:pt x="1570" y="688"/>
                  </a:lnTo>
                  <a:lnTo>
                    <a:pt x="1545" y="702"/>
                  </a:lnTo>
                  <a:lnTo>
                    <a:pt x="1517" y="711"/>
                  </a:lnTo>
                  <a:lnTo>
                    <a:pt x="1517" y="881"/>
                  </a:lnTo>
                  <a:lnTo>
                    <a:pt x="1517" y="881"/>
                  </a:lnTo>
                  <a:close/>
                  <a:moveTo>
                    <a:pt x="1299" y="402"/>
                  </a:moveTo>
                  <a:lnTo>
                    <a:pt x="1517" y="402"/>
                  </a:lnTo>
                  <a:lnTo>
                    <a:pt x="1517" y="563"/>
                  </a:lnTo>
                  <a:lnTo>
                    <a:pt x="1517" y="563"/>
                  </a:lnTo>
                  <a:lnTo>
                    <a:pt x="1543" y="548"/>
                  </a:lnTo>
                  <a:lnTo>
                    <a:pt x="1566" y="528"/>
                  </a:lnTo>
                  <a:lnTo>
                    <a:pt x="1585" y="507"/>
                  </a:lnTo>
                  <a:lnTo>
                    <a:pt x="1603" y="481"/>
                  </a:lnTo>
                  <a:lnTo>
                    <a:pt x="1617" y="454"/>
                  </a:lnTo>
                  <a:lnTo>
                    <a:pt x="1628" y="425"/>
                  </a:lnTo>
                  <a:lnTo>
                    <a:pt x="1634" y="396"/>
                  </a:lnTo>
                  <a:lnTo>
                    <a:pt x="1636" y="365"/>
                  </a:lnTo>
                  <a:lnTo>
                    <a:pt x="1636" y="365"/>
                  </a:lnTo>
                  <a:lnTo>
                    <a:pt x="1634" y="341"/>
                  </a:lnTo>
                  <a:lnTo>
                    <a:pt x="1632" y="318"/>
                  </a:lnTo>
                  <a:lnTo>
                    <a:pt x="1626" y="296"/>
                  </a:lnTo>
                  <a:lnTo>
                    <a:pt x="1619" y="275"/>
                  </a:lnTo>
                  <a:lnTo>
                    <a:pt x="1609" y="255"/>
                  </a:lnTo>
                  <a:lnTo>
                    <a:pt x="1597" y="236"/>
                  </a:lnTo>
                  <a:lnTo>
                    <a:pt x="1584" y="218"/>
                  </a:lnTo>
                  <a:lnTo>
                    <a:pt x="1570" y="203"/>
                  </a:lnTo>
                  <a:lnTo>
                    <a:pt x="1552" y="187"/>
                  </a:lnTo>
                  <a:lnTo>
                    <a:pt x="1535" y="175"/>
                  </a:lnTo>
                  <a:lnTo>
                    <a:pt x="1517" y="164"/>
                  </a:lnTo>
                  <a:lnTo>
                    <a:pt x="1496" y="154"/>
                  </a:lnTo>
                  <a:lnTo>
                    <a:pt x="1476" y="146"/>
                  </a:lnTo>
                  <a:lnTo>
                    <a:pt x="1453" y="140"/>
                  </a:lnTo>
                  <a:lnTo>
                    <a:pt x="1431" y="136"/>
                  </a:lnTo>
                  <a:lnTo>
                    <a:pt x="1408" y="136"/>
                  </a:lnTo>
                  <a:lnTo>
                    <a:pt x="1408" y="136"/>
                  </a:lnTo>
                  <a:lnTo>
                    <a:pt x="1385" y="136"/>
                  </a:lnTo>
                  <a:lnTo>
                    <a:pt x="1363" y="140"/>
                  </a:lnTo>
                  <a:lnTo>
                    <a:pt x="1340" y="146"/>
                  </a:lnTo>
                  <a:lnTo>
                    <a:pt x="1320" y="154"/>
                  </a:lnTo>
                  <a:lnTo>
                    <a:pt x="1299" y="164"/>
                  </a:lnTo>
                  <a:lnTo>
                    <a:pt x="1281" y="175"/>
                  </a:lnTo>
                  <a:lnTo>
                    <a:pt x="1264" y="187"/>
                  </a:lnTo>
                  <a:lnTo>
                    <a:pt x="1246" y="203"/>
                  </a:lnTo>
                  <a:lnTo>
                    <a:pt x="1232" y="218"/>
                  </a:lnTo>
                  <a:lnTo>
                    <a:pt x="1219" y="236"/>
                  </a:lnTo>
                  <a:lnTo>
                    <a:pt x="1207" y="255"/>
                  </a:lnTo>
                  <a:lnTo>
                    <a:pt x="1197" y="275"/>
                  </a:lnTo>
                  <a:lnTo>
                    <a:pt x="1190" y="296"/>
                  </a:lnTo>
                  <a:lnTo>
                    <a:pt x="1184" y="318"/>
                  </a:lnTo>
                  <a:lnTo>
                    <a:pt x="1182" y="341"/>
                  </a:lnTo>
                  <a:lnTo>
                    <a:pt x="1180" y="365"/>
                  </a:lnTo>
                  <a:lnTo>
                    <a:pt x="1180" y="365"/>
                  </a:lnTo>
                  <a:lnTo>
                    <a:pt x="1182" y="396"/>
                  </a:lnTo>
                  <a:lnTo>
                    <a:pt x="1188" y="425"/>
                  </a:lnTo>
                  <a:lnTo>
                    <a:pt x="1199" y="454"/>
                  </a:lnTo>
                  <a:lnTo>
                    <a:pt x="1213" y="481"/>
                  </a:lnTo>
                  <a:lnTo>
                    <a:pt x="1231" y="507"/>
                  </a:lnTo>
                  <a:lnTo>
                    <a:pt x="1250" y="528"/>
                  </a:lnTo>
                  <a:lnTo>
                    <a:pt x="1273" y="548"/>
                  </a:lnTo>
                  <a:lnTo>
                    <a:pt x="1299" y="563"/>
                  </a:lnTo>
                  <a:lnTo>
                    <a:pt x="1299" y="402"/>
                  </a:lnTo>
                  <a:lnTo>
                    <a:pt x="1299" y="402"/>
                  </a:lnTo>
                  <a:close/>
                  <a:moveTo>
                    <a:pt x="1408" y="1107"/>
                  </a:moveTo>
                  <a:lnTo>
                    <a:pt x="1408" y="1107"/>
                  </a:lnTo>
                  <a:lnTo>
                    <a:pt x="1468" y="1109"/>
                  </a:lnTo>
                  <a:lnTo>
                    <a:pt x="1529" y="1113"/>
                  </a:lnTo>
                  <a:lnTo>
                    <a:pt x="1587" y="1121"/>
                  </a:lnTo>
                  <a:lnTo>
                    <a:pt x="1644" y="1133"/>
                  </a:lnTo>
                  <a:lnTo>
                    <a:pt x="1701" y="1144"/>
                  </a:lnTo>
                  <a:lnTo>
                    <a:pt x="1757" y="1160"/>
                  </a:lnTo>
                  <a:lnTo>
                    <a:pt x="1812" y="1179"/>
                  </a:lnTo>
                  <a:lnTo>
                    <a:pt x="1864" y="1201"/>
                  </a:lnTo>
                  <a:lnTo>
                    <a:pt x="1917" y="1224"/>
                  </a:lnTo>
                  <a:lnTo>
                    <a:pt x="1968" y="1250"/>
                  </a:lnTo>
                  <a:lnTo>
                    <a:pt x="2016" y="1279"/>
                  </a:lnTo>
                  <a:lnTo>
                    <a:pt x="2065" y="1310"/>
                  </a:lnTo>
                  <a:lnTo>
                    <a:pt x="2112" y="1341"/>
                  </a:lnTo>
                  <a:lnTo>
                    <a:pt x="2155" y="1376"/>
                  </a:lnTo>
                  <a:lnTo>
                    <a:pt x="2198" y="1413"/>
                  </a:lnTo>
                  <a:lnTo>
                    <a:pt x="2239" y="1452"/>
                  </a:lnTo>
                  <a:lnTo>
                    <a:pt x="2278" y="1493"/>
                  </a:lnTo>
                  <a:lnTo>
                    <a:pt x="2315" y="1536"/>
                  </a:lnTo>
                  <a:lnTo>
                    <a:pt x="2350" y="1581"/>
                  </a:lnTo>
                  <a:lnTo>
                    <a:pt x="2383" y="1628"/>
                  </a:lnTo>
                  <a:lnTo>
                    <a:pt x="2414" y="1674"/>
                  </a:lnTo>
                  <a:lnTo>
                    <a:pt x="2442" y="1723"/>
                  </a:lnTo>
                  <a:lnTo>
                    <a:pt x="2469" y="1774"/>
                  </a:lnTo>
                  <a:lnTo>
                    <a:pt x="2492" y="1827"/>
                  </a:lnTo>
                  <a:lnTo>
                    <a:pt x="2514" y="1881"/>
                  </a:lnTo>
                  <a:lnTo>
                    <a:pt x="2531" y="1936"/>
                  </a:lnTo>
                  <a:lnTo>
                    <a:pt x="2547" y="1990"/>
                  </a:lnTo>
                  <a:lnTo>
                    <a:pt x="2561" y="2047"/>
                  </a:lnTo>
                  <a:lnTo>
                    <a:pt x="2570" y="2105"/>
                  </a:lnTo>
                  <a:lnTo>
                    <a:pt x="2578" y="2164"/>
                  </a:lnTo>
                  <a:lnTo>
                    <a:pt x="2584" y="2224"/>
                  </a:lnTo>
                  <a:lnTo>
                    <a:pt x="2584" y="2285"/>
                  </a:lnTo>
                  <a:lnTo>
                    <a:pt x="2584" y="2285"/>
                  </a:lnTo>
                  <a:lnTo>
                    <a:pt x="2584" y="2345"/>
                  </a:lnTo>
                  <a:lnTo>
                    <a:pt x="2578" y="2404"/>
                  </a:lnTo>
                  <a:lnTo>
                    <a:pt x="2570" y="2462"/>
                  </a:lnTo>
                  <a:lnTo>
                    <a:pt x="2561" y="2520"/>
                  </a:lnTo>
                  <a:lnTo>
                    <a:pt x="2547" y="2577"/>
                  </a:lnTo>
                  <a:lnTo>
                    <a:pt x="2531" y="2634"/>
                  </a:lnTo>
                  <a:lnTo>
                    <a:pt x="2514" y="2688"/>
                  </a:lnTo>
                  <a:lnTo>
                    <a:pt x="2492" y="2741"/>
                  </a:lnTo>
                  <a:lnTo>
                    <a:pt x="2469" y="2793"/>
                  </a:lnTo>
                  <a:lnTo>
                    <a:pt x="2442" y="2844"/>
                  </a:lnTo>
                  <a:lnTo>
                    <a:pt x="2414" y="2893"/>
                  </a:lnTo>
                  <a:lnTo>
                    <a:pt x="2383" y="2942"/>
                  </a:lnTo>
                  <a:lnTo>
                    <a:pt x="2350" y="2986"/>
                  </a:lnTo>
                  <a:lnTo>
                    <a:pt x="2315" y="3031"/>
                  </a:lnTo>
                  <a:lnTo>
                    <a:pt x="2278" y="3074"/>
                  </a:lnTo>
                  <a:lnTo>
                    <a:pt x="2239" y="3115"/>
                  </a:lnTo>
                  <a:lnTo>
                    <a:pt x="2198" y="3154"/>
                  </a:lnTo>
                  <a:lnTo>
                    <a:pt x="2155" y="3191"/>
                  </a:lnTo>
                  <a:lnTo>
                    <a:pt x="2112" y="3226"/>
                  </a:lnTo>
                  <a:lnTo>
                    <a:pt x="2065" y="3259"/>
                  </a:lnTo>
                  <a:lnTo>
                    <a:pt x="2016" y="3290"/>
                  </a:lnTo>
                  <a:lnTo>
                    <a:pt x="1968" y="3318"/>
                  </a:lnTo>
                  <a:lnTo>
                    <a:pt x="1917" y="3345"/>
                  </a:lnTo>
                  <a:lnTo>
                    <a:pt x="1864" y="3368"/>
                  </a:lnTo>
                  <a:lnTo>
                    <a:pt x="1812" y="3390"/>
                  </a:lnTo>
                  <a:lnTo>
                    <a:pt x="1757" y="3407"/>
                  </a:lnTo>
                  <a:lnTo>
                    <a:pt x="1701" y="3423"/>
                  </a:lnTo>
                  <a:lnTo>
                    <a:pt x="1644" y="3437"/>
                  </a:lnTo>
                  <a:lnTo>
                    <a:pt x="1587" y="3446"/>
                  </a:lnTo>
                  <a:lnTo>
                    <a:pt x="1529" y="3454"/>
                  </a:lnTo>
                  <a:lnTo>
                    <a:pt x="1468" y="3458"/>
                  </a:lnTo>
                  <a:lnTo>
                    <a:pt x="1408" y="3460"/>
                  </a:lnTo>
                  <a:lnTo>
                    <a:pt x="1408" y="3460"/>
                  </a:lnTo>
                  <a:lnTo>
                    <a:pt x="1348" y="3458"/>
                  </a:lnTo>
                  <a:lnTo>
                    <a:pt x="1287" y="3454"/>
                  </a:lnTo>
                  <a:lnTo>
                    <a:pt x="1229" y="3446"/>
                  </a:lnTo>
                  <a:lnTo>
                    <a:pt x="1172" y="3437"/>
                  </a:lnTo>
                  <a:lnTo>
                    <a:pt x="1115" y="3423"/>
                  </a:lnTo>
                  <a:lnTo>
                    <a:pt x="1059" y="3407"/>
                  </a:lnTo>
                  <a:lnTo>
                    <a:pt x="1004" y="3390"/>
                  </a:lnTo>
                  <a:lnTo>
                    <a:pt x="952" y="3368"/>
                  </a:lnTo>
                  <a:lnTo>
                    <a:pt x="899" y="3345"/>
                  </a:lnTo>
                  <a:lnTo>
                    <a:pt x="848" y="3318"/>
                  </a:lnTo>
                  <a:lnTo>
                    <a:pt x="800" y="3290"/>
                  </a:lnTo>
                  <a:lnTo>
                    <a:pt x="751" y="3259"/>
                  </a:lnTo>
                  <a:lnTo>
                    <a:pt x="704" y="3226"/>
                  </a:lnTo>
                  <a:lnTo>
                    <a:pt x="661" y="3191"/>
                  </a:lnTo>
                  <a:lnTo>
                    <a:pt x="618" y="3154"/>
                  </a:lnTo>
                  <a:lnTo>
                    <a:pt x="577" y="3115"/>
                  </a:lnTo>
                  <a:lnTo>
                    <a:pt x="538" y="3074"/>
                  </a:lnTo>
                  <a:lnTo>
                    <a:pt x="501" y="3031"/>
                  </a:lnTo>
                  <a:lnTo>
                    <a:pt x="466" y="2986"/>
                  </a:lnTo>
                  <a:lnTo>
                    <a:pt x="433" y="2942"/>
                  </a:lnTo>
                  <a:lnTo>
                    <a:pt x="402" y="2893"/>
                  </a:lnTo>
                  <a:lnTo>
                    <a:pt x="374" y="2844"/>
                  </a:lnTo>
                  <a:lnTo>
                    <a:pt x="347" y="2793"/>
                  </a:lnTo>
                  <a:lnTo>
                    <a:pt x="324" y="2741"/>
                  </a:lnTo>
                  <a:lnTo>
                    <a:pt x="302" y="2688"/>
                  </a:lnTo>
                  <a:lnTo>
                    <a:pt x="285" y="2634"/>
                  </a:lnTo>
                  <a:lnTo>
                    <a:pt x="269" y="2577"/>
                  </a:lnTo>
                  <a:lnTo>
                    <a:pt x="255" y="2520"/>
                  </a:lnTo>
                  <a:lnTo>
                    <a:pt x="246" y="2462"/>
                  </a:lnTo>
                  <a:lnTo>
                    <a:pt x="238" y="2404"/>
                  </a:lnTo>
                  <a:lnTo>
                    <a:pt x="232" y="2345"/>
                  </a:lnTo>
                  <a:lnTo>
                    <a:pt x="232" y="2285"/>
                  </a:lnTo>
                  <a:lnTo>
                    <a:pt x="232" y="2285"/>
                  </a:lnTo>
                  <a:lnTo>
                    <a:pt x="232" y="2224"/>
                  </a:lnTo>
                  <a:lnTo>
                    <a:pt x="238" y="2164"/>
                  </a:lnTo>
                  <a:lnTo>
                    <a:pt x="246" y="2105"/>
                  </a:lnTo>
                  <a:lnTo>
                    <a:pt x="255" y="2047"/>
                  </a:lnTo>
                  <a:lnTo>
                    <a:pt x="269" y="1990"/>
                  </a:lnTo>
                  <a:lnTo>
                    <a:pt x="285" y="1936"/>
                  </a:lnTo>
                  <a:lnTo>
                    <a:pt x="302" y="1881"/>
                  </a:lnTo>
                  <a:lnTo>
                    <a:pt x="324" y="1827"/>
                  </a:lnTo>
                  <a:lnTo>
                    <a:pt x="347" y="1774"/>
                  </a:lnTo>
                  <a:lnTo>
                    <a:pt x="374" y="1723"/>
                  </a:lnTo>
                  <a:lnTo>
                    <a:pt x="402" y="1674"/>
                  </a:lnTo>
                  <a:lnTo>
                    <a:pt x="433" y="1628"/>
                  </a:lnTo>
                  <a:lnTo>
                    <a:pt x="466" y="1581"/>
                  </a:lnTo>
                  <a:lnTo>
                    <a:pt x="501" y="1536"/>
                  </a:lnTo>
                  <a:lnTo>
                    <a:pt x="538" y="1493"/>
                  </a:lnTo>
                  <a:lnTo>
                    <a:pt x="577" y="1452"/>
                  </a:lnTo>
                  <a:lnTo>
                    <a:pt x="618" y="1413"/>
                  </a:lnTo>
                  <a:lnTo>
                    <a:pt x="661" y="1376"/>
                  </a:lnTo>
                  <a:lnTo>
                    <a:pt x="704" y="1341"/>
                  </a:lnTo>
                  <a:lnTo>
                    <a:pt x="751" y="1310"/>
                  </a:lnTo>
                  <a:lnTo>
                    <a:pt x="800" y="1279"/>
                  </a:lnTo>
                  <a:lnTo>
                    <a:pt x="848" y="1250"/>
                  </a:lnTo>
                  <a:lnTo>
                    <a:pt x="899" y="1224"/>
                  </a:lnTo>
                  <a:lnTo>
                    <a:pt x="952" y="1201"/>
                  </a:lnTo>
                  <a:lnTo>
                    <a:pt x="1004" y="1179"/>
                  </a:lnTo>
                  <a:lnTo>
                    <a:pt x="1059" y="1160"/>
                  </a:lnTo>
                  <a:lnTo>
                    <a:pt x="1115" y="1144"/>
                  </a:lnTo>
                  <a:lnTo>
                    <a:pt x="1172" y="1133"/>
                  </a:lnTo>
                  <a:lnTo>
                    <a:pt x="1229" y="1121"/>
                  </a:lnTo>
                  <a:lnTo>
                    <a:pt x="1287" y="1113"/>
                  </a:lnTo>
                  <a:lnTo>
                    <a:pt x="1348" y="1109"/>
                  </a:lnTo>
                  <a:lnTo>
                    <a:pt x="1408" y="1107"/>
                  </a:lnTo>
                  <a:lnTo>
                    <a:pt x="1408" y="1107"/>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ar-SA">
                <a:solidFill>
                  <a:prstClr val="black"/>
                </a:solidFill>
              </a:endParaRPr>
            </a:p>
          </p:txBody>
        </p:sp>
      </p:grpSp>
      <p:sp>
        <p:nvSpPr>
          <p:cNvPr id="27" name="TextBox 26"/>
          <p:cNvSpPr txBox="1"/>
          <p:nvPr/>
        </p:nvSpPr>
        <p:spPr>
          <a:xfrm>
            <a:off x="9916227" y="3716779"/>
            <a:ext cx="1033555" cy="506731"/>
          </a:xfrm>
          <a:prstGeom prst="rect">
            <a:avLst/>
          </a:prstGeom>
          <a:noFill/>
        </p:spPr>
        <p:txBody>
          <a:bodyPr lIns="0" tIns="0" rIns="0" bIns="0" rtlCol="1"/>
          <a:lstStyle/>
          <a:p>
            <a:pPr algn="ctr" fontAlgn="auto">
              <a:spcBef>
                <a:spcPts val="0"/>
              </a:spcBef>
              <a:spcAft>
                <a:spcPts val="0"/>
              </a:spcAft>
              <a:defRPr/>
            </a:pPr>
            <a:r>
              <a:rPr lang="en-US" sz="3094" kern="0" dirty="0">
                <a:solidFill>
                  <a:schemeClr val="bg1"/>
                </a:solidFill>
                <a:latin typeface="Impact" panose="020B0806030902050204" pitchFamily="34" charset="0"/>
                <a:ea typeface="Open Sans" pitchFamily="34" charset="0"/>
                <a:cs typeface="Open Sans" pitchFamily="34" charset="0"/>
              </a:rPr>
              <a:t>-65%</a:t>
            </a:r>
            <a:endParaRPr lang="ar-SA" sz="3094" kern="0" dirty="0">
              <a:solidFill>
                <a:schemeClr val="bg1"/>
              </a:solidFill>
              <a:latin typeface="Impact" panose="020B0806030902050204" pitchFamily="34" charset="0"/>
              <a:ea typeface="Open Sans" pitchFamily="34" charset="0"/>
            </a:endParaRPr>
          </a:p>
        </p:txBody>
      </p:sp>
      <p:sp>
        <p:nvSpPr>
          <p:cNvPr id="29" name="矩形 1"/>
          <p:cNvSpPr>
            <a:spLocks noChangeArrowheads="1"/>
          </p:cNvSpPr>
          <p:nvPr/>
        </p:nvSpPr>
        <p:spPr bwMode="auto">
          <a:xfrm>
            <a:off x="1105342" y="5236975"/>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0" name="矩形 1"/>
          <p:cNvSpPr>
            <a:spLocks noChangeArrowheads="1"/>
          </p:cNvSpPr>
          <p:nvPr/>
        </p:nvSpPr>
        <p:spPr bwMode="auto">
          <a:xfrm>
            <a:off x="3784101" y="5236975"/>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1" name="矩形 1"/>
          <p:cNvSpPr>
            <a:spLocks noChangeArrowheads="1"/>
          </p:cNvSpPr>
          <p:nvPr/>
        </p:nvSpPr>
        <p:spPr bwMode="auto">
          <a:xfrm>
            <a:off x="6460627" y="5236975"/>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2" name="矩形 1"/>
          <p:cNvSpPr>
            <a:spLocks noChangeArrowheads="1"/>
          </p:cNvSpPr>
          <p:nvPr/>
        </p:nvSpPr>
        <p:spPr bwMode="auto">
          <a:xfrm>
            <a:off x="9139387" y="5236975"/>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232607631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700"/>
                                        <p:tgtEl>
                                          <p:spTgt spid="7"/>
                                        </p:tgtEl>
                                      </p:cBhvr>
                                    </p:animEffect>
                                    <p:anim calcmode="lin" valueType="num">
                                      <p:cBhvr>
                                        <p:cTn id="21" dur="700" fill="hold"/>
                                        <p:tgtEl>
                                          <p:spTgt spid="7"/>
                                        </p:tgtEl>
                                        <p:attrNameLst>
                                          <p:attrName>ppt_x</p:attrName>
                                        </p:attrNameLst>
                                      </p:cBhvr>
                                      <p:tavLst>
                                        <p:tav tm="0">
                                          <p:val>
                                            <p:strVal val="#ppt_x"/>
                                          </p:val>
                                        </p:tav>
                                        <p:tav tm="100000">
                                          <p:val>
                                            <p:strVal val="#ppt_x"/>
                                          </p:val>
                                        </p:tav>
                                      </p:tavLst>
                                    </p:anim>
                                    <p:anim calcmode="lin" valueType="num">
                                      <p:cBhvr>
                                        <p:cTn id="22" dur="7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2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700"/>
                                        <p:tgtEl>
                                          <p:spTgt spid="12"/>
                                        </p:tgtEl>
                                      </p:cBhvr>
                                    </p:animEffect>
                                    <p:anim calcmode="lin" valueType="num">
                                      <p:cBhvr>
                                        <p:cTn id="26" dur="700" fill="hold"/>
                                        <p:tgtEl>
                                          <p:spTgt spid="12"/>
                                        </p:tgtEl>
                                        <p:attrNameLst>
                                          <p:attrName>ppt_x</p:attrName>
                                        </p:attrNameLst>
                                      </p:cBhvr>
                                      <p:tavLst>
                                        <p:tav tm="0">
                                          <p:val>
                                            <p:strVal val="#ppt_x"/>
                                          </p:val>
                                        </p:tav>
                                        <p:tav tm="100000">
                                          <p:val>
                                            <p:strVal val="#ppt_x"/>
                                          </p:val>
                                        </p:tav>
                                      </p:tavLst>
                                    </p:anim>
                                    <p:anim calcmode="lin" valueType="num">
                                      <p:cBhvr>
                                        <p:cTn id="27" dur="700" fill="hold"/>
                                        <p:tgtEl>
                                          <p:spTgt spid="1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3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700"/>
                                        <p:tgtEl>
                                          <p:spTgt spid="17"/>
                                        </p:tgtEl>
                                      </p:cBhvr>
                                    </p:animEffect>
                                    <p:anim calcmode="lin" valueType="num">
                                      <p:cBhvr>
                                        <p:cTn id="31" dur="700" fill="hold"/>
                                        <p:tgtEl>
                                          <p:spTgt spid="17"/>
                                        </p:tgtEl>
                                        <p:attrNameLst>
                                          <p:attrName>ppt_x</p:attrName>
                                        </p:attrNameLst>
                                      </p:cBhvr>
                                      <p:tavLst>
                                        <p:tav tm="0">
                                          <p:val>
                                            <p:strVal val="#ppt_x"/>
                                          </p:val>
                                        </p:tav>
                                        <p:tav tm="100000">
                                          <p:val>
                                            <p:strVal val="#ppt_x"/>
                                          </p:val>
                                        </p:tav>
                                      </p:tavLst>
                                    </p:anim>
                                    <p:anim calcmode="lin" valueType="num">
                                      <p:cBhvr>
                                        <p:cTn id="32" dur="700" fill="hold"/>
                                        <p:tgtEl>
                                          <p:spTgt spid="17"/>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50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700"/>
                                        <p:tgtEl>
                                          <p:spTgt spid="22"/>
                                        </p:tgtEl>
                                      </p:cBhvr>
                                    </p:animEffect>
                                    <p:anim calcmode="lin" valueType="num">
                                      <p:cBhvr>
                                        <p:cTn id="36" dur="700" fill="hold"/>
                                        <p:tgtEl>
                                          <p:spTgt spid="22"/>
                                        </p:tgtEl>
                                        <p:attrNameLst>
                                          <p:attrName>ppt_x</p:attrName>
                                        </p:attrNameLst>
                                      </p:cBhvr>
                                      <p:tavLst>
                                        <p:tav tm="0">
                                          <p:val>
                                            <p:strVal val="#ppt_x"/>
                                          </p:val>
                                        </p:tav>
                                        <p:tav tm="100000">
                                          <p:val>
                                            <p:strVal val="#ppt_x"/>
                                          </p:val>
                                        </p:tav>
                                      </p:tavLst>
                                    </p:anim>
                                    <p:anim calcmode="lin" valueType="num">
                                      <p:cBhvr>
                                        <p:cTn id="37" dur="700" fill="hold"/>
                                        <p:tgtEl>
                                          <p:spTgt spid="22"/>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par>
                                <p:cTn id="42" presetID="10" presetClass="entr" presetSubtype="0" fill="hold" nodeType="withEffect">
                                  <p:stCondLst>
                                    <p:cond delay="2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10" presetClass="entr" presetSubtype="0" fill="hold" nodeType="withEffect">
                                  <p:stCondLst>
                                    <p:cond delay="4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60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par>
                          <p:cTn id="51" fill="hold">
                            <p:stCondLst>
                              <p:cond delay="2000"/>
                            </p:stCondLst>
                            <p:childTnLst>
                              <p:par>
                                <p:cTn id="52" presetID="2" presetClass="entr" presetSubtype="1"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ppt_x"/>
                                          </p:val>
                                        </p:tav>
                                        <p:tav tm="100000">
                                          <p:val>
                                            <p:strVal val="#ppt_x"/>
                                          </p:val>
                                        </p:tav>
                                      </p:tavLst>
                                    </p:anim>
                                    <p:anim calcmode="lin" valueType="num">
                                      <p:cBhvr additive="base">
                                        <p:cTn id="55" dur="500" fill="hold"/>
                                        <p:tgtEl>
                                          <p:spTgt spid="10"/>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10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20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30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ppt_x"/>
                                          </p:val>
                                        </p:tav>
                                        <p:tav tm="100000">
                                          <p:val>
                                            <p:strVal val="#ppt_x"/>
                                          </p:val>
                                        </p:tav>
                                      </p:tavLst>
                                    </p:anim>
                                    <p:anim calcmode="lin" valueType="num">
                                      <p:cBhvr additive="base">
                                        <p:cTn id="67" dur="500" fill="hold"/>
                                        <p:tgtEl>
                                          <p:spTgt spid="27"/>
                                        </p:tgtEl>
                                        <p:attrNameLst>
                                          <p:attrName>ppt_y</p:attrName>
                                        </p:attrNameLst>
                                      </p:cBhvr>
                                      <p:tavLst>
                                        <p:tav tm="0">
                                          <p:val>
                                            <p:strVal val="0-#ppt_h/2"/>
                                          </p:val>
                                        </p:tav>
                                        <p:tav tm="100000">
                                          <p:val>
                                            <p:strVal val="#ppt_y"/>
                                          </p:val>
                                        </p:tav>
                                      </p:tavLst>
                                    </p:anim>
                                  </p:childTnLst>
                                </p:cTn>
                              </p:par>
                              <p:par>
                                <p:cTn id="68" presetID="2" presetClass="entr" presetSubtype="8" fill="hold" grpId="0" nodeType="withEffect">
                                  <p:stCondLst>
                                    <p:cond delay="30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300" fill="hold"/>
                                        <p:tgtEl>
                                          <p:spTgt spid="29"/>
                                        </p:tgtEl>
                                        <p:attrNameLst>
                                          <p:attrName>ppt_x</p:attrName>
                                        </p:attrNameLst>
                                      </p:cBhvr>
                                      <p:tavLst>
                                        <p:tav tm="0">
                                          <p:val>
                                            <p:strVal val="0-#ppt_w/2"/>
                                          </p:val>
                                        </p:tav>
                                        <p:tav tm="100000">
                                          <p:val>
                                            <p:strVal val="#ppt_x"/>
                                          </p:val>
                                        </p:tav>
                                      </p:tavLst>
                                    </p:anim>
                                    <p:anim calcmode="lin" valueType="num">
                                      <p:cBhvr additive="base">
                                        <p:cTn id="71" dur="300" fill="hold"/>
                                        <p:tgtEl>
                                          <p:spTgt spid="29"/>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30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300" fill="hold"/>
                                        <p:tgtEl>
                                          <p:spTgt spid="30"/>
                                        </p:tgtEl>
                                        <p:attrNameLst>
                                          <p:attrName>ppt_x</p:attrName>
                                        </p:attrNameLst>
                                      </p:cBhvr>
                                      <p:tavLst>
                                        <p:tav tm="0">
                                          <p:val>
                                            <p:strVal val="0-#ppt_w/2"/>
                                          </p:val>
                                        </p:tav>
                                        <p:tav tm="100000">
                                          <p:val>
                                            <p:strVal val="#ppt_x"/>
                                          </p:val>
                                        </p:tav>
                                      </p:tavLst>
                                    </p:anim>
                                    <p:anim calcmode="lin" valueType="num">
                                      <p:cBhvr additive="base">
                                        <p:cTn id="75" dur="300" fill="hold"/>
                                        <p:tgtEl>
                                          <p:spTgt spid="30"/>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300"/>
                                  </p:stCondLst>
                                  <p:childTnLst>
                                    <p:set>
                                      <p:cBhvr>
                                        <p:cTn id="77" dur="1" fill="hold">
                                          <p:stCondLst>
                                            <p:cond delay="0"/>
                                          </p:stCondLst>
                                        </p:cTn>
                                        <p:tgtEl>
                                          <p:spTgt spid="31"/>
                                        </p:tgtEl>
                                        <p:attrNameLst>
                                          <p:attrName>style.visibility</p:attrName>
                                        </p:attrNameLst>
                                      </p:cBhvr>
                                      <p:to>
                                        <p:strVal val="visible"/>
                                      </p:to>
                                    </p:set>
                                    <p:anim calcmode="lin" valueType="num">
                                      <p:cBhvr additive="base">
                                        <p:cTn id="78" dur="300" fill="hold"/>
                                        <p:tgtEl>
                                          <p:spTgt spid="31"/>
                                        </p:tgtEl>
                                        <p:attrNameLst>
                                          <p:attrName>ppt_x</p:attrName>
                                        </p:attrNameLst>
                                      </p:cBhvr>
                                      <p:tavLst>
                                        <p:tav tm="0">
                                          <p:val>
                                            <p:strVal val="0-#ppt_w/2"/>
                                          </p:val>
                                        </p:tav>
                                        <p:tav tm="100000">
                                          <p:val>
                                            <p:strVal val="#ppt_x"/>
                                          </p:val>
                                        </p:tav>
                                      </p:tavLst>
                                    </p:anim>
                                    <p:anim calcmode="lin" valueType="num">
                                      <p:cBhvr additive="base">
                                        <p:cTn id="79" dur="300" fill="hold"/>
                                        <p:tgtEl>
                                          <p:spTgt spid="31"/>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30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300" fill="hold"/>
                                        <p:tgtEl>
                                          <p:spTgt spid="32"/>
                                        </p:tgtEl>
                                        <p:attrNameLst>
                                          <p:attrName>ppt_x</p:attrName>
                                        </p:attrNameLst>
                                      </p:cBhvr>
                                      <p:tavLst>
                                        <p:tav tm="0">
                                          <p:val>
                                            <p:strVal val="0-#ppt_w/2"/>
                                          </p:val>
                                        </p:tav>
                                        <p:tav tm="100000">
                                          <p:val>
                                            <p:strVal val="#ppt_x"/>
                                          </p:val>
                                        </p:tav>
                                      </p:tavLst>
                                    </p:anim>
                                    <p:anim calcmode="lin" valueType="num">
                                      <p:cBhvr additive="base">
                                        <p:cTn id="83" dur="3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0" grpId="0"/>
      <p:bldP spid="15" grpId="0"/>
      <p:bldP spid="20" grpId="0"/>
      <p:bldP spid="27" grpId="0"/>
      <p:bldP spid="29" grpId="0"/>
      <p:bldP spid="30" grpId="0"/>
      <p:bldP spid="31"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051" y="-11987"/>
            <a:ext cx="12896852" cy="7256624"/>
          </a:xfrm>
          <a:prstGeom prst="rect">
            <a:avLst/>
          </a:prstGeom>
        </p:spPr>
      </p:pic>
      <p:sp>
        <p:nvSpPr>
          <p:cNvPr id="4" name="TextBox 3"/>
          <p:cNvSpPr txBox="1"/>
          <p:nvPr/>
        </p:nvSpPr>
        <p:spPr>
          <a:xfrm>
            <a:off x="7495508" y="1724312"/>
            <a:ext cx="649537" cy="1044453"/>
          </a:xfrm>
          <a:prstGeom prst="rect">
            <a:avLst/>
          </a:prstGeom>
          <a:noFill/>
        </p:spPr>
        <p:txBody>
          <a:bodyPr wrap="none">
            <a:spAutoFit/>
          </a:bodyPr>
          <a:lstStyle/>
          <a:p>
            <a:pPr eaLnBrk="1" hangingPunct="1">
              <a:defRPr/>
            </a:pPr>
            <a:r>
              <a:rPr lang="en-US" altLang="zh-CN" sz="6187" dirty="0" smtClean="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rPr>
              <a:t>9</a:t>
            </a:r>
            <a:endParaRPr lang="zh-CN" altLang="en-US" sz="6187" dirty="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endParaRPr>
          </a:p>
        </p:txBody>
      </p:sp>
      <p:sp>
        <p:nvSpPr>
          <p:cNvPr id="11" name="TextBox 10"/>
          <p:cNvSpPr txBox="1"/>
          <p:nvPr/>
        </p:nvSpPr>
        <p:spPr>
          <a:xfrm>
            <a:off x="7495507" y="1744117"/>
            <a:ext cx="649537" cy="1044453"/>
          </a:xfrm>
          <a:prstGeom prst="rect">
            <a:avLst/>
          </a:prstGeom>
          <a:noFill/>
        </p:spPr>
        <p:txBody>
          <a:bodyPr wrap="none">
            <a:spAutoFit/>
          </a:bodyPr>
          <a:lstStyle/>
          <a:p>
            <a:pPr eaLnBrk="1" hangingPunct="1">
              <a:defRPr/>
            </a:pPr>
            <a:r>
              <a:rPr lang="en-US" altLang="zh-CN" sz="6187" dirty="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rPr>
              <a:t>8</a:t>
            </a:r>
            <a:endParaRPr lang="zh-CN" altLang="en-US" sz="6187" dirty="0">
              <a:gradFill flip="none" rotWithShape="1">
                <a:gsLst>
                  <a:gs pos="0">
                    <a:schemeClr val="bg1">
                      <a:lumMod val="85000"/>
                    </a:schemeClr>
                  </a:gs>
                  <a:gs pos="100000">
                    <a:schemeClr val="bg1"/>
                  </a:gs>
                </a:gsLst>
                <a:lin ang="16200000" scaled="1"/>
                <a:tileRect/>
              </a:gradFill>
              <a:latin typeface="微软雅黑" panose="020B0503020204020204" pitchFamily="34" charset="-122"/>
              <a:ea typeface="微软雅黑" panose="020B0503020204020204" pitchFamily="34" charset="-122"/>
            </a:endParaRPr>
          </a:p>
        </p:txBody>
      </p:sp>
      <p:sp>
        <p:nvSpPr>
          <p:cNvPr id="12" name="TextBox 11"/>
          <p:cNvSpPr txBox="1"/>
          <p:nvPr/>
        </p:nvSpPr>
        <p:spPr bwMode="auto">
          <a:xfrm>
            <a:off x="1062927" y="3212279"/>
            <a:ext cx="10529757" cy="871329"/>
          </a:xfrm>
          <a:prstGeom prst="rect">
            <a:avLst/>
          </a:prstGeom>
          <a:noFill/>
          <a:effectLst>
            <a:outerShdw blurRad="12700" dist="127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5062" dirty="0" smtClean="0">
                <a:solidFill>
                  <a:schemeClr val="bg1"/>
                </a:solidFill>
                <a:latin typeface="微软雅黑" panose="020B0503020204020204" pitchFamily="34" charset="-122"/>
                <a:ea typeface="微软雅黑" panose="020B0503020204020204" pitchFamily="34" charset="-122"/>
              </a:rPr>
              <a:t>感谢聆听 批评指导</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15" name="小标题层"/>
          <p:cNvSpPr txBox="1"/>
          <p:nvPr/>
        </p:nvSpPr>
        <p:spPr bwMode="auto">
          <a:xfrm>
            <a:off x="3429165" y="4120825"/>
            <a:ext cx="5797282" cy="395365"/>
          </a:xfrm>
          <a:prstGeom prst="rect">
            <a:avLst/>
          </a:prstGeom>
          <a:noFill/>
          <a:effectLst>
            <a:outerShdw blurRad="12700" dist="127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969" dirty="0">
                <a:solidFill>
                  <a:schemeClr val="bg1"/>
                </a:solidFill>
                <a:latin typeface="微软雅黑" panose="020B0503020204020204" pitchFamily="34" charset="-122"/>
                <a:ea typeface="微软雅黑" panose="020B0503020204020204" pitchFamily="34" charset="-122"/>
              </a:rPr>
              <a:t>适用于演讲、汇报、会议背景、工作总结相关演示</a:t>
            </a:r>
          </a:p>
        </p:txBody>
      </p:sp>
      <p:cxnSp>
        <p:nvCxnSpPr>
          <p:cNvPr id="5" name="直接连接符 4"/>
          <p:cNvCxnSpPr/>
          <p:nvPr/>
        </p:nvCxnSpPr>
        <p:spPr>
          <a:xfrm flipV="1">
            <a:off x="7581242" y="2243462"/>
            <a:ext cx="564772" cy="0"/>
          </a:xfrm>
          <a:prstGeom prst="line">
            <a:avLst/>
          </a:prstGeom>
          <a:ln w="1524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bwMode="auto">
          <a:xfrm>
            <a:off x="8757665" y="5058390"/>
            <a:ext cx="888455" cy="886224"/>
            <a:chOff x="4219138" y="1290563"/>
            <a:chExt cx="630998" cy="630998"/>
          </a:xfrm>
        </p:grpSpPr>
        <p:sp>
          <p:nvSpPr>
            <p:cNvPr id="13" name="椭圆 12"/>
            <p:cNvSpPr/>
            <p:nvPr/>
          </p:nvSpPr>
          <p:spPr>
            <a:xfrm rot="20170909">
              <a:off x="4219138" y="1290563"/>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8" name="Freeform 15"/>
            <p:cNvSpPr>
              <a:spLocks noChangeAspect="1" noEditPoints="1"/>
            </p:cNvSpPr>
            <p:nvPr/>
          </p:nvSpPr>
          <p:spPr bwMode="auto">
            <a:xfrm>
              <a:off x="4353676" y="1474283"/>
              <a:ext cx="361922" cy="263558"/>
            </a:xfrm>
            <a:custGeom>
              <a:avLst/>
              <a:gdLst>
                <a:gd name="T0" fmla="*/ 338943284 w 326"/>
                <a:gd name="T1" fmla="*/ 30916354 h 237"/>
                <a:gd name="T2" fmla="*/ 60393236 w 326"/>
                <a:gd name="T3" fmla="*/ 201578500 h 237"/>
                <a:gd name="T4" fmla="*/ 199668815 w 326"/>
                <a:gd name="T5" fmla="*/ 157058327 h 237"/>
                <a:gd name="T6" fmla="*/ 273619693 w 326"/>
                <a:gd name="T7" fmla="*/ 165714595 h 237"/>
                <a:gd name="T8" fmla="*/ 199668815 w 326"/>
                <a:gd name="T9" fmla="*/ 157058327 h 237"/>
                <a:gd name="T10" fmla="*/ 199668815 w 326"/>
                <a:gd name="T11" fmla="*/ 143454508 h 237"/>
                <a:gd name="T12" fmla="*/ 273619693 w 326"/>
                <a:gd name="T13" fmla="*/ 133560519 h 237"/>
                <a:gd name="T14" fmla="*/ 199668815 w 326"/>
                <a:gd name="T15" fmla="*/ 106353993 h 237"/>
                <a:gd name="T16" fmla="*/ 324153330 w 326"/>
                <a:gd name="T17" fmla="*/ 116247983 h 237"/>
                <a:gd name="T18" fmla="*/ 199668815 w 326"/>
                <a:gd name="T19" fmla="*/ 106353993 h 237"/>
                <a:gd name="T20" fmla="*/ 199668815 w 326"/>
                <a:gd name="T21" fmla="*/ 91513565 h 237"/>
                <a:gd name="T22" fmla="*/ 324153330 w 326"/>
                <a:gd name="T23" fmla="*/ 81620688 h 237"/>
                <a:gd name="T24" fmla="*/ 199668815 w 326"/>
                <a:gd name="T25" fmla="*/ 55650772 h 237"/>
                <a:gd name="T26" fmla="*/ 324153330 w 326"/>
                <a:gd name="T27" fmla="*/ 65543650 h 237"/>
                <a:gd name="T28" fmla="*/ 199668815 w 326"/>
                <a:gd name="T29" fmla="*/ 55650772 h 237"/>
                <a:gd name="T30" fmla="*/ 114624916 w 326"/>
                <a:gd name="T31" fmla="*/ 53177553 h 237"/>
                <a:gd name="T32" fmla="*/ 112159184 w 326"/>
                <a:gd name="T33" fmla="*/ 54414162 h 237"/>
                <a:gd name="T34" fmla="*/ 110926873 w 326"/>
                <a:gd name="T35" fmla="*/ 54414162 h 237"/>
                <a:gd name="T36" fmla="*/ 109694562 w 326"/>
                <a:gd name="T37" fmla="*/ 55650772 h 237"/>
                <a:gd name="T38" fmla="*/ 108462250 w 326"/>
                <a:gd name="T39" fmla="*/ 55650772 h 237"/>
                <a:gd name="T40" fmla="*/ 108462250 w 326"/>
                <a:gd name="T41" fmla="*/ 55650772 h 237"/>
                <a:gd name="T42" fmla="*/ 107229939 w 326"/>
                <a:gd name="T43" fmla="*/ 56887382 h 237"/>
                <a:gd name="T44" fmla="*/ 107229939 w 326"/>
                <a:gd name="T45" fmla="*/ 56887382 h 237"/>
                <a:gd name="T46" fmla="*/ 105996518 w 326"/>
                <a:gd name="T47" fmla="*/ 58123992 h 237"/>
                <a:gd name="T48" fmla="*/ 104764207 w 326"/>
                <a:gd name="T49" fmla="*/ 58123992 h 237"/>
                <a:gd name="T50" fmla="*/ 104764207 w 326"/>
                <a:gd name="T51" fmla="*/ 58123992 h 237"/>
                <a:gd name="T52" fmla="*/ 103531896 w 326"/>
                <a:gd name="T53" fmla="*/ 59360601 h 237"/>
                <a:gd name="T54" fmla="*/ 103531896 w 326"/>
                <a:gd name="T55" fmla="*/ 59360601 h 237"/>
                <a:gd name="T56" fmla="*/ 102299585 w 326"/>
                <a:gd name="T57" fmla="*/ 60597211 h 237"/>
                <a:gd name="T58" fmla="*/ 102299585 w 326"/>
                <a:gd name="T59" fmla="*/ 60597211 h 237"/>
                <a:gd name="T60" fmla="*/ 101067274 w 326"/>
                <a:gd name="T61" fmla="*/ 61833821 h 237"/>
                <a:gd name="T62" fmla="*/ 101067274 w 326"/>
                <a:gd name="T63" fmla="*/ 61833821 h 237"/>
                <a:gd name="T64" fmla="*/ 88741942 w 326"/>
                <a:gd name="T65" fmla="*/ 85330517 h 237"/>
                <a:gd name="T66" fmla="*/ 177482774 w 326"/>
                <a:gd name="T67" fmla="*/ 129850690 h 237"/>
                <a:gd name="T68" fmla="*/ 114624916 w 326"/>
                <a:gd name="T69" fmla="*/ 53177553 h 237"/>
                <a:gd name="T70" fmla="*/ 98601541 w 326"/>
                <a:gd name="T71" fmla="*/ 85330517 h 237"/>
                <a:gd name="T72" fmla="*/ 130647181 w 326"/>
                <a:gd name="T73" fmla="*/ 126140861 h 237"/>
                <a:gd name="T74" fmla="*/ 162692821 w 326"/>
                <a:gd name="T75" fmla="*/ 87803736 h 237"/>
                <a:gd name="T76" fmla="*/ 139274469 w 326"/>
                <a:gd name="T77" fmla="*/ 79147468 h 237"/>
                <a:gd name="T78" fmla="*/ 134345224 w 326"/>
                <a:gd name="T79" fmla="*/ 89040346 h 237"/>
                <a:gd name="T80" fmla="*/ 130647181 w 326"/>
                <a:gd name="T81" fmla="*/ 89040346 h 237"/>
                <a:gd name="T82" fmla="*/ 142972512 w 326"/>
                <a:gd name="T83" fmla="*/ 95224506 h 237"/>
                <a:gd name="T84" fmla="*/ 142972512 w 326"/>
                <a:gd name="T85" fmla="*/ 103880774 h 237"/>
                <a:gd name="T86" fmla="*/ 142972512 w 326"/>
                <a:gd name="T87" fmla="*/ 95224506 h 237"/>
                <a:gd name="T88" fmla="*/ 112159184 w 326"/>
                <a:gd name="T89" fmla="*/ 100170945 h 237"/>
                <a:gd name="T90" fmla="*/ 120787582 w 326"/>
                <a:gd name="T91" fmla="*/ 100170945 h 237"/>
                <a:gd name="T92" fmla="*/ 182413129 w 326"/>
                <a:gd name="T93" fmla="*/ 184264852 h 237"/>
                <a:gd name="T94" fmla="*/ 114624916 w 326"/>
                <a:gd name="T95" fmla="*/ 175607472 h 237"/>
                <a:gd name="T96" fmla="*/ 77648922 w 326"/>
                <a:gd name="T97" fmla="*/ 184264852 h 237"/>
                <a:gd name="T98" fmla="*/ 178716195 w 326"/>
                <a:gd name="T99" fmla="*/ 246098673 h 237"/>
                <a:gd name="T100" fmla="*/ 235411388 w 326"/>
                <a:gd name="T101" fmla="*/ 270831978 h 237"/>
                <a:gd name="T102" fmla="*/ 178716195 w 326"/>
                <a:gd name="T103" fmla="*/ 246098673 h 237"/>
                <a:gd name="T104" fmla="*/ 32045640 w 326"/>
                <a:gd name="T105" fmla="*/ 29679745 h 237"/>
                <a:gd name="T106" fmla="*/ 52998259 w 326"/>
                <a:gd name="T107" fmla="*/ 225075196 h 237"/>
                <a:gd name="T108" fmla="*/ 0 w 326"/>
                <a:gd name="T109" fmla="*/ 267122149 h 237"/>
                <a:gd name="T110" fmla="*/ 401802252 w 326"/>
                <a:gd name="T111" fmla="*/ 293092065 h 237"/>
                <a:gd name="T112" fmla="*/ 343873638 w 326"/>
                <a:gd name="T113" fmla="*/ 225075196 h 237"/>
                <a:gd name="T114" fmla="*/ 367291990 w 326"/>
                <a:gd name="T115" fmla="*/ 29679745 h 237"/>
                <a:gd name="T116" fmla="*/ 61626657 w 326"/>
                <a:gd name="T117" fmla="*/ 0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26" h="237">
                  <a:moveTo>
                    <a:pt x="49" y="25"/>
                  </a:moveTo>
                  <a:cubicBezTo>
                    <a:pt x="275" y="25"/>
                    <a:pt x="275" y="25"/>
                    <a:pt x="275" y="25"/>
                  </a:cubicBezTo>
                  <a:cubicBezTo>
                    <a:pt x="275" y="163"/>
                    <a:pt x="275" y="163"/>
                    <a:pt x="275" y="163"/>
                  </a:cubicBezTo>
                  <a:cubicBezTo>
                    <a:pt x="49" y="163"/>
                    <a:pt x="49" y="163"/>
                    <a:pt x="49" y="163"/>
                  </a:cubicBezTo>
                  <a:cubicBezTo>
                    <a:pt x="49" y="25"/>
                    <a:pt x="49" y="25"/>
                    <a:pt x="49" y="25"/>
                  </a:cubicBezTo>
                  <a:close/>
                  <a:moveTo>
                    <a:pt x="162" y="127"/>
                  </a:moveTo>
                  <a:cubicBezTo>
                    <a:pt x="162" y="134"/>
                    <a:pt x="162" y="134"/>
                    <a:pt x="162" y="134"/>
                  </a:cubicBezTo>
                  <a:cubicBezTo>
                    <a:pt x="222" y="134"/>
                    <a:pt x="222" y="134"/>
                    <a:pt x="222" y="134"/>
                  </a:cubicBezTo>
                  <a:cubicBezTo>
                    <a:pt x="222" y="127"/>
                    <a:pt x="222" y="127"/>
                    <a:pt x="222" y="127"/>
                  </a:cubicBezTo>
                  <a:cubicBezTo>
                    <a:pt x="162" y="127"/>
                    <a:pt x="162" y="127"/>
                    <a:pt x="162" y="127"/>
                  </a:cubicBezTo>
                  <a:close/>
                  <a:moveTo>
                    <a:pt x="162" y="108"/>
                  </a:moveTo>
                  <a:cubicBezTo>
                    <a:pt x="162" y="116"/>
                    <a:pt x="162" y="116"/>
                    <a:pt x="162" y="116"/>
                  </a:cubicBezTo>
                  <a:cubicBezTo>
                    <a:pt x="222" y="116"/>
                    <a:pt x="222" y="116"/>
                    <a:pt x="222" y="116"/>
                  </a:cubicBezTo>
                  <a:cubicBezTo>
                    <a:pt x="222" y="108"/>
                    <a:pt x="222" y="108"/>
                    <a:pt x="222" y="108"/>
                  </a:cubicBezTo>
                  <a:cubicBezTo>
                    <a:pt x="162" y="108"/>
                    <a:pt x="162" y="108"/>
                    <a:pt x="162" y="108"/>
                  </a:cubicBezTo>
                  <a:close/>
                  <a:moveTo>
                    <a:pt x="162" y="86"/>
                  </a:moveTo>
                  <a:cubicBezTo>
                    <a:pt x="162" y="94"/>
                    <a:pt x="162" y="94"/>
                    <a:pt x="162" y="94"/>
                  </a:cubicBezTo>
                  <a:cubicBezTo>
                    <a:pt x="263" y="94"/>
                    <a:pt x="263" y="94"/>
                    <a:pt x="263" y="94"/>
                  </a:cubicBezTo>
                  <a:cubicBezTo>
                    <a:pt x="263" y="86"/>
                    <a:pt x="263" y="86"/>
                    <a:pt x="263" y="86"/>
                  </a:cubicBezTo>
                  <a:cubicBezTo>
                    <a:pt x="162" y="86"/>
                    <a:pt x="162" y="86"/>
                    <a:pt x="162" y="86"/>
                  </a:cubicBezTo>
                  <a:close/>
                  <a:moveTo>
                    <a:pt x="162" y="66"/>
                  </a:moveTo>
                  <a:cubicBezTo>
                    <a:pt x="162" y="74"/>
                    <a:pt x="162" y="74"/>
                    <a:pt x="162" y="74"/>
                  </a:cubicBezTo>
                  <a:cubicBezTo>
                    <a:pt x="263" y="74"/>
                    <a:pt x="263" y="74"/>
                    <a:pt x="263" y="74"/>
                  </a:cubicBezTo>
                  <a:cubicBezTo>
                    <a:pt x="263" y="66"/>
                    <a:pt x="263" y="66"/>
                    <a:pt x="263" y="66"/>
                  </a:cubicBezTo>
                  <a:cubicBezTo>
                    <a:pt x="162" y="66"/>
                    <a:pt x="162" y="66"/>
                    <a:pt x="162" y="66"/>
                  </a:cubicBezTo>
                  <a:close/>
                  <a:moveTo>
                    <a:pt x="162" y="45"/>
                  </a:moveTo>
                  <a:cubicBezTo>
                    <a:pt x="162" y="53"/>
                    <a:pt x="162" y="53"/>
                    <a:pt x="162" y="53"/>
                  </a:cubicBezTo>
                  <a:cubicBezTo>
                    <a:pt x="263" y="53"/>
                    <a:pt x="263" y="53"/>
                    <a:pt x="263" y="53"/>
                  </a:cubicBezTo>
                  <a:cubicBezTo>
                    <a:pt x="263" y="45"/>
                    <a:pt x="263" y="45"/>
                    <a:pt x="263" y="45"/>
                  </a:cubicBezTo>
                  <a:cubicBezTo>
                    <a:pt x="162" y="45"/>
                    <a:pt x="162" y="45"/>
                    <a:pt x="162" y="45"/>
                  </a:cubicBezTo>
                  <a:close/>
                  <a:moveTo>
                    <a:pt x="93" y="43"/>
                  </a:moveTo>
                  <a:cubicBezTo>
                    <a:pt x="93" y="43"/>
                    <a:pt x="93" y="43"/>
                    <a:pt x="93" y="43"/>
                  </a:cubicBezTo>
                  <a:cubicBezTo>
                    <a:pt x="92" y="43"/>
                    <a:pt x="91" y="43"/>
                    <a:pt x="91" y="44"/>
                  </a:cubicBezTo>
                  <a:cubicBezTo>
                    <a:pt x="91" y="44"/>
                    <a:pt x="91" y="44"/>
                    <a:pt x="91" y="44"/>
                  </a:cubicBezTo>
                  <a:cubicBezTo>
                    <a:pt x="91" y="44"/>
                    <a:pt x="90" y="44"/>
                    <a:pt x="90" y="44"/>
                  </a:cubicBezTo>
                  <a:cubicBezTo>
                    <a:pt x="90" y="44"/>
                    <a:pt x="90" y="44"/>
                    <a:pt x="90" y="44"/>
                  </a:cubicBezTo>
                  <a:cubicBezTo>
                    <a:pt x="90" y="44"/>
                    <a:pt x="89" y="45"/>
                    <a:pt x="89" y="45"/>
                  </a:cubicBezTo>
                  <a:cubicBezTo>
                    <a:pt x="89" y="45"/>
                    <a:pt x="89" y="45"/>
                    <a:pt x="89" y="45"/>
                  </a:cubicBezTo>
                  <a:cubicBezTo>
                    <a:pt x="89" y="45"/>
                    <a:pt x="89" y="45"/>
                    <a:pt x="88" y="45"/>
                  </a:cubicBezTo>
                  <a:cubicBezTo>
                    <a:pt x="88" y="45"/>
                    <a:pt x="88" y="45"/>
                    <a:pt x="88" y="45"/>
                  </a:cubicBezTo>
                  <a:cubicBezTo>
                    <a:pt x="88" y="45"/>
                    <a:pt x="88" y="45"/>
                    <a:pt x="88" y="45"/>
                  </a:cubicBezTo>
                  <a:cubicBezTo>
                    <a:pt x="88" y="45"/>
                    <a:pt x="88" y="45"/>
                    <a:pt x="88" y="45"/>
                  </a:cubicBezTo>
                  <a:cubicBezTo>
                    <a:pt x="88" y="46"/>
                    <a:pt x="87" y="46"/>
                    <a:pt x="87" y="46"/>
                  </a:cubicBezTo>
                  <a:cubicBezTo>
                    <a:pt x="87" y="46"/>
                    <a:pt x="87" y="46"/>
                    <a:pt x="87" y="46"/>
                  </a:cubicBezTo>
                  <a:cubicBezTo>
                    <a:pt x="87" y="46"/>
                    <a:pt x="87" y="46"/>
                    <a:pt x="87" y="46"/>
                  </a:cubicBezTo>
                  <a:cubicBezTo>
                    <a:pt x="87" y="46"/>
                    <a:pt x="87" y="46"/>
                    <a:pt x="87" y="46"/>
                  </a:cubicBezTo>
                  <a:cubicBezTo>
                    <a:pt x="86" y="46"/>
                    <a:pt x="86" y="46"/>
                    <a:pt x="86" y="47"/>
                  </a:cubicBezTo>
                  <a:cubicBezTo>
                    <a:pt x="86" y="47"/>
                    <a:pt x="86" y="47"/>
                    <a:pt x="86" y="47"/>
                  </a:cubicBezTo>
                  <a:cubicBezTo>
                    <a:pt x="86" y="47"/>
                    <a:pt x="86" y="47"/>
                    <a:pt x="86" y="47"/>
                  </a:cubicBezTo>
                  <a:cubicBezTo>
                    <a:pt x="85" y="47"/>
                    <a:pt x="85" y="47"/>
                    <a:pt x="85" y="47"/>
                  </a:cubicBezTo>
                  <a:cubicBezTo>
                    <a:pt x="85" y="47"/>
                    <a:pt x="85" y="47"/>
                    <a:pt x="85" y="47"/>
                  </a:cubicBezTo>
                  <a:cubicBezTo>
                    <a:pt x="85" y="47"/>
                    <a:pt x="85" y="47"/>
                    <a:pt x="85" y="47"/>
                  </a:cubicBezTo>
                  <a:cubicBezTo>
                    <a:pt x="85" y="48"/>
                    <a:pt x="85" y="48"/>
                    <a:pt x="84" y="48"/>
                  </a:cubicBezTo>
                  <a:cubicBezTo>
                    <a:pt x="84" y="48"/>
                    <a:pt x="84" y="48"/>
                    <a:pt x="84" y="48"/>
                  </a:cubicBezTo>
                  <a:cubicBezTo>
                    <a:pt x="84" y="48"/>
                    <a:pt x="84" y="48"/>
                    <a:pt x="84" y="48"/>
                  </a:cubicBezTo>
                  <a:cubicBezTo>
                    <a:pt x="84" y="48"/>
                    <a:pt x="84" y="48"/>
                    <a:pt x="84" y="48"/>
                  </a:cubicBezTo>
                  <a:cubicBezTo>
                    <a:pt x="83" y="49"/>
                    <a:pt x="83" y="49"/>
                    <a:pt x="83" y="49"/>
                  </a:cubicBezTo>
                  <a:cubicBezTo>
                    <a:pt x="83" y="49"/>
                    <a:pt x="83" y="49"/>
                    <a:pt x="83" y="49"/>
                  </a:cubicBezTo>
                  <a:cubicBezTo>
                    <a:pt x="83" y="49"/>
                    <a:pt x="83" y="49"/>
                    <a:pt x="83" y="49"/>
                  </a:cubicBezTo>
                  <a:cubicBezTo>
                    <a:pt x="83" y="49"/>
                    <a:pt x="83" y="49"/>
                    <a:pt x="83" y="49"/>
                  </a:cubicBezTo>
                  <a:cubicBezTo>
                    <a:pt x="83" y="49"/>
                    <a:pt x="83" y="49"/>
                    <a:pt x="82" y="50"/>
                  </a:cubicBezTo>
                  <a:cubicBezTo>
                    <a:pt x="82" y="50"/>
                    <a:pt x="82" y="50"/>
                    <a:pt x="82" y="50"/>
                  </a:cubicBezTo>
                  <a:cubicBezTo>
                    <a:pt x="82" y="50"/>
                    <a:pt x="82" y="50"/>
                    <a:pt x="82" y="50"/>
                  </a:cubicBezTo>
                  <a:cubicBezTo>
                    <a:pt x="82" y="50"/>
                    <a:pt x="82" y="50"/>
                    <a:pt x="82" y="50"/>
                  </a:cubicBezTo>
                  <a:cubicBezTo>
                    <a:pt x="77" y="55"/>
                    <a:pt x="73" y="62"/>
                    <a:pt x="72" y="69"/>
                  </a:cubicBezTo>
                  <a:cubicBezTo>
                    <a:pt x="72" y="69"/>
                    <a:pt x="72" y="69"/>
                    <a:pt x="72" y="69"/>
                  </a:cubicBezTo>
                  <a:cubicBezTo>
                    <a:pt x="70" y="81"/>
                    <a:pt x="82" y="98"/>
                    <a:pt x="66" y="105"/>
                  </a:cubicBezTo>
                  <a:cubicBezTo>
                    <a:pt x="144" y="105"/>
                    <a:pt x="144" y="105"/>
                    <a:pt x="144" y="105"/>
                  </a:cubicBezTo>
                  <a:cubicBezTo>
                    <a:pt x="151" y="82"/>
                    <a:pt x="142" y="39"/>
                    <a:pt x="106" y="40"/>
                  </a:cubicBezTo>
                  <a:cubicBezTo>
                    <a:pt x="101" y="40"/>
                    <a:pt x="97" y="41"/>
                    <a:pt x="93" y="43"/>
                  </a:cubicBezTo>
                  <a:close/>
                  <a:moveTo>
                    <a:pt x="80" y="71"/>
                  </a:moveTo>
                  <a:cubicBezTo>
                    <a:pt x="80" y="71"/>
                    <a:pt x="80" y="70"/>
                    <a:pt x="80" y="69"/>
                  </a:cubicBezTo>
                  <a:cubicBezTo>
                    <a:pt x="80" y="71"/>
                    <a:pt x="79" y="73"/>
                    <a:pt x="79" y="75"/>
                  </a:cubicBezTo>
                  <a:cubicBezTo>
                    <a:pt x="79" y="90"/>
                    <a:pt x="91" y="102"/>
                    <a:pt x="106" y="102"/>
                  </a:cubicBezTo>
                  <a:cubicBezTo>
                    <a:pt x="120" y="102"/>
                    <a:pt x="132" y="90"/>
                    <a:pt x="132" y="75"/>
                  </a:cubicBezTo>
                  <a:cubicBezTo>
                    <a:pt x="132" y="74"/>
                    <a:pt x="132" y="72"/>
                    <a:pt x="132" y="71"/>
                  </a:cubicBezTo>
                  <a:cubicBezTo>
                    <a:pt x="116" y="72"/>
                    <a:pt x="116" y="72"/>
                    <a:pt x="116" y="72"/>
                  </a:cubicBezTo>
                  <a:cubicBezTo>
                    <a:pt x="113" y="64"/>
                    <a:pt x="113" y="64"/>
                    <a:pt x="113" y="64"/>
                  </a:cubicBezTo>
                  <a:cubicBezTo>
                    <a:pt x="111" y="72"/>
                    <a:pt x="111" y="72"/>
                    <a:pt x="111" y="72"/>
                  </a:cubicBezTo>
                  <a:cubicBezTo>
                    <a:pt x="109" y="72"/>
                    <a:pt x="109" y="72"/>
                    <a:pt x="109" y="72"/>
                  </a:cubicBezTo>
                  <a:cubicBezTo>
                    <a:pt x="108" y="56"/>
                    <a:pt x="108" y="56"/>
                    <a:pt x="108" y="56"/>
                  </a:cubicBezTo>
                  <a:cubicBezTo>
                    <a:pt x="106" y="72"/>
                    <a:pt x="106" y="72"/>
                    <a:pt x="106" y="72"/>
                  </a:cubicBezTo>
                  <a:cubicBezTo>
                    <a:pt x="80" y="71"/>
                    <a:pt x="80" y="71"/>
                    <a:pt x="80" y="71"/>
                  </a:cubicBezTo>
                  <a:close/>
                  <a:moveTo>
                    <a:pt x="116" y="77"/>
                  </a:moveTo>
                  <a:cubicBezTo>
                    <a:pt x="114" y="77"/>
                    <a:pt x="112" y="79"/>
                    <a:pt x="112" y="81"/>
                  </a:cubicBezTo>
                  <a:cubicBezTo>
                    <a:pt x="112" y="83"/>
                    <a:pt x="114" y="84"/>
                    <a:pt x="116" y="84"/>
                  </a:cubicBezTo>
                  <a:cubicBezTo>
                    <a:pt x="118" y="84"/>
                    <a:pt x="120" y="83"/>
                    <a:pt x="120" y="81"/>
                  </a:cubicBezTo>
                  <a:cubicBezTo>
                    <a:pt x="120" y="79"/>
                    <a:pt x="118" y="77"/>
                    <a:pt x="116" y="77"/>
                  </a:cubicBezTo>
                  <a:close/>
                  <a:moveTo>
                    <a:pt x="95" y="77"/>
                  </a:moveTo>
                  <a:cubicBezTo>
                    <a:pt x="93" y="77"/>
                    <a:pt x="91" y="79"/>
                    <a:pt x="91" y="81"/>
                  </a:cubicBezTo>
                  <a:cubicBezTo>
                    <a:pt x="91" y="83"/>
                    <a:pt x="93" y="84"/>
                    <a:pt x="95" y="84"/>
                  </a:cubicBezTo>
                  <a:cubicBezTo>
                    <a:pt x="97" y="84"/>
                    <a:pt x="98" y="83"/>
                    <a:pt x="98" y="81"/>
                  </a:cubicBezTo>
                  <a:cubicBezTo>
                    <a:pt x="98" y="79"/>
                    <a:pt x="97" y="77"/>
                    <a:pt x="95" y="77"/>
                  </a:cubicBezTo>
                  <a:close/>
                  <a:moveTo>
                    <a:pt x="148" y="149"/>
                  </a:moveTo>
                  <a:cubicBezTo>
                    <a:pt x="147" y="129"/>
                    <a:pt x="135" y="112"/>
                    <a:pt x="118" y="107"/>
                  </a:cubicBezTo>
                  <a:cubicBezTo>
                    <a:pt x="93" y="142"/>
                    <a:pt x="93" y="142"/>
                    <a:pt x="93" y="142"/>
                  </a:cubicBezTo>
                  <a:cubicBezTo>
                    <a:pt x="93" y="106"/>
                    <a:pt x="93" y="106"/>
                    <a:pt x="93" y="106"/>
                  </a:cubicBezTo>
                  <a:cubicBezTo>
                    <a:pt x="76" y="112"/>
                    <a:pt x="64" y="129"/>
                    <a:pt x="63" y="149"/>
                  </a:cubicBezTo>
                  <a:cubicBezTo>
                    <a:pt x="148" y="149"/>
                    <a:pt x="148" y="149"/>
                    <a:pt x="148" y="149"/>
                  </a:cubicBezTo>
                  <a:close/>
                  <a:moveTo>
                    <a:pt x="145" y="199"/>
                  </a:moveTo>
                  <a:cubicBezTo>
                    <a:pt x="179" y="199"/>
                    <a:pt x="179" y="199"/>
                    <a:pt x="179" y="199"/>
                  </a:cubicBezTo>
                  <a:cubicBezTo>
                    <a:pt x="191" y="219"/>
                    <a:pt x="191" y="219"/>
                    <a:pt x="191" y="219"/>
                  </a:cubicBezTo>
                  <a:cubicBezTo>
                    <a:pt x="134" y="219"/>
                    <a:pt x="134" y="219"/>
                    <a:pt x="134" y="219"/>
                  </a:cubicBezTo>
                  <a:cubicBezTo>
                    <a:pt x="145" y="199"/>
                    <a:pt x="145" y="199"/>
                    <a:pt x="145" y="199"/>
                  </a:cubicBezTo>
                  <a:close/>
                  <a:moveTo>
                    <a:pt x="50" y="0"/>
                  </a:moveTo>
                  <a:cubicBezTo>
                    <a:pt x="37" y="0"/>
                    <a:pt x="26" y="11"/>
                    <a:pt x="26" y="24"/>
                  </a:cubicBezTo>
                  <a:cubicBezTo>
                    <a:pt x="26" y="159"/>
                    <a:pt x="26" y="159"/>
                    <a:pt x="26" y="159"/>
                  </a:cubicBezTo>
                  <a:cubicBezTo>
                    <a:pt x="26" y="170"/>
                    <a:pt x="33" y="179"/>
                    <a:pt x="43" y="182"/>
                  </a:cubicBezTo>
                  <a:cubicBezTo>
                    <a:pt x="43" y="182"/>
                    <a:pt x="43" y="182"/>
                    <a:pt x="43" y="182"/>
                  </a:cubicBezTo>
                  <a:cubicBezTo>
                    <a:pt x="0" y="216"/>
                    <a:pt x="0" y="216"/>
                    <a:pt x="0" y="216"/>
                  </a:cubicBezTo>
                  <a:cubicBezTo>
                    <a:pt x="0" y="237"/>
                    <a:pt x="0" y="237"/>
                    <a:pt x="0" y="237"/>
                  </a:cubicBezTo>
                  <a:cubicBezTo>
                    <a:pt x="326" y="237"/>
                    <a:pt x="326" y="237"/>
                    <a:pt x="326" y="237"/>
                  </a:cubicBezTo>
                  <a:cubicBezTo>
                    <a:pt x="326" y="216"/>
                    <a:pt x="326" y="216"/>
                    <a:pt x="326" y="216"/>
                  </a:cubicBezTo>
                  <a:cubicBezTo>
                    <a:pt x="279" y="182"/>
                    <a:pt x="279" y="182"/>
                    <a:pt x="279" y="182"/>
                  </a:cubicBezTo>
                  <a:cubicBezTo>
                    <a:pt x="290" y="180"/>
                    <a:pt x="298" y="170"/>
                    <a:pt x="298" y="159"/>
                  </a:cubicBezTo>
                  <a:cubicBezTo>
                    <a:pt x="298" y="24"/>
                    <a:pt x="298" y="24"/>
                    <a:pt x="298" y="24"/>
                  </a:cubicBezTo>
                  <a:cubicBezTo>
                    <a:pt x="298" y="11"/>
                    <a:pt x="287" y="0"/>
                    <a:pt x="274" y="0"/>
                  </a:cubicBezTo>
                  <a:lnTo>
                    <a:pt x="50" y="0"/>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6" name="组合 15"/>
          <p:cNvGrpSpPr/>
          <p:nvPr/>
        </p:nvGrpSpPr>
        <p:grpSpPr bwMode="auto">
          <a:xfrm>
            <a:off x="6909321" y="5058390"/>
            <a:ext cx="888455" cy="886224"/>
            <a:chOff x="5051213" y="1952593"/>
            <a:chExt cx="630998" cy="630998"/>
          </a:xfrm>
        </p:grpSpPr>
        <p:sp>
          <p:nvSpPr>
            <p:cNvPr id="17" name="椭圆 16"/>
            <p:cNvSpPr/>
            <p:nvPr/>
          </p:nvSpPr>
          <p:spPr>
            <a:xfrm rot="20170909">
              <a:off x="5051213" y="1952593"/>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6" name="Freeform 21"/>
            <p:cNvSpPr>
              <a:spLocks noChangeAspect="1" noEditPoints="1"/>
            </p:cNvSpPr>
            <p:nvPr/>
          </p:nvSpPr>
          <p:spPr bwMode="auto">
            <a:xfrm>
              <a:off x="5226779" y="2136692"/>
              <a:ext cx="279866" cy="262800"/>
            </a:xfrm>
            <a:custGeom>
              <a:avLst/>
              <a:gdLst>
                <a:gd name="T0" fmla="*/ 250697744 w 243"/>
                <a:gd name="T1" fmla="*/ 0 h 228"/>
                <a:gd name="T2" fmla="*/ 259982845 w 243"/>
                <a:gd name="T3" fmla="*/ 252426316 h 228"/>
                <a:gd name="T4" fmla="*/ 266614402 w 243"/>
                <a:gd name="T5" fmla="*/ 275012132 h 228"/>
                <a:gd name="T6" fmla="*/ 297122100 w 243"/>
                <a:gd name="T7" fmla="*/ 276339963 h 228"/>
                <a:gd name="T8" fmla="*/ 302428037 w 243"/>
                <a:gd name="T9" fmla="*/ 244454716 h 228"/>
                <a:gd name="T10" fmla="*/ 311713138 w 243"/>
                <a:gd name="T11" fmla="*/ 14614216 h 228"/>
                <a:gd name="T12" fmla="*/ 322325012 w 243"/>
                <a:gd name="T13" fmla="*/ 244454716 h 228"/>
                <a:gd name="T14" fmla="*/ 313039911 w 243"/>
                <a:gd name="T15" fmla="*/ 285640547 h 228"/>
                <a:gd name="T16" fmla="*/ 286511378 w 243"/>
                <a:gd name="T17" fmla="*/ 302911579 h 228"/>
                <a:gd name="T18" fmla="*/ 46425508 w 243"/>
                <a:gd name="T19" fmla="*/ 302911579 h 228"/>
                <a:gd name="T20" fmla="*/ 13264266 w 243"/>
                <a:gd name="T21" fmla="*/ 290954179 h 228"/>
                <a:gd name="T22" fmla="*/ 0 w 243"/>
                <a:gd name="T23" fmla="*/ 253755300 h 228"/>
                <a:gd name="T24" fmla="*/ 10611874 w 243"/>
                <a:gd name="T25" fmla="*/ 0 h 228"/>
                <a:gd name="T26" fmla="*/ 45098736 w 243"/>
                <a:gd name="T27" fmla="*/ 249769500 h 228"/>
                <a:gd name="T28" fmla="*/ 95503409 w 243"/>
                <a:gd name="T29" fmla="*/ 237812100 h 228"/>
                <a:gd name="T30" fmla="*/ 45098736 w 243"/>
                <a:gd name="T31" fmla="*/ 208583668 h 228"/>
                <a:gd name="T32" fmla="*/ 213557337 w 243"/>
                <a:gd name="T33" fmla="*/ 220541068 h 228"/>
                <a:gd name="T34" fmla="*/ 45098736 w 243"/>
                <a:gd name="T35" fmla="*/ 208583668 h 228"/>
                <a:gd name="T36" fmla="*/ 45098736 w 243"/>
                <a:gd name="T37" fmla="*/ 188655821 h 228"/>
                <a:gd name="T38" fmla="*/ 213557337 w 243"/>
                <a:gd name="T39" fmla="*/ 175369437 h 228"/>
                <a:gd name="T40" fmla="*/ 45098736 w 243"/>
                <a:gd name="T41" fmla="*/ 144813174 h 228"/>
                <a:gd name="T42" fmla="*/ 213557337 w 243"/>
                <a:gd name="T43" fmla="*/ 158098405 h 228"/>
                <a:gd name="T44" fmla="*/ 45098736 w 243"/>
                <a:gd name="T45" fmla="*/ 144813174 h 228"/>
                <a:gd name="T46" fmla="*/ 84892687 w 243"/>
                <a:gd name="T47" fmla="*/ 50485263 h 228"/>
                <a:gd name="T48" fmla="*/ 71627269 w 243"/>
                <a:gd name="T49" fmla="*/ 82370511 h 228"/>
                <a:gd name="T50" fmla="*/ 45098736 w 243"/>
                <a:gd name="T51" fmla="*/ 50485263 h 228"/>
                <a:gd name="T52" fmla="*/ 58363002 w 243"/>
                <a:gd name="T53" fmla="*/ 119570542 h 228"/>
                <a:gd name="T54" fmla="*/ 68974876 w 243"/>
                <a:gd name="T55" fmla="*/ 119570542 h 228"/>
                <a:gd name="T56" fmla="*/ 118052777 w 243"/>
                <a:gd name="T57" fmla="*/ 119570542 h 228"/>
                <a:gd name="T58" fmla="*/ 103462890 w 243"/>
                <a:gd name="T59" fmla="*/ 111598942 h 228"/>
                <a:gd name="T60" fmla="*/ 115400384 w 243"/>
                <a:gd name="T61" fmla="*/ 86356311 h 228"/>
                <a:gd name="T62" fmla="*/ 103462890 w 243"/>
                <a:gd name="T63" fmla="*/ 78384711 h 228"/>
                <a:gd name="T64" fmla="*/ 118052777 w 243"/>
                <a:gd name="T65" fmla="*/ 59784695 h 228"/>
                <a:gd name="T66" fmla="*/ 87545079 w 243"/>
                <a:gd name="T67" fmla="*/ 50485263 h 228"/>
                <a:gd name="T68" fmla="*/ 118052777 w 243"/>
                <a:gd name="T69" fmla="*/ 119570542 h 228"/>
                <a:gd name="T70" fmla="*/ 168457449 w 243"/>
                <a:gd name="T71" fmla="*/ 50485263 h 228"/>
                <a:gd name="T72" fmla="*/ 159172348 w 243"/>
                <a:gd name="T73" fmla="*/ 50485263 h 228"/>
                <a:gd name="T74" fmla="*/ 136622980 w 243"/>
                <a:gd name="T75" fmla="*/ 82370511 h 228"/>
                <a:gd name="T76" fmla="*/ 119379549 w 243"/>
                <a:gd name="T77" fmla="*/ 50485263 h 228"/>
                <a:gd name="T78" fmla="*/ 143255689 w 243"/>
                <a:gd name="T79" fmla="*/ 119570542 h 228"/>
                <a:gd name="T80" fmla="*/ 153867563 w 243"/>
                <a:gd name="T81" fmla="*/ 119570542 h 228"/>
                <a:gd name="T82" fmla="*/ 180396095 w 243"/>
                <a:gd name="T83" fmla="*/ 50485263 h 228"/>
                <a:gd name="T84" fmla="*/ 183048488 w 243"/>
                <a:gd name="T85" fmla="*/ 107613142 h 228"/>
                <a:gd name="T86" fmla="*/ 217536502 w 243"/>
                <a:gd name="T87" fmla="*/ 107613142 h 228"/>
                <a:gd name="T88" fmla="*/ 214882958 w 243"/>
                <a:gd name="T89" fmla="*/ 90342111 h 228"/>
                <a:gd name="T90" fmla="*/ 197639526 w 243"/>
                <a:gd name="T91" fmla="*/ 67756295 h 228"/>
                <a:gd name="T92" fmla="*/ 198966299 w 243"/>
                <a:gd name="T93" fmla="*/ 59784695 h 228"/>
                <a:gd name="T94" fmla="*/ 201618691 w 243"/>
                <a:gd name="T95" fmla="*/ 74398911 h 228"/>
                <a:gd name="T96" fmla="*/ 216209730 w 243"/>
                <a:gd name="T97" fmla="*/ 62442663 h 228"/>
                <a:gd name="T98" fmla="*/ 183048488 w 243"/>
                <a:gd name="T99" fmla="*/ 63770495 h 228"/>
                <a:gd name="T100" fmla="*/ 184375260 w 243"/>
                <a:gd name="T101" fmla="*/ 78384711 h 228"/>
                <a:gd name="T102" fmla="*/ 201618691 w 243"/>
                <a:gd name="T103" fmla="*/ 99641542 h 228"/>
                <a:gd name="T104" fmla="*/ 198966299 w 243"/>
                <a:gd name="T105" fmla="*/ 110269958 h 228"/>
                <a:gd name="T106" fmla="*/ 196312754 w 243"/>
                <a:gd name="T107" fmla="*/ 92998926 h 228"/>
                <a:gd name="T108" fmla="*/ 273247112 w 243"/>
                <a:gd name="T109" fmla="*/ 15943200 h 228"/>
                <a:gd name="T110" fmla="*/ 282532213 w 243"/>
                <a:gd name="T111" fmla="*/ 265711547 h 228"/>
                <a:gd name="T112" fmla="*/ 291817315 w 243"/>
                <a:gd name="T113" fmla="*/ 15943200 h 228"/>
                <a:gd name="T114" fmla="*/ 273247112 w 243"/>
                <a:gd name="T115" fmla="*/ 15943200 h 228"/>
                <a:gd name="T116" fmla="*/ 19896975 w 243"/>
                <a:gd name="T117" fmla="*/ 19927847 h 228"/>
                <a:gd name="T118" fmla="*/ 19896975 w 243"/>
                <a:gd name="T119" fmla="*/ 253755300 h 228"/>
                <a:gd name="T120" fmla="*/ 46425508 w 243"/>
                <a:gd name="T121" fmla="*/ 282983732 h 228"/>
                <a:gd name="T122" fmla="*/ 249370971 w 243"/>
                <a:gd name="T123" fmla="*/ 282983732 h 228"/>
                <a:gd name="T124" fmla="*/ 241412642 w 243"/>
                <a:gd name="T125" fmla="*/ 252426316 h 2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9" name="组合 18"/>
          <p:cNvGrpSpPr/>
          <p:nvPr/>
        </p:nvGrpSpPr>
        <p:grpSpPr bwMode="auto">
          <a:xfrm>
            <a:off x="5060977" y="5058390"/>
            <a:ext cx="888455" cy="886224"/>
            <a:chOff x="5051213" y="2960993"/>
            <a:chExt cx="630998" cy="630998"/>
          </a:xfrm>
        </p:grpSpPr>
        <p:sp>
          <p:nvSpPr>
            <p:cNvPr id="20" name="椭圆 19"/>
            <p:cNvSpPr/>
            <p:nvPr/>
          </p:nvSpPr>
          <p:spPr>
            <a:xfrm rot="20170909">
              <a:off x="5051213" y="2960993"/>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4" name="Freeform 26"/>
            <p:cNvSpPr>
              <a:spLocks noChangeAspect="1" noEditPoints="1"/>
            </p:cNvSpPr>
            <p:nvPr/>
          </p:nvSpPr>
          <p:spPr bwMode="auto">
            <a:xfrm>
              <a:off x="5252481" y="3141502"/>
              <a:ext cx="228462" cy="270000"/>
            </a:xfrm>
            <a:custGeom>
              <a:avLst/>
              <a:gdLst>
                <a:gd name="T0" fmla="*/ 176839787 w 224"/>
                <a:gd name="T1" fmla="*/ 0 h 264"/>
                <a:gd name="T2" fmla="*/ 208047288 w 224"/>
                <a:gd name="T3" fmla="*/ 31379318 h 264"/>
                <a:gd name="T4" fmla="*/ 195564492 w 224"/>
                <a:gd name="T5" fmla="*/ 108781364 h 264"/>
                <a:gd name="T6" fmla="*/ 190362902 w 224"/>
                <a:gd name="T7" fmla="*/ 18827386 h 264"/>
                <a:gd name="T8" fmla="*/ 58253730 w 224"/>
                <a:gd name="T9" fmla="*/ 13597159 h 264"/>
                <a:gd name="T10" fmla="*/ 78017733 w 224"/>
                <a:gd name="T11" fmla="*/ 38701023 h 264"/>
                <a:gd name="T12" fmla="*/ 12482797 w 224"/>
                <a:gd name="T13" fmla="*/ 117148295 h 264"/>
                <a:gd name="T14" fmla="*/ 17684387 w 224"/>
                <a:gd name="T15" fmla="*/ 251033523 h 264"/>
                <a:gd name="T16" fmla="*/ 69696209 w 224"/>
                <a:gd name="T17" fmla="*/ 256262727 h 264"/>
                <a:gd name="T18" fmla="*/ 30167183 w 224"/>
                <a:gd name="T19" fmla="*/ 268814659 h 264"/>
                <a:gd name="T20" fmla="*/ 0 w 224"/>
                <a:gd name="T21" fmla="*/ 238481591 h 264"/>
                <a:gd name="T22" fmla="*/ 0 w 224"/>
                <a:gd name="T23" fmla="*/ 112965341 h 264"/>
                <a:gd name="T24" fmla="*/ 35367753 w 224"/>
                <a:gd name="T25" fmla="*/ 3137727 h 264"/>
                <a:gd name="T26" fmla="*/ 35367753 w 224"/>
                <a:gd name="T27" fmla="*/ 3137727 h 264"/>
                <a:gd name="T28" fmla="*/ 35367753 w 224"/>
                <a:gd name="T29" fmla="*/ 3137727 h 264"/>
                <a:gd name="T30" fmla="*/ 37448390 w 224"/>
                <a:gd name="T31" fmla="*/ 2091477 h 264"/>
                <a:gd name="T32" fmla="*/ 37448390 w 224"/>
                <a:gd name="T33" fmla="*/ 2091477 h 264"/>
                <a:gd name="T34" fmla="*/ 37448390 w 224"/>
                <a:gd name="T35" fmla="*/ 2091477 h 264"/>
                <a:gd name="T36" fmla="*/ 37448390 w 224"/>
                <a:gd name="T37" fmla="*/ 2091477 h 264"/>
                <a:gd name="T38" fmla="*/ 39529026 w 224"/>
                <a:gd name="T39" fmla="*/ 0 h 264"/>
                <a:gd name="T40" fmla="*/ 39529026 w 224"/>
                <a:gd name="T41" fmla="*/ 0 h 264"/>
                <a:gd name="T42" fmla="*/ 39529026 w 224"/>
                <a:gd name="T43" fmla="*/ 0 h 264"/>
                <a:gd name="T44" fmla="*/ 39529026 w 224"/>
                <a:gd name="T45" fmla="*/ 0 h 264"/>
                <a:gd name="T46" fmla="*/ 39529026 w 224"/>
                <a:gd name="T47" fmla="*/ 0 h 264"/>
                <a:gd name="T48" fmla="*/ 40569344 w 224"/>
                <a:gd name="T49" fmla="*/ 0 h 264"/>
                <a:gd name="T50" fmla="*/ 41609662 w 224"/>
                <a:gd name="T51" fmla="*/ 0 h 264"/>
                <a:gd name="T52" fmla="*/ 38488708 w 224"/>
                <a:gd name="T53" fmla="*/ 188274886 h 264"/>
                <a:gd name="T54" fmla="*/ 105063962 w 224"/>
                <a:gd name="T55" fmla="*/ 177815455 h 264"/>
                <a:gd name="T56" fmla="*/ 38488708 w 224"/>
                <a:gd name="T57" fmla="*/ 149573864 h 264"/>
                <a:gd name="T58" fmla="*/ 105063962 w 224"/>
                <a:gd name="T59" fmla="*/ 160033295 h 264"/>
                <a:gd name="T60" fmla="*/ 38488708 w 224"/>
                <a:gd name="T61" fmla="*/ 149573864 h 264"/>
                <a:gd name="T62" fmla="*/ 38488708 w 224"/>
                <a:gd name="T63" fmla="*/ 132837955 h 264"/>
                <a:gd name="T64" fmla="*/ 172679535 w 224"/>
                <a:gd name="T65" fmla="*/ 122378523 h 264"/>
                <a:gd name="T66" fmla="*/ 108184916 w 224"/>
                <a:gd name="T67" fmla="*/ 89953977 h 264"/>
                <a:gd name="T68" fmla="*/ 172679535 w 224"/>
                <a:gd name="T69" fmla="*/ 100413409 h 264"/>
                <a:gd name="T70" fmla="*/ 108184916 w 224"/>
                <a:gd name="T71" fmla="*/ 89953977 h 264"/>
                <a:gd name="T72" fmla="*/ 108184916 w 224"/>
                <a:gd name="T73" fmla="*/ 72171818 h 264"/>
                <a:gd name="T74" fmla="*/ 172679535 w 224"/>
                <a:gd name="T75" fmla="*/ 61712386 h 264"/>
                <a:gd name="T76" fmla="*/ 108184916 w 224"/>
                <a:gd name="T77" fmla="*/ 35563295 h 264"/>
                <a:gd name="T78" fmla="*/ 172679535 w 224"/>
                <a:gd name="T79" fmla="*/ 46022727 h 264"/>
                <a:gd name="T80" fmla="*/ 108184916 w 224"/>
                <a:gd name="T81" fmla="*/ 35563295 h 264"/>
                <a:gd name="T82" fmla="*/ 97781736 w 224"/>
                <a:gd name="T83" fmla="*/ 226975909 h 264"/>
                <a:gd name="T84" fmla="*/ 233012881 w 224"/>
                <a:gd name="T85" fmla="*/ 153757841 h 264"/>
                <a:gd name="T86" fmla="*/ 93621484 w 224"/>
                <a:gd name="T87" fmla="*/ 232205114 h 264"/>
                <a:gd name="T88" fmla="*/ 91540848 w 224"/>
                <a:gd name="T89" fmla="*/ 276136364 h 264"/>
                <a:gd name="T90" fmla="*/ 93621484 w 224"/>
                <a:gd name="T91" fmla="*/ 232205114 h 264"/>
                <a:gd name="T92" fmla="*/ 195564492 w 224"/>
                <a:gd name="T93" fmla="*/ 214423977 h 264"/>
                <a:gd name="T94" fmla="*/ 190362902 w 224"/>
                <a:gd name="T95" fmla="*/ 251033523 h 264"/>
                <a:gd name="T96" fmla="*/ 152914512 w 224"/>
                <a:gd name="T97" fmla="*/ 256262727 h 264"/>
                <a:gd name="T98" fmla="*/ 150833876 w 224"/>
                <a:gd name="T99" fmla="*/ 268814659 h 264"/>
                <a:gd name="T100" fmla="*/ 198685446 w 224"/>
                <a:gd name="T101" fmla="*/ 259400455 h 264"/>
                <a:gd name="T102" fmla="*/ 208047288 w 224"/>
                <a:gd name="T103" fmla="*/ 200826818 h 264"/>
                <a:gd name="T104" fmla="*/ 64494619 w 224"/>
                <a:gd name="T105" fmla="*/ 35563295 h 264"/>
                <a:gd name="T106" fmla="*/ 22884957 w 224"/>
                <a:gd name="T107" fmla="*/ 84723750 h 26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bwMode="auto">
          <a:xfrm>
            <a:off x="3212633" y="5058390"/>
            <a:ext cx="888455" cy="886224"/>
            <a:chOff x="4219772" y="3641122"/>
            <a:chExt cx="630998" cy="630998"/>
          </a:xfrm>
        </p:grpSpPr>
        <p:sp>
          <p:nvSpPr>
            <p:cNvPr id="23" name="椭圆 22"/>
            <p:cNvSpPr/>
            <p:nvPr/>
          </p:nvSpPr>
          <p:spPr>
            <a:xfrm rot="20170909">
              <a:off x="4219772" y="3641122"/>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35852" name="Freeform 31"/>
            <p:cNvSpPr>
              <a:spLocks noChangeAspect="1" noEditPoints="1"/>
            </p:cNvSpPr>
            <p:nvPr/>
          </p:nvSpPr>
          <p:spPr bwMode="auto">
            <a:xfrm>
              <a:off x="4410676" y="3808945"/>
              <a:ext cx="249189" cy="295352"/>
            </a:xfrm>
            <a:custGeom>
              <a:avLst/>
              <a:gdLst>
                <a:gd name="T0" fmla="*/ 228253943 w 235"/>
                <a:gd name="T1" fmla="*/ 0 h 279"/>
                <a:gd name="T2" fmla="*/ 264234714 w 235"/>
                <a:gd name="T3" fmla="*/ 236458388 h 279"/>
                <a:gd name="T4" fmla="*/ 230503006 w 235"/>
                <a:gd name="T5" fmla="*/ 276801989 h 279"/>
                <a:gd name="T6" fmla="*/ 35980771 w 235"/>
                <a:gd name="T7" fmla="*/ 312662380 h 279"/>
                <a:gd name="T8" fmla="*/ 0 w 235"/>
                <a:gd name="T9" fmla="*/ 76203992 h 279"/>
                <a:gd name="T10" fmla="*/ 34856769 w 235"/>
                <a:gd name="T11" fmla="*/ 35860391 h 279"/>
                <a:gd name="T12" fmla="*/ 230503006 w 235"/>
                <a:gd name="T13" fmla="*/ 219647672 h 279"/>
                <a:gd name="T14" fmla="*/ 240622200 w 235"/>
                <a:gd name="T15" fmla="*/ 30257172 h 279"/>
                <a:gd name="T16" fmla="*/ 58469283 w 235"/>
                <a:gd name="T17" fmla="*/ 40343601 h 279"/>
                <a:gd name="T18" fmla="*/ 230503006 w 235"/>
                <a:gd name="T19" fmla="*/ 76203992 h 279"/>
                <a:gd name="T20" fmla="*/ 115813504 w 235"/>
                <a:gd name="T21" fmla="*/ 87411489 h 279"/>
                <a:gd name="T22" fmla="*/ 73086604 w 235"/>
                <a:gd name="T23" fmla="*/ 131116174 h 279"/>
                <a:gd name="T24" fmla="*/ 115813504 w 235"/>
                <a:gd name="T25" fmla="*/ 174821919 h 279"/>
                <a:gd name="T26" fmla="*/ 159665466 w 235"/>
                <a:gd name="T27" fmla="*/ 131116174 h 279"/>
                <a:gd name="T28" fmla="*/ 115813504 w 235"/>
                <a:gd name="T29" fmla="*/ 87411489 h 279"/>
                <a:gd name="T30" fmla="*/ 104569248 w 235"/>
                <a:gd name="T31" fmla="*/ 239819472 h 279"/>
                <a:gd name="T32" fmla="*/ 125932698 w 235"/>
                <a:gd name="T33" fmla="*/ 239819472 h 279"/>
                <a:gd name="T34" fmla="*/ 120311630 w 235"/>
                <a:gd name="T35" fmla="*/ 191631576 h 279"/>
                <a:gd name="T36" fmla="*/ 110191376 w 235"/>
                <a:gd name="T37" fmla="*/ 191631576 h 279"/>
                <a:gd name="T38" fmla="*/ 133803889 w 235"/>
                <a:gd name="T39" fmla="*/ 178184062 h 279"/>
                <a:gd name="T40" fmla="*/ 132679888 w 235"/>
                <a:gd name="T41" fmla="*/ 239819472 h 279"/>
                <a:gd name="T42" fmla="*/ 133803889 w 235"/>
                <a:gd name="T43" fmla="*/ 178184062 h 279"/>
                <a:gd name="T44" fmla="*/ 107942313 w 235"/>
                <a:gd name="T45" fmla="*/ 190511567 h 279"/>
                <a:gd name="T46" fmla="*/ 52847155 w 235"/>
                <a:gd name="T47" fmla="*/ 239819472 h 279"/>
                <a:gd name="T48" fmla="*/ 121435632 w 235"/>
                <a:gd name="T49" fmla="*/ 115427584 h 279"/>
                <a:gd name="T50" fmla="*/ 78708732 w 235"/>
                <a:gd name="T51" fmla="*/ 124392947 h 279"/>
                <a:gd name="T52" fmla="*/ 88827926 w 235"/>
                <a:gd name="T53" fmla="*/ 158012261 h 279"/>
                <a:gd name="T54" fmla="*/ 142799082 w 235"/>
                <a:gd name="T55" fmla="*/ 158012261 h 279"/>
                <a:gd name="T56" fmla="*/ 152919336 w 235"/>
                <a:gd name="T57" fmla="*/ 123271879 h 279"/>
                <a:gd name="T58" fmla="*/ 121435632 w 235"/>
                <a:gd name="T59" fmla="*/ 115427584 h 279"/>
                <a:gd name="T60" fmla="*/ 24736515 w 235"/>
                <a:gd name="T61" fmla="*/ 259991273 h 279"/>
                <a:gd name="T62" fmla="*/ 206890493 w 235"/>
                <a:gd name="T63" fmla="*/ 70600773 h 27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extLst>
      <p:ext uri="{BB962C8B-B14F-4D97-AF65-F5344CB8AC3E}">
        <p14:creationId xmlns:p14="http://schemas.microsoft.com/office/powerpoint/2010/main" val="418913848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200" fill="hold"/>
                                        <p:tgtEl>
                                          <p:spTgt spid="11"/>
                                        </p:tgtEl>
                                        <p:attrNameLst>
                                          <p:attrName>ppt_x</p:attrName>
                                        </p:attrNameLst>
                                      </p:cBhvr>
                                      <p:tavLst>
                                        <p:tav tm="0">
                                          <p:val>
                                            <p:strVal val="#ppt_x"/>
                                          </p:val>
                                        </p:tav>
                                        <p:tav tm="100000">
                                          <p:val>
                                            <p:strVal val="#ppt_x"/>
                                          </p:val>
                                        </p:tav>
                                      </p:tavLst>
                                    </p:anim>
                                    <p:anim calcmode="lin" valueType="num">
                                      <p:cBhvr additive="base">
                                        <p:cTn id="8" dur="12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1200"/>
                            </p:stCondLst>
                            <p:childTnLst>
                              <p:par>
                                <p:cTn id="10" presetID="10" presetClass="exit" presetSubtype="0" fill="hold" nodeType="afterEffect">
                                  <p:stCondLst>
                                    <p:cond delay="800"/>
                                  </p:stCondLst>
                                  <p:childTnLst>
                                    <p:animEffect transition="out" filter="fade">
                                      <p:cBhvr>
                                        <p:cTn id="11" dur="200"/>
                                        <p:tgtEl>
                                          <p:spTgt spid="11"/>
                                        </p:tgtEl>
                                      </p:cBhvr>
                                    </p:animEffect>
                                    <p:set>
                                      <p:cBhvr>
                                        <p:cTn id="12" dur="1" fill="hold">
                                          <p:stCondLst>
                                            <p:cond delay="199"/>
                                          </p:stCondLst>
                                        </p:cTn>
                                        <p:tgtEl>
                                          <p:spTgt spid="11"/>
                                        </p:tgtEl>
                                        <p:attrNameLst>
                                          <p:attrName>style.visibility</p:attrName>
                                        </p:attrNameLst>
                                      </p:cBhvr>
                                      <p:to>
                                        <p:strVal val="hidden"/>
                                      </p:to>
                                    </p:set>
                                  </p:childTnLst>
                                </p:cTn>
                              </p:par>
                              <p:par>
                                <p:cTn id="13" presetID="2" presetClass="exit" presetSubtype="4" fill="hold" nodeType="withEffect">
                                  <p:stCondLst>
                                    <p:cond delay="800"/>
                                  </p:stCondLst>
                                  <p:childTnLst>
                                    <p:anim calcmode="lin" valueType="num">
                                      <p:cBhvr additive="base">
                                        <p:cTn id="14" dur="500"/>
                                        <p:tgtEl>
                                          <p:spTgt spid="11"/>
                                        </p:tgtEl>
                                        <p:attrNameLst>
                                          <p:attrName>ppt_x</p:attrName>
                                        </p:attrNameLst>
                                      </p:cBhvr>
                                      <p:tavLst>
                                        <p:tav tm="0">
                                          <p:val>
                                            <p:strVal val="ppt_x"/>
                                          </p:val>
                                        </p:tav>
                                        <p:tav tm="100000">
                                          <p:val>
                                            <p:strVal val="ppt_x"/>
                                          </p:val>
                                        </p:tav>
                                      </p:tavLst>
                                    </p:anim>
                                    <p:anim calcmode="lin" valueType="num">
                                      <p:cBhvr additive="base">
                                        <p:cTn id="15" dur="500"/>
                                        <p:tgtEl>
                                          <p:spTgt spid="11"/>
                                        </p:tgtEl>
                                        <p:attrNameLst>
                                          <p:attrName>ppt_y</p:attrName>
                                        </p:attrNameLst>
                                      </p:cBhvr>
                                      <p:tavLst>
                                        <p:tav tm="0">
                                          <p:val>
                                            <p:strVal val="ppt_y"/>
                                          </p:val>
                                        </p:tav>
                                        <p:tav tm="100000">
                                          <p:val>
                                            <p:strVal val="1+ppt_h/2"/>
                                          </p:val>
                                        </p:tav>
                                      </p:tavLst>
                                    </p:anim>
                                    <p:set>
                                      <p:cBhvr>
                                        <p:cTn id="16" dur="1" fill="hold">
                                          <p:stCondLst>
                                            <p:cond delay="499"/>
                                          </p:stCondLst>
                                        </p:cTn>
                                        <p:tgtEl>
                                          <p:spTgt spid="11"/>
                                        </p:tgtEl>
                                        <p:attrNameLst>
                                          <p:attrName>style.visibility</p:attrName>
                                        </p:attrNameLst>
                                      </p:cBhvr>
                                      <p:to>
                                        <p:strVal val="hidden"/>
                                      </p:to>
                                    </p:set>
                                  </p:childTnLst>
                                </p:cTn>
                              </p:par>
                              <p:par>
                                <p:cTn id="17" presetID="10" presetClass="entr" presetSubtype="0" fill="hold" nodeType="withEffect">
                                  <p:stCondLst>
                                    <p:cond delay="8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2" presetClass="entr" presetSubtype="1" fill="hold" nodeType="withEffect">
                                  <p:stCondLst>
                                    <p:cond delay="8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37" presetClass="entr" presetSubtype="0" fill="hold" grpId="0" nodeType="afterEffect">
                                  <p:stCondLst>
                                    <p:cond delay="90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900" decel="100000" fill="hold"/>
                                        <p:tgtEl>
                                          <p:spTgt spid="12"/>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1" presetID="2" presetClass="entr" presetSubtype="1" fill="hold" grpId="0" nodeType="withEffect">
                                  <p:stCondLst>
                                    <p:cond delay="14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0-#ppt_h/2"/>
                                          </p:val>
                                        </p:tav>
                                        <p:tav tm="100000">
                                          <p:val>
                                            <p:strVal val="#ppt_y"/>
                                          </p:val>
                                        </p:tav>
                                      </p:tavLst>
                                    </p:anim>
                                  </p:childTnLst>
                                </p:cTn>
                              </p:par>
                            </p:childTnLst>
                          </p:cTn>
                        </p:par>
                        <p:par>
                          <p:cTn id="35" fill="hold">
                            <p:stCondLst>
                              <p:cond delay="44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200" fill="hold"/>
                                        <p:tgtEl>
                                          <p:spTgt spid="10"/>
                                        </p:tgtEl>
                                        <p:attrNameLst>
                                          <p:attrName>ppt_w</p:attrName>
                                        </p:attrNameLst>
                                      </p:cBhvr>
                                      <p:tavLst>
                                        <p:tav tm="0">
                                          <p:val>
                                            <p:fltVal val="0"/>
                                          </p:val>
                                        </p:tav>
                                        <p:tav tm="100000">
                                          <p:val>
                                            <p:strVal val="#ppt_w"/>
                                          </p:val>
                                        </p:tav>
                                      </p:tavLst>
                                    </p:anim>
                                    <p:anim calcmode="lin" valueType="num">
                                      <p:cBhvr>
                                        <p:cTn id="39" dur="200" fill="hold"/>
                                        <p:tgtEl>
                                          <p:spTgt spid="10"/>
                                        </p:tgtEl>
                                        <p:attrNameLst>
                                          <p:attrName>ppt_h</p:attrName>
                                        </p:attrNameLst>
                                      </p:cBhvr>
                                      <p:tavLst>
                                        <p:tav tm="0">
                                          <p:val>
                                            <p:fltVal val="0"/>
                                          </p:val>
                                        </p:tav>
                                        <p:tav tm="100000">
                                          <p:val>
                                            <p:strVal val="#ppt_h"/>
                                          </p:val>
                                        </p:tav>
                                      </p:tavLst>
                                    </p:anim>
                                    <p:animEffect transition="in" filter="fade">
                                      <p:cBhvr>
                                        <p:cTn id="40" dur="200"/>
                                        <p:tgtEl>
                                          <p:spTgt spid="10"/>
                                        </p:tgtEl>
                                      </p:cBhvr>
                                    </p:animEffect>
                                  </p:childTnLst>
                                </p:cTn>
                              </p:par>
                              <p:par>
                                <p:cTn id="41" presetID="6" presetClass="emph" presetSubtype="0" autoRev="1" fill="hold" nodeType="withEffect">
                                  <p:stCondLst>
                                    <p:cond delay="150"/>
                                  </p:stCondLst>
                                  <p:childTnLst>
                                    <p:animScale>
                                      <p:cBhvr>
                                        <p:cTn id="42" dur="100" fill="hold"/>
                                        <p:tgtEl>
                                          <p:spTgt spid="10"/>
                                        </p:tgtEl>
                                      </p:cBhvr>
                                      <p:by x="130000" y="130000"/>
                                    </p:animScale>
                                  </p:childTnLst>
                                </p:cTn>
                              </p:par>
                            </p:childTnLst>
                          </p:cTn>
                        </p:par>
                        <p:par>
                          <p:cTn id="43" fill="hold">
                            <p:stCondLst>
                              <p:cond delay="4750"/>
                            </p:stCondLst>
                            <p:childTnLst>
                              <p:par>
                                <p:cTn id="44" presetID="53" presetClass="entr" presetSubtype="16"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200" fill="hold"/>
                                        <p:tgtEl>
                                          <p:spTgt spid="16"/>
                                        </p:tgtEl>
                                        <p:attrNameLst>
                                          <p:attrName>ppt_w</p:attrName>
                                        </p:attrNameLst>
                                      </p:cBhvr>
                                      <p:tavLst>
                                        <p:tav tm="0">
                                          <p:val>
                                            <p:fltVal val="0"/>
                                          </p:val>
                                        </p:tav>
                                        <p:tav tm="100000">
                                          <p:val>
                                            <p:strVal val="#ppt_w"/>
                                          </p:val>
                                        </p:tav>
                                      </p:tavLst>
                                    </p:anim>
                                    <p:anim calcmode="lin" valueType="num">
                                      <p:cBhvr>
                                        <p:cTn id="47" dur="200" fill="hold"/>
                                        <p:tgtEl>
                                          <p:spTgt spid="16"/>
                                        </p:tgtEl>
                                        <p:attrNameLst>
                                          <p:attrName>ppt_h</p:attrName>
                                        </p:attrNameLst>
                                      </p:cBhvr>
                                      <p:tavLst>
                                        <p:tav tm="0">
                                          <p:val>
                                            <p:fltVal val="0"/>
                                          </p:val>
                                        </p:tav>
                                        <p:tav tm="100000">
                                          <p:val>
                                            <p:strVal val="#ppt_h"/>
                                          </p:val>
                                        </p:tav>
                                      </p:tavLst>
                                    </p:anim>
                                    <p:animEffect transition="in" filter="fade">
                                      <p:cBhvr>
                                        <p:cTn id="48" dur="200"/>
                                        <p:tgtEl>
                                          <p:spTgt spid="16"/>
                                        </p:tgtEl>
                                      </p:cBhvr>
                                    </p:animEffect>
                                  </p:childTnLst>
                                </p:cTn>
                              </p:par>
                              <p:par>
                                <p:cTn id="49" presetID="6" presetClass="emph" presetSubtype="0" autoRev="1" fill="hold" nodeType="withEffect">
                                  <p:stCondLst>
                                    <p:cond delay="150"/>
                                  </p:stCondLst>
                                  <p:childTnLst>
                                    <p:animScale>
                                      <p:cBhvr>
                                        <p:cTn id="50" dur="100" fill="hold"/>
                                        <p:tgtEl>
                                          <p:spTgt spid="16"/>
                                        </p:tgtEl>
                                      </p:cBhvr>
                                      <p:by x="130000" y="130000"/>
                                    </p:animScale>
                                  </p:childTnLst>
                                </p:cTn>
                              </p:par>
                            </p:childTnLst>
                          </p:cTn>
                        </p:par>
                        <p:par>
                          <p:cTn id="51" fill="hold">
                            <p:stCondLst>
                              <p:cond delay="5100"/>
                            </p:stCondLst>
                            <p:childTnLst>
                              <p:par>
                                <p:cTn id="52" presetID="53" presetClass="entr" presetSubtype="16"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200" fill="hold"/>
                                        <p:tgtEl>
                                          <p:spTgt spid="19"/>
                                        </p:tgtEl>
                                        <p:attrNameLst>
                                          <p:attrName>ppt_w</p:attrName>
                                        </p:attrNameLst>
                                      </p:cBhvr>
                                      <p:tavLst>
                                        <p:tav tm="0">
                                          <p:val>
                                            <p:fltVal val="0"/>
                                          </p:val>
                                        </p:tav>
                                        <p:tav tm="100000">
                                          <p:val>
                                            <p:strVal val="#ppt_w"/>
                                          </p:val>
                                        </p:tav>
                                      </p:tavLst>
                                    </p:anim>
                                    <p:anim calcmode="lin" valueType="num">
                                      <p:cBhvr>
                                        <p:cTn id="55" dur="200" fill="hold"/>
                                        <p:tgtEl>
                                          <p:spTgt spid="19"/>
                                        </p:tgtEl>
                                        <p:attrNameLst>
                                          <p:attrName>ppt_h</p:attrName>
                                        </p:attrNameLst>
                                      </p:cBhvr>
                                      <p:tavLst>
                                        <p:tav tm="0">
                                          <p:val>
                                            <p:fltVal val="0"/>
                                          </p:val>
                                        </p:tav>
                                        <p:tav tm="100000">
                                          <p:val>
                                            <p:strVal val="#ppt_h"/>
                                          </p:val>
                                        </p:tav>
                                      </p:tavLst>
                                    </p:anim>
                                    <p:animEffect transition="in" filter="fade">
                                      <p:cBhvr>
                                        <p:cTn id="56" dur="200"/>
                                        <p:tgtEl>
                                          <p:spTgt spid="19"/>
                                        </p:tgtEl>
                                      </p:cBhvr>
                                    </p:animEffect>
                                  </p:childTnLst>
                                </p:cTn>
                              </p:par>
                              <p:par>
                                <p:cTn id="57" presetID="6" presetClass="emph" presetSubtype="0" autoRev="1" fill="hold" nodeType="withEffect">
                                  <p:stCondLst>
                                    <p:cond delay="150"/>
                                  </p:stCondLst>
                                  <p:childTnLst>
                                    <p:animScale>
                                      <p:cBhvr>
                                        <p:cTn id="58" dur="100" fill="hold"/>
                                        <p:tgtEl>
                                          <p:spTgt spid="19"/>
                                        </p:tgtEl>
                                      </p:cBhvr>
                                      <p:by x="130000" y="130000"/>
                                    </p:animScale>
                                  </p:childTnLst>
                                </p:cTn>
                              </p:par>
                            </p:childTnLst>
                          </p:cTn>
                        </p:par>
                        <p:par>
                          <p:cTn id="59" fill="hold">
                            <p:stCondLst>
                              <p:cond delay="5450"/>
                            </p:stCondLst>
                            <p:childTnLst>
                              <p:par>
                                <p:cTn id="60" presetID="53" presetClass="entr" presetSubtype="16"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200" fill="hold"/>
                                        <p:tgtEl>
                                          <p:spTgt spid="22"/>
                                        </p:tgtEl>
                                        <p:attrNameLst>
                                          <p:attrName>ppt_w</p:attrName>
                                        </p:attrNameLst>
                                      </p:cBhvr>
                                      <p:tavLst>
                                        <p:tav tm="0">
                                          <p:val>
                                            <p:fltVal val="0"/>
                                          </p:val>
                                        </p:tav>
                                        <p:tav tm="100000">
                                          <p:val>
                                            <p:strVal val="#ppt_w"/>
                                          </p:val>
                                        </p:tav>
                                      </p:tavLst>
                                    </p:anim>
                                    <p:anim calcmode="lin" valueType="num">
                                      <p:cBhvr>
                                        <p:cTn id="63" dur="200" fill="hold"/>
                                        <p:tgtEl>
                                          <p:spTgt spid="22"/>
                                        </p:tgtEl>
                                        <p:attrNameLst>
                                          <p:attrName>ppt_h</p:attrName>
                                        </p:attrNameLst>
                                      </p:cBhvr>
                                      <p:tavLst>
                                        <p:tav tm="0">
                                          <p:val>
                                            <p:fltVal val="0"/>
                                          </p:val>
                                        </p:tav>
                                        <p:tav tm="100000">
                                          <p:val>
                                            <p:strVal val="#ppt_h"/>
                                          </p:val>
                                        </p:tav>
                                      </p:tavLst>
                                    </p:anim>
                                    <p:animEffect transition="in" filter="fade">
                                      <p:cBhvr>
                                        <p:cTn id="64" dur="200"/>
                                        <p:tgtEl>
                                          <p:spTgt spid="22"/>
                                        </p:tgtEl>
                                      </p:cBhvr>
                                    </p:animEffect>
                                  </p:childTnLst>
                                </p:cTn>
                              </p:par>
                              <p:par>
                                <p:cTn id="65" presetID="6" presetClass="emph" presetSubtype="0" autoRev="1" fill="hold" nodeType="withEffect">
                                  <p:stCondLst>
                                    <p:cond delay="150"/>
                                  </p:stCondLst>
                                  <p:childTnLst>
                                    <p:animScale>
                                      <p:cBhvr>
                                        <p:cTn id="66" dur="100" fill="hold"/>
                                        <p:tgtEl>
                                          <p:spTgt spid="2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6584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a:cxnSpLocks noChangeShapeType="1"/>
          </p:cNvCxnSpPr>
          <p:nvPr/>
        </p:nvCxnSpPr>
        <p:spPr bwMode="auto">
          <a:xfrm flipH="1">
            <a:off x="2080857" y="2207745"/>
            <a:ext cx="2576073" cy="0"/>
          </a:xfrm>
          <a:prstGeom prst="line">
            <a:avLst/>
          </a:prstGeom>
          <a:noFill/>
          <a:ln w="9525" algn="ctr">
            <a:solidFill>
              <a:schemeClr val="tx1"/>
            </a:solidFill>
            <a:prstDash val="sysDash"/>
            <a:round/>
          </a:ln>
          <a:extLst>
            <a:ext uri="{909E8E84-426E-40DD-AFC4-6F175D3DCCD1}">
              <a14:hiddenFill xmlns:a14="http://schemas.microsoft.com/office/drawing/2010/main">
                <a:noFill/>
              </a14:hiddenFill>
            </a:ext>
          </a:extLst>
        </p:spPr>
      </p:cxnSp>
      <p:cxnSp>
        <p:nvCxnSpPr>
          <p:cNvPr id="12" name="直接连接符 11"/>
          <p:cNvCxnSpPr>
            <a:cxnSpLocks noChangeShapeType="1"/>
          </p:cNvCxnSpPr>
          <p:nvPr/>
        </p:nvCxnSpPr>
        <p:spPr bwMode="auto">
          <a:xfrm flipH="1">
            <a:off x="8353618" y="2207745"/>
            <a:ext cx="2399723" cy="0"/>
          </a:xfrm>
          <a:prstGeom prst="line">
            <a:avLst/>
          </a:prstGeom>
          <a:noFill/>
          <a:ln w="9525" algn="ctr">
            <a:solidFill>
              <a:schemeClr val="tx1"/>
            </a:solidFill>
            <a:prstDash val="sysDash"/>
            <a:round/>
          </a:ln>
          <a:extLst>
            <a:ext uri="{909E8E84-426E-40DD-AFC4-6F175D3DCCD1}">
              <a14:hiddenFill xmlns:a14="http://schemas.microsoft.com/office/drawing/2010/main">
                <a:noFill/>
              </a14:hiddenFill>
            </a:ext>
          </a:extLst>
        </p:spPr>
      </p:cxnSp>
      <p:pic>
        <p:nvPicPr>
          <p:cNvPr id="2" name="图片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467255" y="1410813"/>
            <a:ext cx="2024695" cy="148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5215005" y="1647437"/>
            <a:ext cx="2531428" cy="784830"/>
          </a:xfrm>
          <a:prstGeom prst="rect">
            <a:avLst/>
          </a:prstGeom>
        </p:spPr>
        <p:txBody>
          <a:bodyPr>
            <a:spAutoFit/>
          </a:bodyPr>
          <a:lstStyle/>
          <a:p>
            <a:pPr algn="ctr" fontAlgn="auto">
              <a:spcBef>
                <a:spcPts val="0"/>
              </a:spcBef>
              <a:spcAft>
                <a:spcPts val="0"/>
              </a:spcAft>
              <a:defRPr/>
            </a:pPr>
            <a:r>
              <a:rPr lang="zh-CN" altLang="en-US" sz="4500"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目  录</a:t>
            </a:r>
            <a:endParaRPr lang="en-US" altLang="zh-CN" sz="4500"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7" name="组合 6"/>
          <p:cNvGrpSpPr/>
          <p:nvPr/>
        </p:nvGrpSpPr>
        <p:grpSpPr bwMode="auto">
          <a:xfrm>
            <a:off x="2107644" y="3265855"/>
            <a:ext cx="2055949" cy="3085038"/>
            <a:chOff x="1760452" y="1563638"/>
            <a:chExt cx="1461897" cy="2192846"/>
          </a:xfrm>
        </p:grpSpPr>
        <p:pic>
          <p:nvPicPr>
            <p:cNvPr id="8" name="Picture 7"/>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flipH="1">
              <a:off x="1760452" y="1563638"/>
              <a:ext cx="1461897" cy="2192846"/>
            </a:xfrm>
            <a:prstGeom prst="rect">
              <a:avLst/>
            </a:prstGeom>
            <a:noFill/>
            <a:ln w="28575">
              <a:solidFill>
                <a:sysClr val="window" lastClr="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矩形 8"/>
            <p:cNvSpPr/>
            <p:nvPr/>
          </p:nvSpPr>
          <p:spPr>
            <a:xfrm>
              <a:off x="1760452" y="3137663"/>
              <a:ext cx="1461897" cy="369705"/>
            </a:xfrm>
            <a:prstGeom prst="rect">
              <a:avLst/>
            </a:prstGeom>
            <a:solidFill>
              <a:schemeClr val="bg1">
                <a:alpha val="56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13" name="TextBox 12"/>
            <p:cNvSpPr txBox="1"/>
            <p:nvPr/>
          </p:nvSpPr>
          <p:spPr>
            <a:xfrm>
              <a:off x="1860452" y="3169398"/>
              <a:ext cx="1211864" cy="281026"/>
            </a:xfrm>
            <a:prstGeom prst="rect">
              <a:avLst/>
            </a:prstGeom>
            <a:noFill/>
          </p:spPr>
          <p:txBody>
            <a:bodyPr wrap="none">
              <a:spAutoFit/>
            </a:bodyPr>
            <a:lstStyle/>
            <a:p>
              <a:pPr fontAlgn="auto">
                <a:spcBef>
                  <a:spcPts val="0"/>
                </a:spcBef>
                <a:spcAft>
                  <a:spcPts val="0"/>
                </a:spcAft>
                <a:defRPr/>
              </a:pPr>
              <a:r>
                <a:rPr lang="zh-CN" altLang="en-US" sz="1969" kern="0" dirty="0">
                  <a:latin typeface="微软雅黑" panose="020B0503020204020204" pitchFamily="34" charset="-122"/>
                  <a:ea typeface="微软雅黑" panose="020B0503020204020204" pitchFamily="34" charset="-122"/>
                </a:rPr>
                <a:t>填写目录标题</a:t>
              </a:r>
            </a:p>
          </p:txBody>
        </p:sp>
      </p:grpSp>
      <p:grpSp>
        <p:nvGrpSpPr>
          <p:cNvPr id="15" name="组合 14"/>
          <p:cNvGrpSpPr/>
          <p:nvPr/>
        </p:nvGrpSpPr>
        <p:grpSpPr bwMode="auto">
          <a:xfrm>
            <a:off x="4304228" y="3265855"/>
            <a:ext cx="2067110" cy="3085038"/>
            <a:chOff x="3321936" y="1563638"/>
            <a:chExt cx="1470681" cy="2192845"/>
          </a:xfrm>
        </p:grpSpPr>
        <p:pic>
          <p:nvPicPr>
            <p:cNvPr id="16" name="Picture 4"/>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flipH="1">
              <a:off x="3321936" y="1563638"/>
              <a:ext cx="1469093" cy="2192845"/>
            </a:xfrm>
            <a:prstGeom prst="rect">
              <a:avLst/>
            </a:prstGeom>
            <a:noFill/>
            <a:ln w="28575">
              <a:solidFill>
                <a:sysClr val="window" lastClr="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7" name="矩形 16"/>
            <p:cNvSpPr/>
            <p:nvPr/>
          </p:nvSpPr>
          <p:spPr>
            <a:xfrm>
              <a:off x="3321936" y="3137663"/>
              <a:ext cx="1470681" cy="369705"/>
            </a:xfrm>
            <a:prstGeom prst="rect">
              <a:avLst/>
            </a:prstGeom>
            <a:solidFill>
              <a:schemeClr val="bg1">
                <a:alpha val="56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18" name="TextBox 17"/>
            <p:cNvSpPr txBox="1"/>
            <p:nvPr/>
          </p:nvSpPr>
          <p:spPr>
            <a:xfrm>
              <a:off x="3421994" y="3169397"/>
              <a:ext cx="1212563" cy="281025"/>
            </a:xfrm>
            <a:prstGeom prst="rect">
              <a:avLst/>
            </a:prstGeom>
            <a:noFill/>
          </p:spPr>
          <p:txBody>
            <a:bodyPr wrap="none">
              <a:spAutoFit/>
            </a:bodyPr>
            <a:lstStyle/>
            <a:p>
              <a:pPr fontAlgn="auto">
                <a:spcBef>
                  <a:spcPts val="0"/>
                </a:spcBef>
                <a:spcAft>
                  <a:spcPts val="0"/>
                </a:spcAft>
                <a:defRPr/>
              </a:pPr>
              <a:r>
                <a:rPr lang="zh-CN" altLang="en-US" sz="1969" kern="0" dirty="0">
                  <a:latin typeface="微软雅黑" panose="020B0503020204020204" pitchFamily="34" charset="-122"/>
                  <a:ea typeface="微软雅黑" panose="020B0503020204020204" pitchFamily="34" charset="-122"/>
                </a:rPr>
                <a:t>填写目录标题</a:t>
              </a:r>
            </a:p>
          </p:txBody>
        </p:sp>
      </p:grpSp>
      <p:grpSp>
        <p:nvGrpSpPr>
          <p:cNvPr id="19" name="组合 18"/>
          <p:cNvGrpSpPr/>
          <p:nvPr/>
        </p:nvGrpSpPr>
        <p:grpSpPr bwMode="auto">
          <a:xfrm>
            <a:off x="8710784" y="3265855"/>
            <a:ext cx="2055948" cy="3085038"/>
            <a:chOff x="6455799" y="1563638"/>
            <a:chExt cx="1461241" cy="2192846"/>
          </a:xfrm>
        </p:grpSpPr>
        <p:pic>
          <p:nvPicPr>
            <p:cNvPr id="20" name="Picture 5"/>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flipH="1">
              <a:off x="6457386" y="1563638"/>
              <a:ext cx="1459654" cy="2192846"/>
            </a:xfrm>
            <a:prstGeom prst="rect">
              <a:avLst/>
            </a:prstGeom>
            <a:noFill/>
            <a:ln w="28575">
              <a:solidFill>
                <a:sysClr val="window" lastClr="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矩形 20"/>
            <p:cNvSpPr/>
            <p:nvPr/>
          </p:nvSpPr>
          <p:spPr>
            <a:xfrm>
              <a:off x="6455799" y="3137663"/>
              <a:ext cx="1451722" cy="369705"/>
            </a:xfrm>
            <a:prstGeom prst="rect">
              <a:avLst/>
            </a:prstGeom>
            <a:solidFill>
              <a:schemeClr val="bg1">
                <a:alpha val="56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22" name="TextBox 21"/>
            <p:cNvSpPr txBox="1"/>
            <p:nvPr/>
          </p:nvSpPr>
          <p:spPr>
            <a:xfrm>
              <a:off x="6555754" y="3169398"/>
              <a:ext cx="1211321" cy="281026"/>
            </a:xfrm>
            <a:prstGeom prst="rect">
              <a:avLst/>
            </a:prstGeom>
            <a:noFill/>
          </p:spPr>
          <p:txBody>
            <a:bodyPr wrap="none">
              <a:spAutoFit/>
            </a:bodyPr>
            <a:lstStyle/>
            <a:p>
              <a:pPr fontAlgn="auto">
                <a:spcBef>
                  <a:spcPts val="0"/>
                </a:spcBef>
                <a:spcAft>
                  <a:spcPts val="0"/>
                </a:spcAft>
                <a:defRPr/>
              </a:pPr>
              <a:r>
                <a:rPr lang="zh-CN" altLang="en-US" sz="1969" kern="0" dirty="0">
                  <a:latin typeface="微软雅黑" panose="020B0503020204020204" pitchFamily="34" charset="-122"/>
                  <a:ea typeface="微软雅黑" panose="020B0503020204020204" pitchFamily="34" charset="-122"/>
                </a:rPr>
                <a:t>填写目录标题</a:t>
              </a:r>
            </a:p>
          </p:txBody>
        </p:sp>
      </p:grpSp>
      <p:grpSp>
        <p:nvGrpSpPr>
          <p:cNvPr id="23" name="组合 22"/>
          <p:cNvGrpSpPr/>
          <p:nvPr/>
        </p:nvGrpSpPr>
        <p:grpSpPr bwMode="auto">
          <a:xfrm>
            <a:off x="6518667" y="3265855"/>
            <a:ext cx="2047019" cy="3085038"/>
            <a:chOff x="4896042" y="1563638"/>
            <a:chExt cx="1456661" cy="2192846"/>
          </a:xfrm>
        </p:grpSpPr>
        <p:pic>
          <p:nvPicPr>
            <p:cNvPr id="24" name="Picture 6"/>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flipH="1">
              <a:off x="4896042" y="1563638"/>
              <a:ext cx="1451895" cy="2192846"/>
            </a:xfrm>
            <a:prstGeom prst="rect">
              <a:avLst/>
            </a:prstGeom>
            <a:noFill/>
            <a:ln w="28575">
              <a:solidFill>
                <a:sysClr val="window" lastClr="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5" name="矩形 24"/>
            <p:cNvSpPr/>
            <p:nvPr/>
          </p:nvSpPr>
          <p:spPr>
            <a:xfrm>
              <a:off x="4900808" y="3137663"/>
              <a:ext cx="1451895" cy="369705"/>
            </a:xfrm>
            <a:prstGeom prst="rect">
              <a:avLst/>
            </a:prstGeom>
            <a:solidFill>
              <a:schemeClr val="bg1">
                <a:alpha val="56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26" name="TextBox 25"/>
            <p:cNvSpPr txBox="1"/>
            <p:nvPr/>
          </p:nvSpPr>
          <p:spPr>
            <a:xfrm>
              <a:off x="5000883" y="3169398"/>
              <a:ext cx="1212791" cy="281026"/>
            </a:xfrm>
            <a:prstGeom prst="rect">
              <a:avLst/>
            </a:prstGeom>
            <a:noFill/>
          </p:spPr>
          <p:txBody>
            <a:bodyPr wrap="none">
              <a:spAutoFit/>
            </a:bodyPr>
            <a:lstStyle/>
            <a:p>
              <a:pPr fontAlgn="auto">
                <a:spcBef>
                  <a:spcPts val="0"/>
                </a:spcBef>
                <a:spcAft>
                  <a:spcPts val="0"/>
                </a:spcAft>
                <a:defRPr/>
              </a:pPr>
              <a:r>
                <a:rPr lang="zh-CN" altLang="en-US" sz="1969" kern="0" dirty="0">
                  <a:latin typeface="微软雅黑" panose="020B0503020204020204" pitchFamily="34" charset="-122"/>
                  <a:ea typeface="微软雅黑" panose="020B0503020204020204" pitchFamily="34" charset="-122"/>
                </a:rPr>
                <a:t>填写目录标题</a:t>
              </a:r>
            </a:p>
          </p:txBody>
        </p:sp>
      </p:grpSp>
    </p:spTree>
    <p:extLst>
      <p:ext uri="{BB962C8B-B14F-4D97-AF65-F5344CB8AC3E}">
        <p14:creationId xmlns:p14="http://schemas.microsoft.com/office/powerpoint/2010/main" val="161940245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500"/>
                                        <p:tgtEl>
                                          <p:spTgt spid="12"/>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2" presetClass="entr" presetSubtype="1"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200" fill="hold"/>
                                        <p:tgtEl>
                                          <p:spTgt spid="14"/>
                                        </p:tgtEl>
                                        <p:attrNameLst>
                                          <p:attrName>ppt_x</p:attrName>
                                        </p:attrNameLst>
                                      </p:cBhvr>
                                      <p:tavLst>
                                        <p:tav tm="0">
                                          <p:val>
                                            <p:strVal val="#ppt_x"/>
                                          </p:val>
                                        </p:tav>
                                        <p:tav tm="100000">
                                          <p:val>
                                            <p:strVal val="#ppt_x"/>
                                          </p:val>
                                        </p:tav>
                                      </p:tavLst>
                                    </p:anim>
                                    <p:anim calcmode="lin" valueType="num">
                                      <p:cBhvr additive="base">
                                        <p:cTn id="18" dur="1200" fill="hold"/>
                                        <p:tgtEl>
                                          <p:spTgt spid="14"/>
                                        </p:tgtEl>
                                        <p:attrNameLst>
                                          <p:attrName>ppt_y</p:attrName>
                                        </p:attrNameLst>
                                      </p:cBhvr>
                                      <p:tavLst>
                                        <p:tav tm="0">
                                          <p:val>
                                            <p:strVal val="0-#ppt_h/2"/>
                                          </p:val>
                                        </p:tav>
                                        <p:tav tm="100000">
                                          <p:val>
                                            <p:strVal val="#ppt_y"/>
                                          </p:val>
                                        </p:tav>
                                      </p:tavLst>
                                    </p:anim>
                                  </p:childTnLst>
                                </p:cTn>
                              </p:par>
                              <p:par>
                                <p:cTn id="19" presetID="52" presetClass="entr" presetSubtype="0" fill="hold" nodeType="withEffect">
                                  <p:stCondLst>
                                    <p:cond delay="200"/>
                                  </p:stCondLst>
                                  <p:childTnLst>
                                    <p:set>
                                      <p:cBhvr>
                                        <p:cTn id="20" dur="1" fill="hold">
                                          <p:stCondLst>
                                            <p:cond delay="0"/>
                                          </p:stCondLst>
                                        </p:cTn>
                                        <p:tgtEl>
                                          <p:spTgt spid="7"/>
                                        </p:tgtEl>
                                        <p:attrNameLst>
                                          <p:attrName>style.visibility</p:attrName>
                                        </p:attrNameLst>
                                      </p:cBhvr>
                                      <p:to>
                                        <p:strVal val="visible"/>
                                      </p:to>
                                    </p:set>
                                    <p:animScale>
                                      <p:cBhvr>
                                        <p:cTn id="21" dur="5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7"/>
                                        </p:tgtEl>
                                        <p:attrNameLst>
                                          <p:attrName>ppt_x</p:attrName>
                                          <p:attrName>ppt_y</p:attrName>
                                        </p:attrNameLst>
                                      </p:cBhvr>
                                    </p:animMotion>
                                    <p:animEffect transition="in" filter="fade">
                                      <p:cBhvr>
                                        <p:cTn id="23" dur="500"/>
                                        <p:tgtEl>
                                          <p:spTgt spid="7"/>
                                        </p:tgtEl>
                                      </p:cBhvr>
                                    </p:animEffect>
                                  </p:childTnLst>
                                </p:cTn>
                              </p:par>
                              <p:par>
                                <p:cTn id="24" presetID="8" presetClass="emph" presetSubtype="0" fill="hold" nodeType="withEffect">
                                  <p:stCondLst>
                                    <p:cond delay="300"/>
                                  </p:stCondLst>
                                  <p:childTnLst>
                                    <p:animRot by="21600000">
                                      <p:cBhvr>
                                        <p:cTn id="25" dur="500" fill="hold"/>
                                        <p:tgtEl>
                                          <p:spTgt spid="7"/>
                                        </p:tgtEl>
                                        <p:attrNameLst>
                                          <p:attrName>r</p:attrName>
                                        </p:attrNameLst>
                                      </p:cBhvr>
                                    </p:animRot>
                                  </p:childTnLst>
                                </p:cTn>
                              </p:par>
                              <p:par>
                                <p:cTn id="26" presetID="52" presetClass="entr" presetSubtype="0" fill="hold" nodeType="withEffect">
                                  <p:stCondLst>
                                    <p:cond delay="500"/>
                                  </p:stCondLst>
                                  <p:childTnLst>
                                    <p:set>
                                      <p:cBhvr>
                                        <p:cTn id="27" dur="1" fill="hold">
                                          <p:stCondLst>
                                            <p:cond delay="0"/>
                                          </p:stCondLst>
                                        </p:cTn>
                                        <p:tgtEl>
                                          <p:spTgt spid="15"/>
                                        </p:tgtEl>
                                        <p:attrNameLst>
                                          <p:attrName>style.visibility</p:attrName>
                                        </p:attrNameLst>
                                      </p:cBhvr>
                                      <p:to>
                                        <p:strVal val="visible"/>
                                      </p:to>
                                    </p:set>
                                    <p:animScale>
                                      <p:cBhvr>
                                        <p:cTn id="28"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15"/>
                                        </p:tgtEl>
                                        <p:attrNameLst>
                                          <p:attrName>ppt_x</p:attrName>
                                          <p:attrName>ppt_y</p:attrName>
                                        </p:attrNameLst>
                                      </p:cBhvr>
                                    </p:animMotion>
                                    <p:animEffect transition="in" filter="fade">
                                      <p:cBhvr>
                                        <p:cTn id="30" dur="500"/>
                                        <p:tgtEl>
                                          <p:spTgt spid="15"/>
                                        </p:tgtEl>
                                      </p:cBhvr>
                                    </p:animEffect>
                                  </p:childTnLst>
                                </p:cTn>
                              </p:par>
                              <p:par>
                                <p:cTn id="31" presetID="8" presetClass="emph" presetSubtype="0" fill="hold" nodeType="withEffect">
                                  <p:stCondLst>
                                    <p:cond delay="700"/>
                                  </p:stCondLst>
                                  <p:childTnLst>
                                    <p:animRot by="21600000">
                                      <p:cBhvr>
                                        <p:cTn id="32" dur="500" fill="hold"/>
                                        <p:tgtEl>
                                          <p:spTgt spid="15"/>
                                        </p:tgtEl>
                                        <p:attrNameLst>
                                          <p:attrName>r</p:attrName>
                                        </p:attrNameLst>
                                      </p:cBhvr>
                                    </p:animRot>
                                  </p:childTnLst>
                                </p:cTn>
                              </p:par>
                              <p:par>
                                <p:cTn id="33" presetID="52" presetClass="entr" presetSubtype="0" fill="hold" nodeType="withEffect">
                                  <p:stCondLst>
                                    <p:cond delay="900"/>
                                  </p:stCondLst>
                                  <p:childTnLst>
                                    <p:set>
                                      <p:cBhvr>
                                        <p:cTn id="34" dur="1" fill="hold">
                                          <p:stCondLst>
                                            <p:cond delay="0"/>
                                          </p:stCondLst>
                                        </p:cTn>
                                        <p:tgtEl>
                                          <p:spTgt spid="23"/>
                                        </p:tgtEl>
                                        <p:attrNameLst>
                                          <p:attrName>style.visibility</p:attrName>
                                        </p:attrNameLst>
                                      </p:cBhvr>
                                      <p:to>
                                        <p:strVal val="visible"/>
                                      </p:to>
                                    </p:set>
                                    <p:animScale>
                                      <p:cBhvr>
                                        <p:cTn id="35"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23"/>
                                        </p:tgtEl>
                                        <p:attrNameLst>
                                          <p:attrName>ppt_x</p:attrName>
                                          <p:attrName>ppt_y</p:attrName>
                                        </p:attrNameLst>
                                      </p:cBhvr>
                                    </p:animMotion>
                                    <p:animEffect transition="in" filter="fade">
                                      <p:cBhvr>
                                        <p:cTn id="37" dur="500"/>
                                        <p:tgtEl>
                                          <p:spTgt spid="23"/>
                                        </p:tgtEl>
                                      </p:cBhvr>
                                    </p:animEffect>
                                  </p:childTnLst>
                                </p:cTn>
                              </p:par>
                              <p:par>
                                <p:cTn id="38" presetID="8" presetClass="emph" presetSubtype="0" fill="hold" nodeType="withEffect">
                                  <p:stCondLst>
                                    <p:cond delay="1100"/>
                                  </p:stCondLst>
                                  <p:childTnLst>
                                    <p:animRot by="21600000">
                                      <p:cBhvr>
                                        <p:cTn id="39" dur="500" fill="hold"/>
                                        <p:tgtEl>
                                          <p:spTgt spid="23"/>
                                        </p:tgtEl>
                                        <p:attrNameLst>
                                          <p:attrName>r</p:attrName>
                                        </p:attrNameLst>
                                      </p:cBhvr>
                                    </p:animRot>
                                  </p:childTnLst>
                                </p:cTn>
                              </p:par>
                              <p:par>
                                <p:cTn id="40" presetID="52" presetClass="entr" presetSubtype="0" fill="hold" nodeType="withEffect">
                                  <p:stCondLst>
                                    <p:cond delay="1200"/>
                                  </p:stCondLst>
                                  <p:childTnLst>
                                    <p:set>
                                      <p:cBhvr>
                                        <p:cTn id="41" dur="1" fill="hold">
                                          <p:stCondLst>
                                            <p:cond delay="0"/>
                                          </p:stCondLst>
                                        </p:cTn>
                                        <p:tgtEl>
                                          <p:spTgt spid="19"/>
                                        </p:tgtEl>
                                        <p:attrNameLst>
                                          <p:attrName>style.visibility</p:attrName>
                                        </p:attrNameLst>
                                      </p:cBhvr>
                                      <p:to>
                                        <p:strVal val="visible"/>
                                      </p:to>
                                    </p:set>
                                    <p:animScale>
                                      <p:cBhvr>
                                        <p:cTn id="42"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500" decel="50000" fill="hold">
                                          <p:stCondLst>
                                            <p:cond delay="0"/>
                                          </p:stCondLst>
                                        </p:cTn>
                                        <p:tgtEl>
                                          <p:spTgt spid="19"/>
                                        </p:tgtEl>
                                        <p:attrNameLst>
                                          <p:attrName>ppt_x</p:attrName>
                                          <p:attrName>ppt_y</p:attrName>
                                        </p:attrNameLst>
                                      </p:cBhvr>
                                    </p:animMotion>
                                    <p:animEffect transition="in" filter="fade">
                                      <p:cBhvr>
                                        <p:cTn id="44" dur="500"/>
                                        <p:tgtEl>
                                          <p:spTgt spid="19"/>
                                        </p:tgtEl>
                                      </p:cBhvr>
                                    </p:animEffect>
                                  </p:childTnLst>
                                </p:cTn>
                              </p:par>
                              <p:par>
                                <p:cTn id="45" presetID="8" presetClass="emph" presetSubtype="0" fill="hold" nodeType="withEffect">
                                  <p:stCondLst>
                                    <p:cond delay="1400"/>
                                  </p:stCondLst>
                                  <p:childTnLst>
                                    <p:animRot by="21600000">
                                      <p:cBhvr>
                                        <p:cTn id="46" dur="500" fill="hold"/>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073867" y="2636658"/>
            <a:ext cx="2050175" cy="2050175"/>
            <a:chOff x="4840752" y="1682588"/>
            <a:chExt cx="1944216" cy="1944216"/>
          </a:xfrm>
        </p:grpSpPr>
        <p:sp>
          <p:nvSpPr>
            <p:cNvPr id="32" name="圆角矩形 3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34" name="TextBox 4"/>
          <p:cNvSpPr txBox="1"/>
          <p:nvPr/>
        </p:nvSpPr>
        <p:spPr>
          <a:xfrm>
            <a:off x="6141380" y="3085789"/>
            <a:ext cx="5239335" cy="523155"/>
          </a:xfrm>
          <a:prstGeom prst="rect">
            <a:avLst/>
          </a:prstGeom>
          <a:noFill/>
        </p:spPr>
        <p:txBody>
          <a:bodyPr wrap="square" rtlCol="0">
            <a:spAutoFit/>
          </a:bodyPr>
          <a:lstStyle/>
          <a:p>
            <a:r>
              <a:rPr lang="en-US" altLang="zh-CN" sz="2531" b="1" dirty="0">
                <a:latin typeface="微软雅黑" panose="020B0503020204020204" pitchFamily="34" charset="-122"/>
                <a:ea typeface="微软雅黑" panose="020B0503020204020204" pitchFamily="34" charset="-122"/>
              </a:rPr>
              <a:t>01.</a:t>
            </a:r>
            <a:r>
              <a:rPr lang="zh-CN" altLang="en-US" sz="2800" b="1" dirty="0">
                <a:latin typeface="微软雅黑" panose="020B0503020204020204" pitchFamily="34" charset="-122"/>
                <a:ea typeface="微软雅黑" panose="020B0503020204020204" pitchFamily="34" charset="-122"/>
                <a:cs typeface="+mn-ea"/>
                <a:sym typeface="+mn-lt"/>
              </a:rPr>
              <a:t>添加相关标题文字</a:t>
            </a:r>
            <a:endParaRPr lang="en-US" altLang="zh-CN" sz="2800" b="1" dirty="0">
              <a:latin typeface="微软雅黑" panose="020B0503020204020204" pitchFamily="34" charset="-122"/>
              <a:ea typeface="微软雅黑" panose="020B0503020204020204" pitchFamily="34" charset="-122"/>
              <a:cs typeface="+mn-ea"/>
              <a:sym typeface="+mn-lt"/>
            </a:endParaRPr>
          </a:p>
        </p:txBody>
      </p:sp>
      <p:cxnSp>
        <p:nvCxnSpPr>
          <p:cNvPr id="42" name="直接连接符 41"/>
          <p:cNvCxnSpPr/>
          <p:nvPr/>
        </p:nvCxnSpPr>
        <p:spPr>
          <a:xfrm flipV="1">
            <a:off x="5889756" y="1886375"/>
            <a:ext cx="0" cy="337247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7076200" y="3748011"/>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7" name="文本框 56"/>
          <p:cNvSpPr txBox="1"/>
          <p:nvPr/>
        </p:nvSpPr>
        <p:spPr>
          <a:xfrm>
            <a:off x="7076200" y="4195455"/>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
        <p:nvSpPr>
          <p:cNvPr id="58" name="文本框 57"/>
          <p:cNvSpPr txBox="1"/>
          <p:nvPr/>
        </p:nvSpPr>
        <p:spPr>
          <a:xfrm>
            <a:off x="7076200" y="4673258"/>
            <a:ext cx="2117372" cy="276965"/>
          </a:xfrm>
          <a:prstGeom prst="rect">
            <a:avLst/>
          </a:prstGeom>
          <a:noFill/>
        </p:spPr>
        <p:txBody>
          <a:bodyPr wrap="square" lIns="0" tIns="0" rIns="0" bIns="0" rtlCol="0">
            <a:spAutoFit/>
          </a:bodyPr>
          <a:lstStyle/>
          <a:p>
            <a:pPr marL="180793" lvl="1" indent="-180793">
              <a:buFont typeface="Wingdings" pitchFamily="2" charset="2"/>
              <a:buChar char="l"/>
            </a:pPr>
            <a:r>
              <a:rPr lang="zh-CN" altLang="en-US" dirty="0">
                <a:latin typeface="微软雅黑" pitchFamily="34" charset="-122"/>
                <a:ea typeface="微软雅黑" pitchFamily="34" charset="-122"/>
              </a:rPr>
              <a:t>添加小标题</a:t>
            </a:r>
          </a:p>
        </p:txBody>
      </p:sp>
    </p:spTree>
    <p:extLst>
      <p:ext uri="{BB962C8B-B14F-4D97-AF65-F5344CB8AC3E}">
        <p14:creationId xmlns:p14="http://schemas.microsoft.com/office/powerpoint/2010/main" val="355894558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 calcmode="lin" valueType="num">
                                      <p:cBhvr>
                                        <p:cTn id="9" dur="500" fill="hold"/>
                                        <p:tgtEl>
                                          <p:spTgt spid="31"/>
                                        </p:tgtEl>
                                        <p:attrNameLst>
                                          <p:attrName>style.rotation</p:attrName>
                                        </p:attrNameLst>
                                      </p:cBhvr>
                                      <p:tavLst>
                                        <p:tav tm="0">
                                          <p:val>
                                            <p:fltVal val="360"/>
                                          </p:val>
                                        </p:tav>
                                        <p:tav tm="100000">
                                          <p:val>
                                            <p:fltVal val="0"/>
                                          </p:val>
                                        </p:tav>
                                      </p:tavLst>
                                    </p:anim>
                                    <p:animEffect transition="in" filter="fade">
                                      <p:cBhvr>
                                        <p:cTn id="10" dur="500"/>
                                        <p:tgtEl>
                                          <p:spTgt spid="3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1+#ppt_w/2"/>
                                          </p:val>
                                        </p:tav>
                                        <p:tav tm="100000">
                                          <p:val>
                                            <p:strVal val="#ppt_x"/>
                                          </p:val>
                                        </p:tav>
                                      </p:tavLst>
                                    </p:anim>
                                    <p:anim calcmode="lin" valueType="num">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fill="hold"/>
                                        <p:tgtEl>
                                          <p:spTgt spid="56"/>
                                        </p:tgtEl>
                                        <p:attrNameLst>
                                          <p:attrName>ppt_x</p:attrName>
                                        </p:attrNameLst>
                                      </p:cBhvr>
                                      <p:tavLst>
                                        <p:tav tm="0">
                                          <p:val>
                                            <p:strVal val="0-#ppt_w/2"/>
                                          </p:val>
                                        </p:tav>
                                        <p:tav tm="100000">
                                          <p:val>
                                            <p:strVal val="#ppt_x"/>
                                          </p:val>
                                        </p:tav>
                                      </p:tavLst>
                                    </p:anim>
                                    <p:anim calcmode="lin" valueType="num">
                                      <p:cBhvr additive="base">
                                        <p:cTn id="23" dur="500" fill="hold"/>
                                        <p:tgtEl>
                                          <p:spTgt spid="5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500" fill="hold"/>
                                        <p:tgtEl>
                                          <p:spTgt spid="57"/>
                                        </p:tgtEl>
                                        <p:attrNameLst>
                                          <p:attrName>ppt_x</p:attrName>
                                        </p:attrNameLst>
                                      </p:cBhvr>
                                      <p:tavLst>
                                        <p:tav tm="0">
                                          <p:val>
                                            <p:strVal val="0-#ppt_w/2"/>
                                          </p:val>
                                        </p:tav>
                                        <p:tav tm="100000">
                                          <p:val>
                                            <p:strVal val="#ppt_x"/>
                                          </p:val>
                                        </p:tav>
                                      </p:tavLst>
                                    </p:anim>
                                    <p:anim calcmode="lin" valueType="num">
                                      <p:cBhvr additive="base">
                                        <p:cTn id="27" dur="500" fill="hold"/>
                                        <p:tgtEl>
                                          <p:spTgt spid="57"/>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0-#ppt_w/2"/>
                                          </p:val>
                                        </p:tav>
                                        <p:tav tm="100000">
                                          <p:val>
                                            <p:strVal val="#ppt_x"/>
                                          </p:val>
                                        </p:tav>
                                      </p:tavLst>
                                    </p:anim>
                                    <p:anim calcmode="lin" valueType="num">
                                      <p:cBhvr additive="base">
                                        <p:cTn id="31"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2010"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1027" name="组合 1026"/>
          <p:cNvGrpSpPr/>
          <p:nvPr/>
        </p:nvGrpSpPr>
        <p:grpSpPr bwMode="auto">
          <a:xfrm>
            <a:off x="4616749" y="2448834"/>
            <a:ext cx="1801466" cy="1799233"/>
            <a:chOff x="3283612" y="1597839"/>
            <a:chExt cx="1280019" cy="1280019"/>
          </a:xfrm>
        </p:grpSpPr>
        <p:sp>
          <p:nvSpPr>
            <p:cNvPr id="5" name="Freeform 6"/>
            <p:cNvSpPr/>
            <p:nvPr/>
          </p:nvSpPr>
          <p:spPr bwMode="auto">
            <a:xfrm>
              <a:off x="3283612" y="1597839"/>
              <a:ext cx="1280019" cy="1280019"/>
            </a:xfrm>
            <a:custGeom>
              <a:avLst/>
              <a:gdLst>
                <a:gd name="T0" fmla="*/ 133 w 265"/>
                <a:gd name="T1" fmla="*/ 265 h 265"/>
                <a:gd name="T2" fmla="*/ 66 w 265"/>
                <a:gd name="T3" fmla="*/ 248 h 265"/>
                <a:gd name="T4" fmla="*/ 0 w 265"/>
                <a:gd name="T5" fmla="*/ 133 h 265"/>
                <a:gd name="T6" fmla="*/ 0 w 265"/>
                <a:gd name="T7" fmla="*/ 0 h 265"/>
                <a:gd name="T8" fmla="*/ 133 w 265"/>
                <a:gd name="T9" fmla="*/ 0 h 265"/>
                <a:gd name="T10" fmla="*/ 200 w 265"/>
                <a:gd name="T11" fmla="*/ 17 h 265"/>
                <a:gd name="T12" fmla="*/ 265 w 265"/>
                <a:gd name="T13" fmla="*/ 133 h 265"/>
                <a:gd name="T14" fmla="*/ 265 w 265"/>
                <a:gd name="T15" fmla="*/ 265 h 265"/>
                <a:gd name="T16" fmla="*/ 133 w 265"/>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265">
                  <a:moveTo>
                    <a:pt x="133" y="265"/>
                  </a:moveTo>
                  <a:cubicBezTo>
                    <a:pt x="132" y="265"/>
                    <a:pt x="99" y="265"/>
                    <a:pt x="66" y="248"/>
                  </a:cubicBezTo>
                  <a:cubicBezTo>
                    <a:pt x="22" y="226"/>
                    <a:pt x="0" y="188"/>
                    <a:pt x="0" y="133"/>
                  </a:cubicBezTo>
                  <a:cubicBezTo>
                    <a:pt x="0" y="0"/>
                    <a:pt x="0" y="0"/>
                    <a:pt x="0" y="0"/>
                  </a:cubicBezTo>
                  <a:cubicBezTo>
                    <a:pt x="133" y="0"/>
                    <a:pt x="133" y="0"/>
                    <a:pt x="133" y="0"/>
                  </a:cubicBezTo>
                  <a:cubicBezTo>
                    <a:pt x="133" y="0"/>
                    <a:pt x="167" y="1"/>
                    <a:pt x="200" y="17"/>
                  </a:cubicBezTo>
                  <a:cubicBezTo>
                    <a:pt x="243" y="39"/>
                    <a:pt x="265" y="78"/>
                    <a:pt x="265" y="133"/>
                  </a:cubicBezTo>
                  <a:cubicBezTo>
                    <a:pt x="265" y="265"/>
                    <a:pt x="265" y="265"/>
                    <a:pt x="265" y="265"/>
                  </a:cubicBezTo>
                  <a:lnTo>
                    <a:pt x="133" y="265"/>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42008" name="Freeform 37"/>
            <p:cNvSpPr>
              <a:spLocks noEditPoints="1"/>
            </p:cNvSpPr>
            <p:nvPr/>
          </p:nvSpPr>
          <p:spPr bwMode="auto">
            <a:xfrm>
              <a:off x="3588758" y="1959407"/>
              <a:ext cx="669724" cy="556881"/>
            </a:xfrm>
            <a:custGeom>
              <a:avLst/>
              <a:gdLst>
                <a:gd name="T0" fmla="*/ 1287138004 w 309"/>
                <a:gd name="T1" fmla="*/ 0 h 257"/>
                <a:gd name="T2" fmla="*/ 1451554162 w 309"/>
                <a:gd name="T3" fmla="*/ 159638498 h 257"/>
                <a:gd name="T4" fmla="*/ 1404578117 w 309"/>
                <a:gd name="T5" fmla="*/ 605687178 h 257"/>
                <a:gd name="T6" fmla="*/ 1160304416 w 309"/>
                <a:gd name="T7" fmla="*/ 652638530 h 257"/>
                <a:gd name="T8" fmla="*/ 916028547 w 309"/>
                <a:gd name="T9" fmla="*/ 948439849 h 257"/>
                <a:gd name="T10" fmla="*/ 916028547 w 309"/>
                <a:gd name="T11" fmla="*/ 652638530 h 257"/>
                <a:gd name="T12" fmla="*/ 789194959 w 309"/>
                <a:gd name="T13" fmla="*/ 577515933 h 257"/>
                <a:gd name="T14" fmla="*/ 991191520 w 309"/>
                <a:gd name="T15" fmla="*/ 577515933 h 257"/>
                <a:gd name="T16" fmla="*/ 991191520 w 309"/>
                <a:gd name="T17" fmla="*/ 737154431 h 257"/>
                <a:gd name="T18" fmla="*/ 1122724013 w 309"/>
                <a:gd name="T19" fmla="*/ 577515933 h 257"/>
                <a:gd name="T20" fmla="*/ 1287138004 w 309"/>
                <a:gd name="T21" fmla="*/ 577515933 h 257"/>
                <a:gd name="T22" fmla="*/ 1376393357 w 309"/>
                <a:gd name="T23" fmla="*/ 488306630 h 257"/>
                <a:gd name="T24" fmla="*/ 1348206429 w 309"/>
                <a:gd name="T25" fmla="*/ 98600440 h 257"/>
                <a:gd name="T26" fmla="*/ 479153927 w 309"/>
                <a:gd name="T27" fmla="*/ 75124764 h 257"/>
                <a:gd name="T28" fmla="*/ 389900742 w 309"/>
                <a:gd name="T29" fmla="*/ 159638498 h 257"/>
                <a:gd name="T30" fmla="*/ 357017077 w 309"/>
                <a:gd name="T31" fmla="*/ 554040257 h 257"/>
                <a:gd name="T32" fmla="*/ 314737769 w 309"/>
                <a:gd name="T33" fmla="*/ 488306630 h 257"/>
                <a:gd name="T34" fmla="*/ 361713814 w 309"/>
                <a:gd name="T35" fmla="*/ 46953519 h 257"/>
                <a:gd name="T36" fmla="*/ 206693299 w 309"/>
                <a:gd name="T37" fmla="*/ 539953551 h 257"/>
                <a:gd name="T38" fmla="*/ 206693299 w 309"/>
                <a:gd name="T39" fmla="*/ 802888057 h 257"/>
                <a:gd name="T40" fmla="*/ 206693299 w 309"/>
                <a:gd name="T41" fmla="*/ 539953551 h 257"/>
                <a:gd name="T42" fmla="*/ 413386597 w 309"/>
                <a:gd name="T43" fmla="*/ 577515933 h 257"/>
                <a:gd name="T44" fmla="*/ 732823271 w 309"/>
                <a:gd name="T45" fmla="*/ 577515933 h 257"/>
                <a:gd name="T46" fmla="*/ 432177882 w 309"/>
                <a:gd name="T47" fmla="*/ 1173811973 h 257"/>
                <a:gd name="T48" fmla="*/ 450969167 w 309"/>
                <a:gd name="T49" fmla="*/ 943744281 h 257"/>
                <a:gd name="T50" fmla="*/ 450969167 w 309"/>
                <a:gd name="T51" fmla="*/ 1206678787 h 257"/>
                <a:gd name="T52" fmla="*/ 699939606 w 309"/>
                <a:gd name="T53" fmla="*/ 1173811973 h 257"/>
                <a:gd name="T54" fmla="*/ 718730891 w 309"/>
                <a:gd name="T55" fmla="*/ 943744281 h 257"/>
                <a:gd name="T56" fmla="*/ 822078624 w 309"/>
                <a:gd name="T57" fmla="*/ 1173811973 h 257"/>
                <a:gd name="T58" fmla="*/ 718730891 w 309"/>
                <a:gd name="T59" fmla="*/ 755934538 h 257"/>
                <a:gd name="T60" fmla="*/ 328830149 w 309"/>
                <a:gd name="T61" fmla="*/ 859230547 h 257"/>
                <a:gd name="T62" fmla="*/ 432177882 w 309"/>
                <a:gd name="T63" fmla="*/ 1173811973 h 257"/>
                <a:gd name="T64" fmla="*/ 89253186 w 309"/>
                <a:gd name="T65" fmla="*/ 971915525 h 257"/>
                <a:gd name="T66" fmla="*/ 103347733 w 309"/>
                <a:gd name="T67" fmla="*/ 1164420836 h 257"/>
                <a:gd name="T68" fmla="*/ 272460629 w 309"/>
                <a:gd name="T69" fmla="*/ 1183203111 h 257"/>
                <a:gd name="T70" fmla="*/ 277157366 w 309"/>
                <a:gd name="T71" fmla="*/ 821668165 h 257"/>
                <a:gd name="T72" fmla="*/ 0 w 309"/>
                <a:gd name="T73" fmla="*/ 906181899 h 257"/>
                <a:gd name="T74" fmla="*/ 89253186 w 309"/>
                <a:gd name="T75" fmla="*/ 1164420836 h 2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025" name="组合 1024"/>
          <p:cNvGrpSpPr/>
          <p:nvPr/>
        </p:nvGrpSpPr>
        <p:grpSpPr bwMode="auto">
          <a:xfrm>
            <a:off x="6518668" y="2448834"/>
            <a:ext cx="1799233" cy="1799233"/>
            <a:chOff x="4634745" y="1597839"/>
            <a:chExt cx="1280019" cy="1280019"/>
          </a:xfrm>
        </p:grpSpPr>
        <p:sp>
          <p:nvSpPr>
            <p:cNvPr id="10" name="Freeform 6"/>
            <p:cNvSpPr/>
            <p:nvPr/>
          </p:nvSpPr>
          <p:spPr bwMode="auto">
            <a:xfrm flipH="1">
              <a:off x="4634745" y="1597839"/>
              <a:ext cx="1280019" cy="1280019"/>
            </a:xfrm>
            <a:custGeom>
              <a:avLst/>
              <a:gdLst>
                <a:gd name="T0" fmla="*/ 133 w 265"/>
                <a:gd name="T1" fmla="*/ 265 h 265"/>
                <a:gd name="T2" fmla="*/ 66 w 265"/>
                <a:gd name="T3" fmla="*/ 248 h 265"/>
                <a:gd name="T4" fmla="*/ 0 w 265"/>
                <a:gd name="T5" fmla="*/ 133 h 265"/>
                <a:gd name="T6" fmla="*/ 0 w 265"/>
                <a:gd name="T7" fmla="*/ 0 h 265"/>
                <a:gd name="T8" fmla="*/ 133 w 265"/>
                <a:gd name="T9" fmla="*/ 0 h 265"/>
                <a:gd name="T10" fmla="*/ 200 w 265"/>
                <a:gd name="T11" fmla="*/ 17 h 265"/>
                <a:gd name="T12" fmla="*/ 265 w 265"/>
                <a:gd name="T13" fmla="*/ 133 h 265"/>
                <a:gd name="T14" fmla="*/ 265 w 265"/>
                <a:gd name="T15" fmla="*/ 265 h 265"/>
                <a:gd name="T16" fmla="*/ 133 w 265"/>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265">
                  <a:moveTo>
                    <a:pt x="133" y="265"/>
                  </a:moveTo>
                  <a:cubicBezTo>
                    <a:pt x="132" y="265"/>
                    <a:pt x="99" y="265"/>
                    <a:pt x="66" y="248"/>
                  </a:cubicBezTo>
                  <a:cubicBezTo>
                    <a:pt x="22" y="226"/>
                    <a:pt x="0" y="188"/>
                    <a:pt x="0" y="133"/>
                  </a:cubicBezTo>
                  <a:cubicBezTo>
                    <a:pt x="0" y="0"/>
                    <a:pt x="0" y="0"/>
                    <a:pt x="0" y="0"/>
                  </a:cubicBezTo>
                  <a:cubicBezTo>
                    <a:pt x="133" y="0"/>
                    <a:pt x="133" y="0"/>
                    <a:pt x="133" y="0"/>
                  </a:cubicBezTo>
                  <a:cubicBezTo>
                    <a:pt x="133" y="0"/>
                    <a:pt x="167" y="1"/>
                    <a:pt x="200" y="17"/>
                  </a:cubicBezTo>
                  <a:cubicBezTo>
                    <a:pt x="243" y="39"/>
                    <a:pt x="265" y="78"/>
                    <a:pt x="265" y="133"/>
                  </a:cubicBezTo>
                  <a:cubicBezTo>
                    <a:pt x="265" y="265"/>
                    <a:pt x="265" y="265"/>
                    <a:pt x="265" y="265"/>
                  </a:cubicBezTo>
                  <a:lnTo>
                    <a:pt x="133" y="265"/>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42006" name="Freeform 47"/>
            <p:cNvSpPr>
              <a:spLocks noChangeAspect="1" noEditPoints="1"/>
            </p:cNvSpPr>
            <p:nvPr/>
          </p:nvSpPr>
          <p:spPr bwMode="auto">
            <a:xfrm>
              <a:off x="4903548" y="1959406"/>
              <a:ext cx="742412" cy="602137"/>
            </a:xfrm>
            <a:custGeom>
              <a:avLst/>
              <a:gdLst>
                <a:gd name="T0" fmla="*/ 1089711882 w 329"/>
                <a:gd name="T1" fmla="*/ 50859152 h 267"/>
                <a:gd name="T2" fmla="*/ 1512358685 w 329"/>
                <a:gd name="T3" fmla="*/ 584877995 h 267"/>
                <a:gd name="T4" fmla="*/ 1125356685 w 329"/>
                <a:gd name="T5" fmla="*/ 1256217901 h 267"/>
                <a:gd name="T6" fmla="*/ 697619057 w 329"/>
                <a:gd name="T7" fmla="*/ 1347765277 h 267"/>
                <a:gd name="T8" fmla="*/ 651790348 w 329"/>
                <a:gd name="T9" fmla="*/ 1301991589 h 267"/>
                <a:gd name="T10" fmla="*/ 575409918 w 329"/>
                <a:gd name="T11" fmla="*/ 864603331 h 267"/>
                <a:gd name="T12" fmla="*/ 56012616 w 329"/>
                <a:gd name="T13" fmla="*/ 767970491 h 267"/>
                <a:gd name="T14" fmla="*/ 56012616 w 329"/>
                <a:gd name="T15" fmla="*/ 50859152 h 267"/>
                <a:gd name="T16" fmla="*/ 1155910662 w 329"/>
                <a:gd name="T17" fmla="*/ 991751212 h 267"/>
                <a:gd name="T18" fmla="*/ 1155910662 w 329"/>
                <a:gd name="T19" fmla="*/ 951062988 h 267"/>
                <a:gd name="T20" fmla="*/ 1486897789 w 329"/>
                <a:gd name="T21" fmla="*/ 895118372 h 267"/>
                <a:gd name="T22" fmla="*/ 1155910662 w 329"/>
                <a:gd name="T23" fmla="*/ 757799563 h 267"/>
                <a:gd name="T24" fmla="*/ 1486897789 w 329"/>
                <a:gd name="T25" fmla="*/ 757799563 h 267"/>
                <a:gd name="T26" fmla="*/ 641606441 w 329"/>
                <a:gd name="T27" fmla="*/ 437388257 h 267"/>
                <a:gd name="T28" fmla="*/ 641606441 w 329"/>
                <a:gd name="T29" fmla="*/ 391614569 h 267"/>
                <a:gd name="T30" fmla="*/ 977686650 w 329"/>
                <a:gd name="T31" fmla="*/ 340755417 h 267"/>
                <a:gd name="T32" fmla="*/ 641606441 w 329"/>
                <a:gd name="T33" fmla="*/ 198351144 h 267"/>
                <a:gd name="T34" fmla="*/ 977686650 w 329"/>
                <a:gd name="T35" fmla="*/ 198351144 h 267"/>
                <a:gd name="T36" fmla="*/ 295342325 w 329"/>
                <a:gd name="T37" fmla="*/ 183092497 h 267"/>
                <a:gd name="T38" fmla="*/ 392092825 w 329"/>
                <a:gd name="T39" fmla="*/ 422129610 h 267"/>
                <a:gd name="T40" fmla="*/ 488843325 w 329"/>
                <a:gd name="T41" fmla="*/ 183092497 h 267"/>
                <a:gd name="T42" fmla="*/ 356448023 w 329"/>
                <a:gd name="T43" fmla="*/ 630651683 h 267"/>
                <a:gd name="T44" fmla="*/ 392092825 w 329"/>
                <a:gd name="T45" fmla="*/ 483161945 h 267"/>
                <a:gd name="T46" fmla="*/ 371725011 w 329"/>
                <a:gd name="T47" fmla="*/ 478074226 h 267"/>
                <a:gd name="T48" fmla="*/ 412460639 w 329"/>
                <a:gd name="T49" fmla="*/ 472988762 h 267"/>
                <a:gd name="T50" fmla="*/ 448105441 w 329"/>
                <a:gd name="T51" fmla="*/ 432302793 h 267"/>
                <a:gd name="T52" fmla="*/ 330987127 w 329"/>
                <a:gd name="T53" fmla="*/ 432302793 h 267"/>
                <a:gd name="T54" fmla="*/ 412460639 w 329"/>
                <a:gd name="T55" fmla="*/ 228866185 h 267"/>
                <a:gd name="T56" fmla="*/ 269881430 w 329"/>
                <a:gd name="T57" fmla="*/ 284810801 h 267"/>
                <a:gd name="T58" fmla="*/ 478659418 w 329"/>
                <a:gd name="T59" fmla="*/ 366184993 h 267"/>
                <a:gd name="T60" fmla="*/ 478659418 w 329"/>
                <a:gd name="T61" fmla="*/ 254295761 h 267"/>
                <a:gd name="T62" fmla="*/ 1140633673 w 329"/>
                <a:gd name="T63" fmla="*/ 640824866 h 267"/>
                <a:gd name="T64" fmla="*/ 947132673 w 329"/>
                <a:gd name="T65" fmla="*/ 823917363 h 267"/>
                <a:gd name="T66" fmla="*/ 880936150 w 329"/>
                <a:gd name="T67" fmla="*/ 1017180788 h 267"/>
                <a:gd name="T68" fmla="*/ 646699523 w 329"/>
                <a:gd name="T69" fmla="*/ 864603331 h 267"/>
                <a:gd name="T70" fmla="*/ 789278732 w 329"/>
                <a:gd name="T71" fmla="*/ 1123984556 h 267"/>
                <a:gd name="T72" fmla="*/ 926764859 w 329"/>
                <a:gd name="T73" fmla="*/ 1164672780 h 267"/>
                <a:gd name="T74" fmla="*/ 1125356685 w 329"/>
                <a:gd name="T75" fmla="*/ 1185014637 h 267"/>
                <a:gd name="T76" fmla="*/ 1466529975 w 329"/>
                <a:gd name="T77" fmla="*/ 645910330 h 267"/>
                <a:gd name="T78" fmla="*/ 743447766 w 329"/>
                <a:gd name="T79" fmla="*/ 584877995 h 267"/>
                <a:gd name="T80" fmla="*/ 1033699266 w 329"/>
                <a:gd name="T81" fmla="*/ 101718304 h 267"/>
                <a:gd name="T82" fmla="*/ 106934407 w 329"/>
                <a:gd name="T83" fmla="*/ 101718304 h 267"/>
                <a:gd name="T84" fmla="*/ 106934407 w 329"/>
                <a:gd name="T85" fmla="*/ 717111339 h 267"/>
                <a:gd name="T86" fmla="*/ 1069344069 w 329"/>
                <a:gd name="T87" fmla="*/ 549277490 h 267"/>
                <a:gd name="T88" fmla="*/ 753633930 w 329"/>
                <a:gd name="T89" fmla="*/ 752714099 h 267"/>
                <a:gd name="T90" fmla="*/ 870752243 w 329"/>
                <a:gd name="T91" fmla="*/ 884947443 h 267"/>
                <a:gd name="T92" fmla="*/ 957316580 w 329"/>
                <a:gd name="T93" fmla="*/ 752714099 h 267"/>
                <a:gd name="T94" fmla="*/ 1069344069 w 329"/>
                <a:gd name="T95" fmla="*/ 549277490 h 2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1" name="组合 20"/>
          <p:cNvGrpSpPr/>
          <p:nvPr/>
        </p:nvGrpSpPr>
        <p:grpSpPr bwMode="auto">
          <a:xfrm>
            <a:off x="4616749" y="4348520"/>
            <a:ext cx="1801466" cy="1799233"/>
            <a:chOff x="3283612" y="2948972"/>
            <a:chExt cx="1280019" cy="1280019"/>
          </a:xfrm>
        </p:grpSpPr>
        <p:sp>
          <p:nvSpPr>
            <p:cNvPr id="11" name="Freeform 6"/>
            <p:cNvSpPr/>
            <p:nvPr/>
          </p:nvSpPr>
          <p:spPr bwMode="auto">
            <a:xfrm flipH="1">
              <a:off x="3283612" y="2948972"/>
              <a:ext cx="1280019" cy="1280019"/>
            </a:xfrm>
            <a:custGeom>
              <a:avLst/>
              <a:gdLst>
                <a:gd name="T0" fmla="*/ 133 w 265"/>
                <a:gd name="T1" fmla="*/ 265 h 265"/>
                <a:gd name="T2" fmla="*/ 66 w 265"/>
                <a:gd name="T3" fmla="*/ 248 h 265"/>
                <a:gd name="T4" fmla="*/ 0 w 265"/>
                <a:gd name="T5" fmla="*/ 133 h 265"/>
                <a:gd name="T6" fmla="*/ 0 w 265"/>
                <a:gd name="T7" fmla="*/ 0 h 265"/>
                <a:gd name="T8" fmla="*/ 133 w 265"/>
                <a:gd name="T9" fmla="*/ 0 h 265"/>
                <a:gd name="T10" fmla="*/ 200 w 265"/>
                <a:gd name="T11" fmla="*/ 17 h 265"/>
                <a:gd name="T12" fmla="*/ 265 w 265"/>
                <a:gd name="T13" fmla="*/ 133 h 265"/>
                <a:gd name="T14" fmla="*/ 265 w 265"/>
                <a:gd name="T15" fmla="*/ 265 h 265"/>
                <a:gd name="T16" fmla="*/ 133 w 265"/>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265">
                  <a:moveTo>
                    <a:pt x="133" y="265"/>
                  </a:moveTo>
                  <a:cubicBezTo>
                    <a:pt x="132" y="265"/>
                    <a:pt x="99" y="265"/>
                    <a:pt x="66" y="248"/>
                  </a:cubicBezTo>
                  <a:cubicBezTo>
                    <a:pt x="22" y="226"/>
                    <a:pt x="0" y="188"/>
                    <a:pt x="0" y="133"/>
                  </a:cubicBezTo>
                  <a:cubicBezTo>
                    <a:pt x="0" y="0"/>
                    <a:pt x="0" y="0"/>
                    <a:pt x="0" y="0"/>
                  </a:cubicBezTo>
                  <a:cubicBezTo>
                    <a:pt x="133" y="0"/>
                    <a:pt x="133" y="0"/>
                    <a:pt x="133" y="0"/>
                  </a:cubicBezTo>
                  <a:cubicBezTo>
                    <a:pt x="133" y="0"/>
                    <a:pt x="167" y="1"/>
                    <a:pt x="200" y="17"/>
                  </a:cubicBezTo>
                  <a:cubicBezTo>
                    <a:pt x="243" y="39"/>
                    <a:pt x="265" y="78"/>
                    <a:pt x="265" y="133"/>
                  </a:cubicBezTo>
                  <a:cubicBezTo>
                    <a:pt x="265" y="265"/>
                    <a:pt x="265" y="265"/>
                    <a:pt x="265" y="265"/>
                  </a:cubicBezTo>
                  <a:lnTo>
                    <a:pt x="133" y="265"/>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42004" name="Freeform 42"/>
            <p:cNvSpPr>
              <a:spLocks noChangeAspect="1" noEditPoints="1"/>
            </p:cNvSpPr>
            <p:nvPr/>
          </p:nvSpPr>
          <p:spPr bwMode="auto">
            <a:xfrm>
              <a:off x="3685167" y="3283940"/>
              <a:ext cx="476908" cy="610082"/>
            </a:xfrm>
            <a:custGeom>
              <a:avLst/>
              <a:gdLst>
                <a:gd name="T0" fmla="*/ 222111385 w 224"/>
                <a:gd name="T1" fmla="*/ 420238086 h 287"/>
                <a:gd name="T2" fmla="*/ 244775160 w 224"/>
                <a:gd name="T3" fmla="*/ 1269752825 h 287"/>
                <a:gd name="T4" fmla="*/ 95189985 w 224"/>
                <a:gd name="T5" fmla="*/ 1260714259 h 287"/>
                <a:gd name="T6" fmla="*/ 0 w 224"/>
                <a:gd name="T7" fmla="*/ 1147747054 h 287"/>
                <a:gd name="T8" fmla="*/ 54395190 w 224"/>
                <a:gd name="T9" fmla="*/ 316307323 h 287"/>
                <a:gd name="T10" fmla="*/ 775120276 w 224"/>
                <a:gd name="T11" fmla="*/ 980556952 h 287"/>
                <a:gd name="T12" fmla="*/ 861244751 w 224"/>
                <a:gd name="T13" fmla="*/ 750103259 h 287"/>
                <a:gd name="T14" fmla="*/ 838580975 w 224"/>
                <a:gd name="T15" fmla="*/ 826920448 h 287"/>
                <a:gd name="T16" fmla="*/ 820449955 w 224"/>
                <a:gd name="T17" fmla="*/ 849514739 h 287"/>
                <a:gd name="T18" fmla="*/ 729792725 w 224"/>
                <a:gd name="T19" fmla="*/ 849514739 h 287"/>
                <a:gd name="T20" fmla="*/ 707126821 w 224"/>
                <a:gd name="T21" fmla="*/ 826920448 h 287"/>
                <a:gd name="T22" fmla="*/ 870310261 w 224"/>
                <a:gd name="T23" fmla="*/ 619061047 h 287"/>
                <a:gd name="T24" fmla="*/ 874843016 w 224"/>
                <a:gd name="T25" fmla="*/ 623580330 h 287"/>
                <a:gd name="T26" fmla="*/ 888443410 w 224"/>
                <a:gd name="T27" fmla="*/ 628097488 h 287"/>
                <a:gd name="T28" fmla="*/ 892976165 w 224"/>
                <a:gd name="T29" fmla="*/ 628097488 h 287"/>
                <a:gd name="T30" fmla="*/ 897508920 w 224"/>
                <a:gd name="T31" fmla="*/ 632616771 h 287"/>
                <a:gd name="T32" fmla="*/ 902041675 w 224"/>
                <a:gd name="T33" fmla="*/ 637136054 h 287"/>
                <a:gd name="T34" fmla="*/ 906574430 w 224"/>
                <a:gd name="T35" fmla="*/ 641653212 h 287"/>
                <a:gd name="T36" fmla="*/ 915639940 w 224"/>
                <a:gd name="T37" fmla="*/ 646172495 h 287"/>
                <a:gd name="T38" fmla="*/ 920172695 w 224"/>
                <a:gd name="T39" fmla="*/ 650691779 h 287"/>
                <a:gd name="T40" fmla="*/ 924705451 w 224"/>
                <a:gd name="T41" fmla="*/ 655211062 h 287"/>
                <a:gd name="T42" fmla="*/ 929238206 w 224"/>
                <a:gd name="T43" fmla="*/ 659728220 h 287"/>
                <a:gd name="T44" fmla="*/ 992698905 w 224"/>
                <a:gd name="T45" fmla="*/ 835956889 h 287"/>
                <a:gd name="T46" fmla="*/ 992698905 w 224"/>
                <a:gd name="T47" fmla="*/ 1129672046 h 287"/>
                <a:gd name="T48" fmla="*/ 562076530 w 224"/>
                <a:gd name="T49" fmla="*/ 804326157 h 287"/>
                <a:gd name="T50" fmla="*/ 562076530 w 224"/>
                <a:gd name="T51" fmla="*/ 804326157 h 287"/>
                <a:gd name="T52" fmla="*/ 534877871 w 224"/>
                <a:gd name="T53" fmla="*/ 1278789266 h 287"/>
                <a:gd name="T54" fmla="*/ 534877871 w 224"/>
                <a:gd name="T55" fmla="*/ 1278789266 h 287"/>
                <a:gd name="T56" fmla="*/ 865777506 w 224"/>
                <a:gd name="T57" fmla="*/ 1057374141 h 287"/>
                <a:gd name="T58" fmla="*/ 779653031 w 224"/>
                <a:gd name="T59" fmla="*/ 167192228 h 287"/>
                <a:gd name="T60" fmla="*/ 235709650 w 224"/>
                <a:gd name="T61" fmla="*/ 375051630 h 287"/>
                <a:gd name="T62" fmla="*/ 181314460 w 224"/>
                <a:gd name="T63" fmla="*/ 370532346 h 287"/>
                <a:gd name="T64" fmla="*/ 702594066 w 224"/>
                <a:gd name="T65" fmla="*/ 117486488 h 287"/>
                <a:gd name="T66" fmla="*/ 181314460 w 224"/>
                <a:gd name="T67" fmla="*/ 370532346 h 287"/>
                <a:gd name="T68" fmla="*/ 670864780 w 224"/>
                <a:gd name="T69" fmla="*/ 85855756 h 287"/>
                <a:gd name="T70" fmla="*/ 113321005 w 224"/>
                <a:gd name="T71" fmla="*/ 325345889 h 287"/>
                <a:gd name="T72" fmla="*/ 281037200 w 224"/>
                <a:gd name="T73" fmla="*/ 451868818 h 287"/>
                <a:gd name="T74" fmla="*/ 879375771 w 224"/>
                <a:gd name="T75" fmla="*/ 180747953 h 287"/>
                <a:gd name="T76" fmla="*/ 920172695 w 224"/>
                <a:gd name="T77" fmla="*/ 587430314 h 287"/>
                <a:gd name="T78" fmla="*/ 915639940 w 224"/>
                <a:gd name="T79" fmla="*/ 582911031 h 287"/>
                <a:gd name="T80" fmla="*/ 902041675 w 224"/>
                <a:gd name="T81" fmla="*/ 573874590 h 287"/>
                <a:gd name="T82" fmla="*/ 897508920 w 224"/>
                <a:gd name="T83" fmla="*/ 573874590 h 287"/>
                <a:gd name="T84" fmla="*/ 779653031 w 224"/>
                <a:gd name="T85" fmla="*/ 546761015 h 287"/>
                <a:gd name="T86" fmla="*/ 507681340 w 224"/>
                <a:gd name="T87" fmla="*/ 804326157 h 287"/>
                <a:gd name="T88" fmla="*/ 326366880 w 224"/>
                <a:gd name="T89" fmla="*/ 1292344991 h 287"/>
                <a:gd name="T90" fmla="*/ 95189985 w 224"/>
                <a:gd name="T91" fmla="*/ 293715157 h 287"/>
                <a:gd name="T92" fmla="*/ 657266515 w 224"/>
                <a:gd name="T93" fmla="*/ 4519283 h 287"/>
                <a:gd name="T94" fmla="*/ 95189985 w 224"/>
                <a:gd name="T95" fmla="*/ 293715157 h 2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024" name="组合 1023"/>
          <p:cNvGrpSpPr/>
          <p:nvPr/>
        </p:nvGrpSpPr>
        <p:grpSpPr bwMode="auto">
          <a:xfrm>
            <a:off x="6518668" y="4348520"/>
            <a:ext cx="1799233" cy="1799233"/>
            <a:chOff x="4634745" y="2948972"/>
            <a:chExt cx="1280019" cy="1280019"/>
          </a:xfrm>
        </p:grpSpPr>
        <p:sp>
          <p:nvSpPr>
            <p:cNvPr id="12" name="Freeform 6"/>
            <p:cNvSpPr/>
            <p:nvPr/>
          </p:nvSpPr>
          <p:spPr bwMode="auto">
            <a:xfrm>
              <a:off x="4634745" y="2948972"/>
              <a:ext cx="1280019" cy="1280019"/>
            </a:xfrm>
            <a:custGeom>
              <a:avLst/>
              <a:gdLst>
                <a:gd name="T0" fmla="*/ 133 w 265"/>
                <a:gd name="T1" fmla="*/ 265 h 265"/>
                <a:gd name="T2" fmla="*/ 66 w 265"/>
                <a:gd name="T3" fmla="*/ 248 h 265"/>
                <a:gd name="T4" fmla="*/ 0 w 265"/>
                <a:gd name="T5" fmla="*/ 133 h 265"/>
                <a:gd name="T6" fmla="*/ 0 w 265"/>
                <a:gd name="T7" fmla="*/ 0 h 265"/>
                <a:gd name="T8" fmla="*/ 133 w 265"/>
                <a:gd name="T9" fmla="*/ 0 h 265"/>
                <a:gd name="T10" fmla="*/ 200 w 265"/>
                <a:gd name="T11" fmla="*/ 17 h 265"/>
                <a:gd name="T12" fmla="*/ 265 w 265"/>
                <a:gd name="T13" fmla="*/ 133 h 265"/>
                <a:gd name="T14" fmla="*/ 265 w 265"/>
                <a:gd name="T15" fmla="*/ 265 h 265"/>
                <a:gd name="T16" fmla="*/ 133 w 265"/>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265">
                  <a:moveTo>
                    <a:pt x="133" y="265"/>
                  </a:moveTo>
                  <a:cubicBezTo>
                    <a:pt x="132" y="265"/>
                    <a:pt x="99" y="265"/>
                    <a:pt x="66" y="248"/>
                  </a:cubicBezTo>
                  <a:cubicBezTo>
                    <a:pt x="22" y="226"/>
                    <a:pt x="0" y="188"/>
                    <a:pt x="0" y="133"/>
                  </a:cubicBezTo>
                  <a:cubicBezTo>
                    <a:pt x="0" y="0"/>
                    <a:pt x="0" y="0"/>
                    <a:pt x="0" y="0"/>
                  </a:cubicBezTo>
                  <a:cubicBezTo>
                    <a:pt x="133" y="0"/>
                    <a:pt x="133" y="0"/>
                    <a:pt x="133" y="0"/>
                  </a:cubicBezTo>
                  <a:cubicBezTo>
                    <a:pt x="133" y="0"/>
                    <a:pt x="167" y="1"/>
                    <a:pt x="200" y="17"/>
                  </a:cubicBezTo>
                  <a:cubicBezTo>
                    <a:pt x="243" y="39"/>
                    <a:pt x="265" y="78"/>
                    <a:pt x="265" y="133"/>
                  </a:cubicBezTo>
                  <a:cubicBezTo>
                    <a:pt x="265" y="265"/>
                    <a:pt x="265" y="265"/>
                    <a:pt x="265" y="265"/>
                  </a:cubicBezTo>
                  <a:lnTo>
                    <a:pt x="133" y="265"/>
                  </a:lnTo>
                  <a:close/>
                </a:path>
              </a:pathLst>
            </a:cu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grpSp>
          <p:nvGrpSpPr>
            <p:cNvPr id="42000" name="组合 28"/>
            <p:cNvGrpSpPr/>
            <p:nvPr/>
          </p:nvGrpSpPr>
          <p:grpSpPr bwMode="auto">
            <a:xfrm>
              <a:off x="4983719" y="3337348"/>
              <a:ext cx="582068" cy="503265"/>
              <a:chOff x="5169548" y="3637977"/>
              <a:chExt cx="674520" cy="583200"/>
            </a:xfrm>
          </p:grpSpPr>
          <p:sp>
            <p:nvSpPr>
              <p:cNvPr id="42001" name="Freeform 52"/>
              <p:cNvSpPr>
                <a:spLocks noEditPoints="1"/>
              </p:cNvSpPr>
              <p:nvPr/>
            </p:nvSpPr>
            <p:spPr bwMode="auto">
              <a:xfrm>
                <a:off x="5284736" y="3885993"/>
                <a:ext cx="456598" cy="250091"/>
              </a:xfrm>
              <a:custGeom>
                <a:avLst/>
                <a:gdLst>
                  <a:gd name="T0" fmla="*/ 891875819 w 186"/>
                  <a:gd name="T1" fmla="*/ 486946792 h 102"/>
                  <a:gd name="T2" fmla="*/ 554408165 w 186"/>
                  <a:gd name="T3" fmla="*/ 529028281 h 102"/>
                  <a:gd name="T4" fmla="*/ 554408165 w 186"/>
                  <a:gd name="T5" fmla="*/ 384747840 h 102"/>
                  <a:gd name="T6" fmla="*/ 891875819 w 186"/>
                  <a:gd name="T7" fmla="*/ 426829329 h 102"/>
                  <a:gd name="T8" fmla="*/ 554408165 w 186"/>
                  <a:gd name="T9" fmla="*/ 384747840 h 102"/>
                  <a:gd name="T10" fmla="*/ 1120869536 w 186"/>
                  <a:gd name="T11" fmla="*/ 264512914 h 102"/>
                  <a:gd name="T12" fmla="*/ 554408165 w 186"/>
                  <a:gd name="T13" fmla="*/ 306596855 h 102"/>
                  <a:gd name="T14" fmla="*/ 554408165 w 186"/>
                  <a:gd name="T15" fmla="*/ 150292432 h 102"/>
                  <a:gd name="T16" fmla="*/ 1120869536 w 186"/>
                  <a:gd name="T17" fmla="*/ 192373920 h 102"/>
                  <a:gd name="T18" fmla="*/ 554408165 w 186"/>
                  <a:gd name="T19" fmla="*/ 150292432 h 102"/>
                  <a:gd name="T20" fmla="*/ 1120869536 w 186"/>
                  <a:gd name="T21" fmla="*/ 36069497 h 102"/>
                  <a:gd name="T22" fmla="*/ 554408165 w 186"/>
                  <a:gd name="T23" fmla="*/ 78150986 h 102"/>
                  <a:gd name="T24" fmla="*/ 168732600 w 186"/>
                  <a:gd name="T25" fmla="*/ 18035974 h 102"/>
                  <a:gd name="T26" fmla="*/ 156681849 w 186"/>
                  <a:gd name="T27" fmla="*/ 24045514 h 102"/>
                  <a:gd name="T28" fmla="*/ 150655247 w 186"/>
                  <a:gd name="T29" fmla="*/ 24045514 h 102"/>
                  <a:gd name="T30" fmla="*/ 144628644 w 186"/>
                  <a:gd name="T31" fmla="*/ 30057506 h 102"/>
                  <a:gd name="T32" fmla="*/ 144628644 w 186"/>
                  <a:gd name="T33" fmla="*/ 30057506 h 102"/>
                  <a:gd name="T34" fmla="*/ 138602041 w 186"/>
                  <a:gd name="T35" fmla="*/ 36069497 h 102"/>
                  <a:gd name="T36" fmla="*/ 138602041 w 186"/>
                  <a:gd name="T37" fmla="*/ 36069497 h 102"/>
                  <a:gd name="T38" fmla="*/ 132575439 w 186"/>
                  <a:gd name="T39" fmla="*/ 36069497 h 102"/>
                  <a:gd name="T40" fmla="*/ 126548836 w 186"/>
                  <a:gd name="T41" fmla="*/ 42081489 h 102"/>
                  <a:gd name="T42" fmla="*/ 126548836 w 186"/>
                  <a:gd name="T43" fmla="*/ 42081489 h 102"/>
                  <a:gd name="T44" fmla="*/ 120524688 w 186"/>
                  <a:gd name="T45" fmla="*/ 48093480 h 102"/>
                  <a:gd name="T46" fmla="*/ 120524688 w 186"/>
                  <a:gd name="T47" fmla="*/ 48093480 h 102"/>
                  <a:gd name="T48" fmla="*/ 114498086 w 186"/>
                  <a:gd name="T49" fmla="*/ 48093480 h 102"/>
                  <a:gd name="T50" fmla="*/ 114498086 w 186"/>
                  <a:gd name="T51" fmla="*/ 54105472 h 102"/>
                  <a:gd name="T52" fmla="*/ 108471483 w 186"/>
                  <a:gd name="T53" fmla="*/ 54105472 h 102"/>
                  <a:gd name="T54" fmla="*/ 108471483 w 186"/>
                  <a:gd name="T55" fmla="*/ 60117463 h 102"/>
                  <a:gd name="T56" fmla="*/ 108471483 w 186"/>
                  <a:gd name="T57" fmla="*/ 60117463 h 102"/>
                  <a:gd name="T58" fmla="*/ 48210366 w 186"/>
                  <a:gd name="T59" fmla="*/ 168325954 h 102"/>
                  <a:gd name="T60" fmla="*/ 12053205 w 186"/>
                  <a:gd name="T61" fmla="*/ 366711866 h 102"/>
                  <a:gd name="T62" fmla="*/ 241046922 w 186"/>
                  <a:gd name="T63" fmla="*/ 6011991 h 102"/>
                  <a:gd name="T64" fmla="*/ 96418278 w 186"/>
                  <a:gd name="T65" fmla="*/ 180349937 h 102"/>
                  <a:gd name="T66" fmla="*/ 253100127 w 186"/>
                  <a:gd name="T67" fmla="*/ 96186960 h 102"/>
                  <a:gd name="T68" fmla="*/ 271177480 w 186"/>
                  <a:gd name="T69" fmla="*/ 180349937 h 102"/>
                  <a:gd name="T70" fmla="*/ 295283890 w 186"/>
                  <a:gd name="T71" fmla="*/ 180349937 h 102"/>
                  <a:gd name="T72" fmla="*/ 385675565 w 186"/>
                  <a:gd name="T73" fmla="*/ 198385912 h 102"/>
                  <a:gd name="T74" fmla="*/ 90391675 w 186"/>
                  <a:gd name="T75" fmla="*/ 198385912 h 102"/>
                  <a:gd name="T76" fmla="*/ 96418278 w 186"/>
                  <a:gd name="T77" fmla="*/ 180349937 h 102"/>
                  <a:gd name="T78" fmla="*/ 319387846 w 186"/>
                  <a:gd name="T79" fmla="*/ 228443417 h 102"/>
                  <a:gd name="T80" fmla="*/ 277204083 w 186"/>
                  <a:gd name="T81" fmla="*/ 228443417 h 102"/>
                  <a:gd name="T82" fmla="*/ 174759202 w 186"/>
                  <a:gd name="T83" fmla="*/ 210409895 h 102"/>
                  <a:gd name="T84" fmla="*/ 174759202 w 186"/>
                  <a:gd name="T85" fmla="*/ 252491383 h 102"/>
                  <a:gd name="T86" fmla="*/ 174759202 w 186"/>
                  <a:gd name="T87" fmla="*/ 210409895 h 102"/>
                  <a:gd name="T88" fmla="*/ 0 w 186"/>
                  <a:gd name="T89" fmla="*/ 613191258 h 102"/>
                  <a:gd name="T90" fmla="*/ 168732600 w 186"/>
                  <a:gd name="T91" fmla="*/ 577121761 h 102"/>
                  <a:gd name="T92" fmla="*/ 476067241 w 186"/>
                  <a:gd name="T93" fmla="*/ 613191258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002" name="Freeform 53"/>
              <p:cNvSpPr>
                <a:spLocks noEditPoints="1"/>
              </p:cNvSpPr>
              <p:nvPr/>
            </p:nvSpPr>
            <p:spPr bwMode="auto">
              <a:xfrm>
                <a:off x="5169548" y="3637977"/>
                <a:ext cx="674520" cy="583200"/>
              </a:xfrm>
              <a:custGeom>
                <a:avLst/>
                <a:gdLst>
                  <a:gd name="T0" fmla="*/ 1594300378 w 275"/>
                  <a:gd name="T1" fmla="*/ 426324101 h 238"/>
                  <a:gd name="T2" fmla="*/ 1461942384 w 275"/>
                  <a:gd name="T3" fmla="*/ 372282534 h 238"/>
                  <a:gd name="T4" fmla="*/ 1305522422 w 275"/>
                  <a:gd name="T5" fmla="*/ 372282534 h 238"/>
                  <a:gd name="T6" fmla="*/ 1167147710 w 275"/>
                  <a:gd name="T7" fmla="*/ 258195872 h 238"/>
                  <a:gd name="T8" fmla="*/ 1034792170 w 275"/>
                  <a:gd name="T9" fmla="*/ 258195872 h 238"/>
                  <a:gd name="T10" fmla="*/ 872353037 w 275"/>
                  <a:gd name="T11" fmla="*/ 0 h 238"/>
                  <a:gd name="T12" fmla="*/ 758045198 w 275"/>
                  <a:gd name="T13" fmla="*/ 0 h 238"/>
                  <a:gd name="T14" fmla="*/ 601622784 w 275"/>
                  <a:gd name="T15" fmla="*/ 258195872 h 238"/>
                  <a:gd name="T16" fmla="*/ 457233806 w 275"/>
                  <a:gd name="T17" fmla="*/ 264199402 h 238"/>
                  <a:gd name="T18" fmla="*/ 318859094 w 275"/>
                  <a:gd name="T19" fmla="*/ 372282534 h 238"/>
                  <a:gd name="T20" fmla="*/ 186503554 w 275"/>
                  <a:gd name="T21" fmla="*/ 372282534 h 238"/>
                  <a:gd name="T22" fmla="*/ 54145560 w 275"/>
                  <a:gd name="T23" fmla="*/ 426324101 h 238"/>
                  <a:gd name="T24" fmla="*/ 0 w 275"/>
                  <a:gd name="T25" fmla="*/ 558423802 h 238"/>
                  <a:gd name="T26" fmla="*/ 0 w 275"/>
                  <a:gd name="T27" fmla="*/ 1242943775 h 238"/>
                  <a:gd name="T28" fmla="*/ 54145560 w 275"/>
                  <a:gd name="T29" fmla="*/ 1375043476 h 238"/>
                  <a:gd name="T30" fmla="*/ 186503554 w 275"/>
                  <a:gd name="T31" fmla="*/ 1429085042 h 238"/>
                  <a:gd name="T32" fmla="*/ 1461942384 w 275"/>
                  <a:gd name="T33" fmla="*/ 1429085042 h 238"/>
                  <a:gd name="T34" fmla="*/ 1594300378 w 275"/>
                  <a:gd name="T35" fmla="*/ 1375043476 h 238"/>
                  <a:gd name="T36" fmla="*/ 1654462656 w 275"/>
                  <a:gd name="T37" fmla="*/ 1242943775 h 238"/>
                  <a:gd name="T38" fmla="*/ 1654462656 w 275"/>
                  <a:gd name="T39" fmla="*/ 558423802 h 238"/>
                  <a:gd name="T40" fmla="*/ 1594300378 w 275"/>
                  <a:gd name="T41" fmla="*/ 426324101 h 238"/>
                  <a:gd name="T42" fmla="*/ 463250525 w 275"/>
                  <a:gd name="T43" fmla="*/ 300227929 h 238"/>
                  <a:gd name="T44" fmla="*/ 1167147710 w 275"/>
                  <a:gd name="T45" fmla="*/ 294224400 h 238"/>
                  <a:gd name="T46" fmla="*/ 1263407846 w 275"/>
                  <a:gd name="T47" fmla="*/ 348263516 h 238"/>
                  <a:gd name="T48" fmla="*/ 1209262286 w 275"/>
                  <a:gd name="T49" fmla="*/ 336256457 h 238"/>
                  <a:gd name="T50" fmla="*/ 499345930 w 275"/>
                  <a:gd name="T51" fmla="*/ 342259987 h 238"/>
                  <a:gd name="T52" fmla="*/ 397071528 w 275"/>
                  <a:gd name="T53" fmla="*/ 444337139 h 238"/>
                  <a:gd name="T54" fmla="*/ 409102512 w 275"/>
                  <a:gd name="T55" fmla="*/ 498378706 h 238"/>
                  <a:gd name="T56" fmla="*/ 354956952 w 275"/>
                  <a:gd name="T57" fmla="*/ 408311062 h 238"/>
                  <a:gd name="T58" fmla="*/ 463250525 w 275"/>
                  <a:gd name="T59" fmla="*/ 300227929 h 238"/>
                  <a:gd name="T60" fmla="*/ 1552185802 w 275"/>
                  <a:gd name="T61" fmla="*/ 1242943775 h 238"/>
                  <a:gd name="T62" fmla="*/ 1528121381 w 275"/>
                  <a:gd name="T63" fmla="*/ 1302988871 h 238"/>
                  <a:gd name="T64" fmla="*/ 1461942384 w 275"/>
                  <a:gd name="T65" fmla="*/ 1333011418 h 238"/>
                  <a:gd name="T66" fmla="*/ 186503554 w 275"/>
                  <a:gd name="T67" fmla="*/ 1333011418 h 238"/>
                  <a:gd name="T68" fmla="*/ 126341275 w 275"/>
                  <a:gd name="T69" fmla="*/ 1302988871 h 238"/>
                  <a:gd name="T70" fmla="*/ 102276854 w 275"/>
                  <a:gd name="T71" fmla="*/ 1242943775 h 238"/>
                  <a:gd name="T72" fmla="*/ 102276854 w 275"/>
                  <a:gd name="T73" fmla="*/ 558423802 h 238"/>
                  <a:gd name="T74" fmla="*/ 126341275 w 275"/>
                  <a:gd name="T75" fmla="*/ 498378706 h 238"/>
                  <a:gd name="T76" fmla="*/ 186503554 w 275"/>
                  <a:gd name="T77" fmla="*/ 468356158 h 238"/>
                  <a:gd name="T78" fmla="*/ 324875813 w 275"/>
                  <a:gd name="T79" fmla="*/ 468356158 h 238"/>
                  <a:gd name="T80" fmla="*/ 457233806 w 275"/>
                  <a:gd name="T81" fmla="*/ 552420272 h 238"/>
                  <a:gd name="T82" fmla="*/ 1167147710 w 275"/>
                  <a:gd name="T83" fmla="*/ 552420272 h 238"/>
                  <a:gd name="T84" fmla="*/ 1293488986 w 275"/>
                  <a:gd name="T85" fmla="*/ 468356158 h 238"/>
                  <a:gd name="T86" fmla="*/ 1461942384 w 275"/>
                  <a:gd name="T87" fmla="*/ 468356158 h 238"/>
                  <a:gd name="T88" fmla="*/ 1528121381 w 275"/>
                  <a:gd name="T89" fmla="*/ 498378706 h 238"/>
                  <a:gd name="T90" fmla="*/ 1552185802 w 275"/>
                  <a:gd name="T91" fmla="*/ 558423802 h 238"/>
                  <a:gd name="T92" fmla="*/ 1552185802 w 275"/>
                  <a:gd name="T93" fmla="*/ 1242943775 h 2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9" name="组合 8"/>
          <p:cNvGrpSpPr/>
          <p:nvPr/>
        </p:nvGrpSpPr>
        <p:grpSpPr bwMode="auto">
          <a:xfrm>
            <a:off x="5909250" y="3741335"/>
            <a:ext cx="1116150" cy="1113918"/>
            <a:chOff x="4328509" y="2616291"/>
            <a:chExt cx="630998" cy="630998"/>
          </a:xfrm>
        </p:grpSpPr>
        <p:sp>
          <p:nvSpPr>
            <p:cNvPr id="14" name="椭圆 13"/>
            <p:cNvSpPr/>
            <p:nvPr/>
          </p:nvSpPr>
          <p:spPr>
            <a:xfrm rot="20170909">
              <a:off x="4328509" y="2616291"/>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sp>
          <p:nvSpPr>
            <p:cNvPr id="8" name="椭圆 7"/>
            <p:cNvSpPr/>
            <p:nvPr/>
          </p:nvSpPr>
          <p:spPr>
            <a:xfrm>
              <a:off x="4387822" y="2665608"/>
              <a:ext cx="512370" cy="513397"/>
            </a:xfrm>
            <a:prstGeom prst="ellipse">
              <a:avLst/>
            </a:prstGeom>
            <a:solidFill>
              <a:schemeClr val="bg2"/>
            </a:solidFill>
            <a:ln w="127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36" name="矩形 1"/>
          <p:cNvSpPr>
            <a:spLocks noChangeArrowheads="1"/>
          </p:cNvSpPr>
          <p:nvPr/>
        </p:nvSpPr>
        <p:spPr bwMode="auto">
          <a:xfrm>
            <a:off x="1442418" y="2743497"/>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7" name="矩形 1"/>
          <p:cNvSpPr>
            <a:spLocks noChangeArrowheads="1"/>
          </p:cNvSpPr>
          <p:nvPr/>
        </p:nvSpPr>
        <p:spPr bwMode="auto">
          <a:xfrm>
            <a:off x="1442418" y="4848555"/>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8" name="矩形 1"/>
          <p:cNvSpPr>
            <a:spLocks noChangeArrowheads="1"/>
          </p:cNvSpPr>
          <p:nvPr/>
        </p:nvSpPr>
        <p:spPr bwMode="auto">
          <a:xfrm>
            <a:off x="8960803" y="4848555"/>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
        <p:nvSpPr>
          <p:cNvPr id="39" name="矩形 1"/>
          <p:cNvSpPr>
            <a:spLocks noChangeArrowheads="1"/>
          </p:cNvSpPr>
          <p:nvPr/>
        </p:nvSpPr>
        <p:spPr bwMode="auto">
          <a:xfrm>
            <a:off x="8960803" y="2743497"/>
            <a:ext cx="2589467" cy="9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178054413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00" fill="hold"/>
                                        <p:tgtEl>
                                          <p:spTgt spid="9"/>
                                        </p:tgtEl>
                                        <p:attrNameLst>
                                          <p:attrName>ppt_w</p:attrName>
                                        </p:attrNameLst>
                                      </p:cBhvr>
                                      <p:tavLst>
                                        <p:tav tm="0">
                                          <p:val>
                                            <p:fltVal val="0"/>
                                          </p:val>
                                        </p:tav>
                                        <p:tav tm="100000">
                                          <p:val>
                                            <p:strVal val="#ppt_w"/>
                                          </p:val>
                                        </p:tav>
                                      </p:tavLst>
                                    </p:anim>
                                    <p:anim calcmode="lin" valueType="num">
                                      <p:cBhvr>
                                        <p:cTn id="21" dur="200" fill="hold"/>
                                        <p:tgtEl>
                                          <p:spTgt spid="9"/>
                                        </p:tgtEl>
                                        <p:attrNameLst>
                                          <p:attrName>ppt_h</p:attrName>
                                        </p:attrNameLst>
                                      </p:cBhvr>
                                      <p:tavLst>
                                        <p:tav tm="0">
                                          <p:val>
                                            <p:fltVal val="0"/>
                                          </p:val>
                                        </p:tav>
                                        <p:tav tm="100000">
                                          <p:val>
                                            <p:strVal val="#ppt_h"/>
                                          </p:val>
                                        </p:tav>
                                      </p:tavLst>
                                    </p:anim>
                                    <p:animEffect transition="in" filter="fade">
                                      <p:cBhvr>
                                        <p:cTn id="22" dur="200"/>
                                        <p:tgtEl>
                                          <p:spTgt spid="9"/>
                                        </p:tgtEl>
                                      </p:cBhvr>
                                    </p:animEffect>
                                  </p:childTnLst>
                                </p:cTn>
                              </p:par>
                              <p:par>
                                <p:cTn id="23" presetID="6" presetClass="emph" presetSubtype="0" autoRev="1" fill="hold" nodeType="withEffect">
                                  <p:stCondLst>
                                    <p:cond delay="150"/>
                                  </p:stCondLst>
                                  <p:childTnLst>
                                    <p:animScale>
                                      <p:cBhvr>
                                        <p:cTn id="24" dur="100" fill="hold"/>
                                        <p:tgtEl>
                                          <p:spTgt spid="9"/>
                                        </p:tgtEl>
                                      </p:cBhvr>
                                      <p:by x="130000" y="130000"/>
                                    </p:animScale>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nodeType="withEffect">
                                  <p:stCondLst>
                                    <p:cond delay="0"/>
                                  </p:stCondLst>
                                  <p:childTnLst>
                                    <p:set>
                                      <p:cBhvr>
                                        <p:cTn id="32" dur="1" fill="hold">
                                          <p:stCondLst>
                                            <p:cond delay="0"/>
                                          </p:stCondLst>
                                        </p:cTn>
                                        <p:tgtEl>
                                          <p:spTgt spid="1027"/>
                                        </p:tgtEl>
                                        <p:attrNameLst>
                                          <p:attrName>style.visibility</p:attrName>
                                        </p:attrNameLst>
                                      </p:cBhvr>
                                      <p:to>
                                        <p:strVal val="visible"/>
                                      </p:to>
                                    </p:set>
                                    <p:anim calcmode="lin" valueType="num">
                                      <p:cBhvr>
                                        <p:cTn id="33" dur="500" fill="hold"/>
                                        <p:tgtEl>
                                          <p:spTgt spid="1027"/>
                                        </p:tgtEl>
                                        <p:attrNameLst>
                                          <p:attrName>ppt_w</p:attrName>
                                        </p:attrNameLst>
                                      </p:cBhvr>
                                      <p:tavLst>
                                        <p:tav tm="0">
                                          <p:val>
                                            <p:fltVal val="0"/>
                                          </p:val>
                                        </p:tav>
                                        <p:tav tm="100000">
                                          <p:val>
                                            <p:strVal val="#ppt_w"/>
                                          </p:val>
                                        </p:tav>
                                      </p:tavLst>
                                    </p:anim>
                                    <p:anim calcmode="lin" valueType="num">
                                      <p:cBhvr>
                                        <p:cTn id="34" dur="500" fill="hold"/>
                                        <p:tgtEl>
                                          <p:spTgt spid="1027"/>
                                        </p:tgtEl>
                                        <p:attrNameLst>
                                          <p:attrName>ppt_h</p:attrName>
                                        </p:attrNameLst>
                                      </p:cBhvr>
                                      <p:tavLst>
                                        <p:tav tm="0">
                                          <p:val>
                                            <p:fltVal val="0"/>
                                          </p:val>
                                        </p:tav>
                                        <p:tav tm="100000">
                                          <p:val>
                                            <p:strVal val="#ppt_h"/>
                                          </p:val>
                                        </p:tav>
                                      </p:tavLst>
                                    </p:anim>
                                    <p:animEffect transition="in" filter="fade">
                                      <p:cBhvr>
                                        <p:cTn id="35" dur="500"/>
                                        <p:tgtEl>
                                          <p:spTgt spid="1027"/>
                                        </p:tgtEl>
                                      </p:cBhvr>
                                    </p:animEffect>
                                  </p:childTnLst>
                                </p:cTn>
                              </p:par>
                              <p:par>
                                <p:cTn id="36" presetID="53" presetClass="entr" presetSubtype="16" fill="hold" nodeType="withEffect">
                                  <p:stCondLst>
                                    <p:cond delay="0"/>
                                  </p:stCondLst>
                                  <p:childTnLst>
                                    <p:set>
                                      <p:cBhvr>
                                        <p:cTn id="37" dur="1" fill="hold">
                                          <p:stCondLst>
                                            <p:cond delay="0"/>
                                          </p:stCondLst>
                                        </p:cTn>
                                        <p:tgtEl>
                                          <p:spTgt spid="1025"/>
                                        </p:tgtEl>
                                        <p:attrNameLst>
                                          <p:attrName>style.visibility</p:attrName>
                                        </p:attrNameLst>
                                      </p:cBhvr>
                                      <p:to>
                                        <p:strVal val="visible"/>
                                      </p:to>
                                    </p:set>
                                    <p:anim calcmode="lin" valueType="num">
                                      <p:cBhvr>
                                        <p:cTn id="38" dur="500" fill="hold"/>
                                        <p:tgtEl>
                                          <p:spTgt spid="1025"/>
                                        </p:tgtEl>
                                        <p:attrNameLst>
                                          <p:attrName>ppt_w</p:attrName>
                                        </p:attrNameLst>
                                      </p:cBhvr>
                                      <p:tavLst>
                                        <p:tav tm="0">
                                          <p:val>
                                            <p:fltVal val="0"/>
                                          </p:val>
                                        </p:tav>
                                        <p:tav tm="100000">
                                          <p:val>
                                            <p:strVal val="#ppt_w"/>
                                          </p:val>
                                        </p:tav>
                                      </p:tavLst>
                                    </p:anim>
                                    <p:anim calcmode="lin" valueType="num">
                                      <p:cBhvr>
                                        <p:cTn id="39" dur="500" fill="hold"/>
                                        <p:tgtEl>
                                          <p:spTgt spid="1025"/>
                                        </p:tgtEl>
                                        <p:attrNameLst>
                                          <p:attrName>ppt_h</p:attrName>
                                        </p:attrNameLst>
                                      </p:cBhvr>
                                      <p:tavLst>
                                        <p:tav tm="0">
                                          <p:val>
                                            <p:fltVal val="0"/>
                                          </p:val>
                                        </p:tav>
                                        <p:tav tm="100000">
                                          <p:val>
                                            <p:strVal val="#ppt_h"/>
                                          </p:val>
                                        </p:tav>
                                      </p:tavLst>
                                    </p:anim>
                                    <p:animEffect transition="in" filter="fade">
                                      <p:cBhvr>
                                        <p:cTn id="40" dur="500"/>
                                        <p:tgtEl>
                                          <p:spTgt spid="1025"/>
                                        </p:tgtEl>
                                      </p:cBhvr>
                                    </p:animEffect>
                                  </p:childTnLst>
                                </p:cTn>
                              </p:par>
                              <p:par>
                                <p:cTn id="41" presetID="53" presetClass="entr" presetSubtype="16" fill="hold" nodeType="withEffect">
                                  <p:stCondLst>
                                    <p:cond delay="0"/>
                                  </p:stCondLst>
                                  <p:childTnLst>
                                    <p:set>
                                      <p:cBhvr>
                                        <p:cTn id="42" dur="1" fill="hold">
                                          <p:stCondLst>
                                            <p:cond delay="0"/>
                                          </p:stCondLst>
                                        </p:cTn>
                                        <p:tgtEl>
                                          <p:spTgt spid="1024"/>
                                        </p:tgtEl>
                                        <p:attrNameLst>
                                          <p:attrName>style.visibility</p:attrName>
                                        </p:attrNameLst>
                                      </p:cBhvr>
                                      <p:to>
                                        <p:strVal val="visible"/>
                                      </p:to>
                                    </p:set>
                                    <p:anim calcmode="lin" valueType="num">
                                      <p:cBhvr>
                                        <p:cTn id="43" dur="500" fill="hold"/>
                                        <p:tgtEl>
                                          <p:spTgt spid="1024"/>
                                        </p:tgtEl>
                                        <p:attrNameLst>
                                          <p:attrName>ppt_w</p:attrName>
                                        </p:attrNameLst>
                                      </p:cBhvr>
                                      <p:tavLst>
                                        <p:tav tm="0">
                                          <p:val>
                                            <p:fltVal val="0"/>
                                          </p:val>
                                        </p:tav>
                                        <p:tav tm="100000">
                                          <p:val>
                                            <p:strVal val="#ppt_w"/>
                                          </p:val>
                                        </p:tav>
                                      </p:tavLst>
                                    </p:anim>
                                    <p:anim calcmode="lin" valueType="num">
                                      <p:cBhvr>
                                        <p:cTn id="44" dur="500" fill="hold"/>
                                        <p:tgtEl>
                                          <p:spTgt spid="1024"/>
                                        </p:tgtEl>
                                        <p:attrNameLst>
                                          <p:attrName>ppt_h</p:attrName>
                                        </p:attrNameLst>
                                      </p:cBhvr>
                                      <p:tavLst>
                                        <p:tav tm="0">
                                          <p:val>
                                            <p:fltVal val="0"/>
                                          </p:val>
                                        </p:tav>
                                        <p:tav tm="100000">
                                          <p:val>
                                            <p:strVal val="#ppt_h"/>
                                          </p:val>
                                        </p:tav>
                                      </p:tavLst>
                                    </p:anim>
                                    <p:animEffect transition="in" filter="fade">
                                      <p:cBhvr>
                                        <p:cTn id="45" dur="500"/>
                                        <p:tgtEl>
                                          <p:spTgt spid="1024"/>
                                        </p:tgtEl>
                                      </p:cBhvr>
                                    </p:animEffect>
                                  </p:childTnLst>
                                </p:cTn>
                              </p:par>
                              <p:par>
                                <p:cTn id="46" presetID="2" presetClass="entr" presetSubtype="8" fill="hold" grpId="0" nodeType="withEffect">
                                  <p:stCondLst>
                                    <p:cond delay="30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300" fill="hold"/>
                                        <p:tgtEl>
                                          <p:spTgt spid="36"/>
                                        </p:tgtEl>
                                        <p:attrNameLst>
                                          <p:attrName>ppt_x</p:attrName>
                                        </p:attrNameLst>
                                      </p:cBhvr>
                                      <p:tavLst>
                                        <p:tav tm="0">
                                          <p:val>
                                            <p:strVal val="0-#ppt_w/2"/>
                                          </p:val>
                                        </p:tav>
                                        <p:tav tm="100000">
                                          <p:val>
                                            <p:strVal val="#ppt_x"/>
                                          </p:val>
                                        </p:tav>
                                      </p:tavLst>
                                    </p:anim>
                                    <p:anim calcmode="lin" valueType="num">
                                      <p:cBhvr additive="base">
                                        <p:cTn id="49" dur="300" fill="hold"/>
                                        <p:tgtEl>
                                          <p:spTgt spid="36"/>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30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300" fill="hold"/>
                                        <p:tgtEl>
                                          <p:spTgt spid="37"/>
                                        </p:tgtEl>
                                        <p:attrNameLst>
                                          <p:attrName>ppt_x</p:attrName>
                                        </p:attrNameLst>
                                      </p:cBhvr>
                                      <p:tavLst>
                                        <p:tav tm="0">
                                          <p:val>
                                            <p:strVal val="0-#ppt_w/2"/>
                                          </p:val>
                                        </p:tav>
                                        <p:tav tm="100000">
                                          <p:val>
                                            <p:strVal val="#ppt_x"/>
                                          </p:val>
                                        </p:tav>
                                      </p:tavLst>
                                    </p:anim>
                                    <p:anim calcmode="lin" valueType="num">
                                      <p:cBhvr additive="base">
                                        <p:cTn id="53" dur="300" fill="hold"/>
                                        <p:tgtEl>
                                          <p:spTgt spid="37"/>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300"/>
                                  </p:stCondLst>
                                  <p:childTnLst>
                                    <p:set>
                                      <p:cBhvr>
                                        <p:cTn id="55" dur="1" fill="hold">
                                          <p:stCondLst>
                                            <p:cond delay="0"/>
                                          </p:stCondLst>
                                        </p:cTn>
                                        <p:tgtEl>
                                          <p:spTgt spid="38"/>
                                        </p:tgtEl>
                                        <p:attrNameLst>
                                          <p:attrName>style.visibility</p:attrName>
                                        </p:attrNameLst>
                                      </p:cBhvr>
                                      <p:to>
                                        <p:strVal val="visible"/>
                                      </p:to>
                                    </p:set>
                                    <p:anim calcmode="lin" valueType="num">
                                      <p:cBhvr additive="base">
                                        <p:cTn id="56" dur="300" fill="hold"/>
                                        <p:tgtEl>
                                          <p:spTgt spid="38"/>
                                        </p:tgtEl>
                                        <p:attrNameLst>
                                          <p:attrName>ppt_x</p:attrName>
                                        </p:attrNameLst>
                                      </p:cBhvr>
                                      <p:tavLst>
                                        <p:tav tm="0">
                                          <p:val>
                                            <p:strVal val="0-#ppt_w/2"/>
                                          </p:val>
                                        </p:tav>
                                        <p:tav tm="100000">
                                          <p:val>
                                            <p:strVal val="#ppt_x"/>
                                          </p:val>
                                        </p:tav>
                                      </p:tavLst>
                                    </p:anim>
                                    <p:anim calcmode="lin" valueType="num">
                                      <p:cBhvr additive="base">
                                        <p:cTn id="57" dur="300" fill="hold"/>
                                        <p:tgtEl>
                                          <p:spTgt spid="38"/>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30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300" fill="hold"/>
                                        <p:tgtEl>
                                          <p:spTgt spid="39"/>
                                        </p:tgtEl>
                                        <p:attrNameLst>
                                          <p:attrName>ppt_x</p:attrName>
                                        </p:attrNameLst>
                                      </p:cBhvr>
                                      <p:tavLst>
                                        <p:tav tm="0">
                                          <p:val>
                                            <p:strVal val="0-#ppt_w/2"/>
                                          </p:val>
                                        </p:tav>
                                        <p:tav tm="100000">
                                          <p:val>
                                            <p:strVal val="#ppt_x"/>
                                          </p:val>
                                        </p:tav>
                                      </p:tavLst>
                                    </p:anim>
                                    <p:anim calcmode="lin" valueType="num">
                                      <p:cBhvr additive="base">
                                        <p:cTn id="61" dur="3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44070"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19" name="组合 18"/>
          <p:cNvGrpSpPr/>
          <p:nvPr/>
        </p:nvGrpSpPr>
        <p:grpSpPr bwMode="auto">
          <a:xfrm>
            <a:off x="-455036" y="1488945"/>
            <a:ext cx="8301922" cy="5190095"/>
            <a:chOff x="-252536" y="1113181"/>
            <a:chExt cx="5904656" cy="3690817"/>
          </a:xfrm>
        </p:grpSpPr>
        <p:pic>
          <p:nvPicPr>
            <p:cNvPr id="44067" name="图片 1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2536" y="1113181"/>
              <a:ext cx="5904656" cy="3690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矩形 20"/>
            <p:cNvSpPr/>
            <p:nvPr/>
          </p:nvSpPr>
          <p:spPr>
            <a:xfrm>
              <a:off x="977932" y="1544967"/>
              <a:ext cx="3399265" cy="1941449"/>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22" name="组合 21"/>
          <p:cNvGrpSpPr/>
          <p:nvPr/>
        </p:nvGrpSpPr>
        <p:grpSpPr bwMode="auto">
          <a:xfrm>
            <a:off x="2987170" y="3982423"/>
            <a:ext cx="4091805" cy="2468923"/>
            <a:chOff x="2363574" y="2787774"/>
            <a:chExt cx="2910048" cy="1756515"/>
          </a:xfrm>
        </p:grpSpPr>
        <p:pic>
          <p:nvPicPr>
            <p:cNvPr id="44065" name="图片 2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363574" y="2787774"/>
              <a:ext cx="2910048" cy="1756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矩形 24"/>
            <p:cNvSpPr/>
            <p:nvPr/>
          </p:nvSpPr>
          <p:spPr>
            <a:xfrm>
              <a:off x="2719194" y="2886240"/>
              <a:ext cx="2208334" cy="1373767"/>
            </a:xfrm>
            <a:prstGeom prst="rect">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27" name="组合 26"/>
          <p:cNvGrpSpPr/>
          <p:nvPr/>
        </p:nvGrpSpPr>
        <p:grpSpPr bwMode="auto">
          <a:xfrm>
            <a:off x="1400006" y="4520407"/>
            <a:ext cx="1332682" cy="1830485"/>
            <a:chOff x="888153" y="3147814"/>
            <a:chExt cx="947543" cy="1301210"/>
          </a:xfrm>
        </p:grpSpPr>
        <p:pic>
          <p:nvPicPr>
            <p:cNvPr id="44063" name="图片 28"/>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88153" y="3147814"/>
              <a:ext cx="947543" cy="130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矩形 29"/>
            <p:cNvSpPr/>
            <p:nvPr/>
          </p:nvSpPr>
          <p:spPr>
            <a:xfrm>
              <a:off x="973860" y="3274761"/>
              <a:ext cx="771367" cy="1029860"/>
            </a:xfrm>
            <a:prstGeom prst="rect">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31" name="组合 30"/>
          <p:cNvGrpSpPr/>
          <p:nvPr/>
        </p:nvGrpSpPr>
        <p:grpSpPr bwMode="auto">
          <a:xfrm>
            <a:off x="7340154" y="2198818"/>
            <a:ext cx="1013464" cy="1013464"/>
            <a:chOff x="5400545" y="1419622"/>
            <a:chExt cx="720080" cy="720080"/>
          </a:xfrm>
        </p:grpSpPr>
        <p:grpSp>
          <p:nvGrpSpPr>
            <p:cNvPr id="44057" name="组合 31"/>
            <p:cNvGrpSpPr/>
            <p:nvPr/>
          </p:nvGrpSpPr>
          <p:grpSpPr bwMode="auto">
            <a:xfrm>
              <a:off x="5400545" y="1419622"/>
              <a:ext cx="720080" cy="720080"/>
              <a:chOff x="5400545" y="1419622"/>
              <a:chExt cx="720080" cy="720080"/>
            </a:xfrm>
          </p:grpSpPr>
          <p:sp>
            <p:nvSpPr>
              <p:cNvPr id="34" name="椭圆 33"/>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5" name="椭圆 34"/>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33" name="TextBox 32"/>
            <p:cNvSpPr txBox="1"/>
            <p:nvPr/>
          </p:nvSpPr>
          <p:spPr>
            <a:xfrm>
              <a:off x="5524259" y="1563955"/>
              <a:ext cx="413669"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01</a:t>
              </a:r>
              <a:endParaRPr lang="zh-CN" altLang="en-US" sz="3375" dirty="0">
                <a:solidFill>
                  <a:schemeClr val="bg1"/>
                </a:solidFill>
                <a:latin typeface="Impact" panose="020B0806030902050204" pitchFamily="34" charset="0"/>
              </a:endParaRPr>
            </a:p>
          </p:txBody>
        </p:sp>
      </p:grpSp>
      <p:sp>
        <p:nvSpPr>
          <p:cNvPr id="36" name="矩形 1"/>
          <p:cNvSpPr>
            <a:spLocks noChangeArrowheads="1"/>
          </p:cNvSpPr>
          <p:nvPr/>
        </p:nvSpPr>
        <p:spPr bwMode="auto">
          <a:xfrm>
            <a:off x="8454072" y="2314896"/>
            <a:ext cx="3448902" cy="74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grpSp>
        <p:nvGrpSpPr>
          <p:cNvPr id="37" name="组合 36"/>
          <p:cNvGrpSpPr/>
          <p:nvPr/>
        </p:nvGrpSpPr>
        <p:grpSpPr bwMode="auto">
          <a:xfrm>
            <a:off x="7340153" y="3654274"/>
            <a:ext cx="1013464" cy="1011230"/>
            <a:chOff x="5400545" y="1419622"/>
            <a:chExt cx="720080" cy="720080"/>
          </a:xfrm>
        </p:grpSpPr>
        <p:grpSp>
          <p:nvGrpSpPr>
            <p:cNvPr id="44051" name="组合 37"/>
            <p:cNvGrpSpPr/>
            <p:nvPr/>
          </p:nvGrpSpPr>
          <p:grpSpPr bwMode="auto">
            <a:xfrm>
              <a:off x="5400545" y="1419622"/>
              <a:ext cx="720080" cy="720080"/>
              <a:chOff x="5400545" y="1419622"/>
              <a:chExt cx="720080" cy="720080"/>
            </a:xfrm>
          </p:grpSpPr>
          <p:sp>
            <p:nvSpPr>
              <p:cNvPr id="40" name="椭圆 39"/>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1" name="椭圆 40"/>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39" name="TextBox 38"/>
            <p:cNvSpPr txBox="1"/>
            <p:nvPr/>
          </p:nvSpPr>
          <p:spPr>
            <a:xfrm>
              <a:off x="5524259" y="1564273"/>
              <a:ext cx="451254" cy="435586"/>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02</a:t>
              </a:r>
              <a:endParaRPr lang="zh-CN" altLang="en-US" sz="3375" dirty="0">
                <a:solidFill>
                  <a:schemeClr val="bg1"/>
                </a:solidFill>
                <a:latin typeface="Impact" panose="020B0806030902050204" pitchFamily="34" charset="0"/>
              </a:endParaRPr>
            </a:p>
          </p:txBody>
        </p:sp>
      </p:grpSp>
      <p:sp>
        <p:nvSpPr>
          <p:cNvPr id="42" name="矩形 1"/>
          <p:cNvSpPr>
            <a:spLocks noChangeArrowheads="1"/>
          </p:cNvSpPr>
          <p:nvPr/>
        </p:nvSpPr>
        <p:spPr bwMode="auto">
          <a:xfrm>
            <a:off x="8454072" y="3770355"/>
            <a:ext cx="3448902" cy="74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grpSp>
        <p:nvGrpSpPr>
          <p:cNvPr id="43" name="组合 42"/>
          <p:cNvGrpSpPr/>
          <p:nvPr/>
        </p:nvGrpSpPr>
        <p:grpSpPr bwMode="auto">
          <a:xfrm>
            <a:off x="7340150" y="5149918"/>
            <a:ext cx="1013463" cy="1013464"/>
            <a:chOff x="5400545" y="1419622"/>
            <a:chExt cx="720080" cy="720080"/>
          </a:xfrm>
        </p:grpSpPr>
        <p:grpSp>
          <p:nvGrpSpPr>
            <p:cNvPr id="44045" name="组合 43"/>
            <p:cNvGrpSpPr/>
            <p:nvPr/>
          </p:nvGrpSpPr>
          <p:grpSpPr bwMode="auto">
            <a:xfrm>
              <a:off x="5400545" y="1419622"/>
              <a:ext cx="720080" cy="720080"/>
              <a:chOff x="5400545" y="1419622"/>
              <a:chExt cx="720080" cy="720080"/>
            </a:xfrm>
          </p:grpSpPr>
          <p:sp>
            <p:nvSpPr>
              <p:cNvPr id="46" name="椭圆 45"/>
              <p:cNvSpPr/>
              <p:nvPr/>
            </p:nvSpPr>
            <p:spPr>
              <a:xfrm>
                <a:off x="5400545" y="1419622"/>
                <a:ext cx="720080" cy="72008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7" name="椭圆 46"/>
              <p:cNvSpPr/>
              <p:nvPr/>
            </p:nvSpPr>
            <p:spPr>
              <a:xfrm>
                <a:off x="5480399" y="1510800"/>
                <a:ext cx="560371" cy="560371"/>
              </a:xfrm>
              <a:prstGeom prst="ellipse">
                <a:avLst/>
              </a:prstGeom>
              <a:solidFill>
                <a:schemeClr val="bg2"/>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45" name="TextBox 44"/>
            <p:cNvSpPr txBox="1"/>
            <p:nvPr/>
          </p:nvSpPr>
          <p:spPr>
            <a:xfrm>
              <a:off x="5524259" y="1563955"/>
              <a:ext cx="459227" cy="434625"/>
            </a:xfrm>
            <a:prstGeom prst="rect">
              <a:avLst/>
            </a:prstGeom>
            <a:noFill/>
            <a:effectLst>
              <a:outerShdw blurRad="12700" dist="12700" dir="2700000" algn="tl" rotWithShape="0">
                <a:prstClr val="black">
                  <a:alpha val="40000"/>
                </a:prstClr>
              </a:outerShdw>
            </a:effectLst>
          </p:spPr>
          <p:txBody>
            <a:bodyPr wrap="none">
              <a:spAutoFit/>
            </a:bodyPr>
            <a:lstStyle/>
            <a:p>
              <a:pPr eaLnBrk="1" hangingPunct="1">
                <a:defRPr/>
              </a:pPr>
              <a:r>
                <a:rPr lang="en-US" altLang="zh-CN" sz="3375" dirty="0">
                  <a:solidFill>
                    <a:schemeClr val="bg1"/>
                  </a:solidFill>
                  <a:latin typeface="Impact" panose="020B0806030902050204" pitchFamily="34" charset="0"/>
                </a:rPr>
                <a:t>03</a:t>
              </a:r>
              <a:endParaRPr lang="zh-CN" altLang="en-US" sz="3375" dirty="0">
                <a:solidFill>
                  <a:schemeClr val="bg1"/>
                </a:solidFill>
                <a:latin typeface="Impact" panose="020B0806030902050204" pitchFamily="34" charset="0"/>
              </a:endParaRPr>
            </a:p>
          </p:txBody>
        </p:sp>
      </p:grpSp>
      <p:sp>
        <p:nvSpPr>
          <p:cNvPr id="48" name="矩形 1"/>
          <p:cNvSpPr>
            <a:spLocks noChangeArrowheads="1"/>
          </p:cNvSpPr>
          <p:nvPr/>
        </p:nvSpPr>
        <p:spPr bwMode="auto">
          <a:xfrm>
            <a:off x="8454072" y="5268227"/>
            <a:ext cx="3448902" cy="74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293355450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1"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400" fill="hold"/>
                                        <p:tgtEl>
                                          <p:spTgt spid="19"/>
                                        </p:tgtEl>
                                        <p:attrNameLst>
                                          <p:attrName>ppt_x</p:attrName>
                                        </p:attrNameLst>
                                      </p:cBhvr>
                                      <p:tavLst>
                                        <p:tav tm="0">
                                          <p:val>
                                            <p:strVal val="#ppt_x"/>
                                          </p:val>
                                        </p:tav>
                                        <p:tav tm="100000">
                                          <p:val>
                                            <p:strVal val="#ppt_x"/>
                                          </p:val>
                                        </p:tav>
                                      </p:tavLst>
                                    </p:anim>
                                    <p:anim calcmode="lin" valueType="num">
                                      <p:cBhvr additive="base">
                                        <p:cTn id="21" dur="400" fill="hold"/>
                                        <p:tgtEl>
                                          <p:spTgt spid="19"/>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stCondLst>
                                    <p:cond delay="2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400" fill="hold"/>
                                        <p:tgtEl>
                                          <p:spTgt spid="22"/>
                                        </p:tgtEl>
                                        <p:attrNameLst>
                                          <p:attrName>ppt_x</p:attrName>
                                        </p:attrNameLst>
                                      </p:cBhvr>
                                      <p:tavLst>
                                        <p:tav tm="0">
                                          <p:val>
                                            <p:strVal val="#ppt_x"/>
                                          </p:val>
                                        </p:tav>
                                        <p:tav tm="100000">
                                          <p:val>
                                            <p:strVal val="#ppt_x"/>
                                          </p:val>
                                        </p:tav>
                                      </p:tavLst>
                                    </p:anim>
                                    <p:anim calcmode="lin" valueType="num">
                                      <p:cBhvr additive="base">
                                        <p:cTn id="25" dur="400" fill="hold"/>
                                        <p:tgtEl>
                                          <p:spTgt spid="22"/>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4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400" fill="hold"/>
                                        <p:tgtEl>
                                          <p:spTgt spid="27"/>
                                        </p:tgtEl>
                                        <p:attrNameLst>
                                          <p:attrName>ppt_x</p:attrName>
                                        </p:attrNameLst>
                                      </p:cBhvr>
                                      <p:tavLst>
                                        <p:tav tm="0">
                                          <p:val>
                                            <p:strVal val="#ppt_x"/>
                                          </p:val>
                                        </p:tav>
                                        <p:tav tm="100000">
                                          <p:val>
                                            <p:strVal val="#ppt_x"/>
                                          </p:val>
                                        </p:tav>
                                      </p:tavLst>
                                    </p:anim>
                                    <p:anim calcmode="lin" valueType="num">
                                      <p:cBhvr additive="base">
                                        <p:cTn id="29" dur="400" fill="hold"/>
                                        <p:tgtEl>
                                          <p:spTgt spid="27"/>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200" fill="hold"/>
                                        <p:tgtEl>
                                          <p:spTgt spid="31"/>
                                        </p:tgtEl>
                                        <p:attrNameLst>
                                          <p:attrName>ppt_w</p:attrName>
                                        </p:attrNameLst>
                                      </p:cBhvr>
                                      <p:tavLst>
                                        <p:tav tm="0">
                                          <p:val>
                                            <p:fltVal val="0"/>
                                          </p:val>
                                        </p:tav>
                                        <p:tav tm="100000">
                                          <p:val>
                                            <p:strVal val="#ppt_w"/>
                                          </p:val>
                                        </p:tav>
                                      </p:tavLst>
                                    </p:anim>
                                    <p:anim calcmode="lin" valueType="num">
                                      <p:cBhvr>
                                        <p:cTn id="34" dur="200" fill="hold"/>
                                        <p:tgtEl>
                                          <p:spTgt spid="31"/>
                                        </p:tgtEl>
                                        <p:attrNameLst>
                                          <p:attrName>ppt_h</p:attrName>
                                        </p:attrNameLst>
                                      </p:cBhvr>
                                      <p:tavLst>
                                        <p:tav tm="0">
                                          <p:val>
                                            <p:fltVal val="0"/>
                                          </p:val>
                                        </p:tav>
                                        <p:tav tm="100000">
                                          <p:val>
                                            <p:strVal val="#ppt_h"/>
                                          </p:val>
                                        </p:tav>
                                      </p:tavLst>
                                    </p:anim>
                                    <p:animEffect transition="in" filter="fade">
                                      <p:cBhvr>
                                        <p:cTn id="35" dur="200"/>
                                        <p:tgtEl>
                                          <p:spTgt spid="31"/>
                                        </p:tgtEl>
                                      </p:cBhvr>
                                    </p:animEffect>
                                  </p:childTnLst>
                                </p:cTn>
                              </p:par>
                              <p:par>
                                <p:cTn id="36" presetID="6" presetClass="emph" presetSubtype="0" autoRev="1" fill="hold" nodeType="withEffect">
                                  <p:stCondLst>
                                    <p:cond delay="150"/>
                                  </p:stCondLst>
                                  <p:childTnLst>
                                    <p:animScale>
                                      <p:cBhvr>
                                        <p:cTn id="37" dur="100" fill="hold"/>
                                        <p:tgtEl>
                                          <p:spTgt spid="31"/>
                                        </p:tgtEl>
                                      </p:cBhvr>
                                      <p:by x="130000" y="130000"/>
                                    </p:animScale>
                                  </p:childTnLst>
                                </p:cTn>
                              </p:par>
                            </p:childTnLst>
                          </p:cTn>
                        </p:par>
                        <p:par>
                          <p:cTn id="38" fill="hold">
                            <p:stCondLst>
                              <p:cond delay="1500"/>
                            </p:stCondLst>
                            <p:childTnLst>
                              <p:par>
                                <p:cTn id="39" presetID="2" presetClass="entr" presetSubtype="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300" fill="hold"/>
                                        <p:tgtEl>
                                          <p:spTgt spid="36"/>
                                        </p:tgtEl>
                                        <p:attrNameLst>
                                          <p:attrName>ppt_x</p:attrName>
                                        </p:attrNameLst>
                                      </p:cBhvr>
                                      <p:tavLst>
                                        <p:tav tm="0">
                                          <p:val>
                                            <p:strVal val="1+#ppt_w/2"/>
                                          </p:val>
                                        </p:tav>
                                        <p:tav tm="100000">
                                          <p:val>
                                            <p:strVal val="#ppt_x"/>
                                          </p:val>
                                        </p:tav>
                                      </p:tavLst>
                                    </p:anim>
                                    <p:anim calcmode="lin" valueType="num">
                                      <p:cBhvr additive="base">
                                        <p:cTn id="42" dur="300" fill="hold"/>
                                        <p:tgtEl>
                                          <p:spTgt spid="36"/>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200" fill="hold"/>
                                        <p:tgtEl>
                                          <p:spTgt spid="37"/>
                                        </p:tgtEl>
                                        <p:attrNameLst>
                                          <p:attrName>ppt_w</p:attrName>
                                        </p:attrNameLst>
                                      </p:cBhvr>
                                      <p:tavLst>
                                        <p:tav tm="0">
                                          <p:val>
                                            <p:fltVal val="0"/>
                                          </p:val>
                                        </p:tav>
                                        <p:tav tm="100000">
                                          <p:val>
                                            <p:strVal val="#ppt_w"/>
                                          </p:val>
                                        </p:tav>
                                      </p:tavLst>
                                    </p:anim>
                                    <p:anim calcmode="lin" valueType="num">
                                      <p:cBhvr>
                                        <p:cTn id="47" dur="200" fill="hold"/>
                                        <p:tgtEl>
                                          <p:spTgt spid="37"/>
                                        </p:tgtEl>
                                        <p:attrNameLst>
                                          <p:attrName>ppt_h</p:attrName>
                                        </p:attrNameLst>
                                      </p:cBhvr>
                                      <p:tavLst>
                                        <p:tav tm="0">
                                          <p:val>
                                            <p:fltVal val="0"/>
                                          </p:val>
                                        </p:tav>
                                        <p:tav tm="100000">
                                          <p:val>
                                            <p:strVal val="#ppt_h"/>
                                          </p:val>
                                        </p:tav>
                                      </p:tavLst>
                                    </p:anim>
                                    <p:animEffect transition="in" filter="fade">
                                      <p:cBhvr>
                                        <p:cTn id="48" dur="200"/>
                                        <p:tgtEl>
                                          <p:spTgt spid="37"/>
                                        </p:tgtEl>
                                      </p:cBhvr>
                                    </p:animEffect>
                                  </p:childTnLst>
                                </p:cTn>
                              </p:par>
                              <p:par>
                                <p:cTn id="49" presetID="6" presetClass="emph" presetSubtype="0" autoRev="1" fill="hold" nodeType="withEffect">
                                  <p:stCondLst>
                                    <p:cond delay="150"/>
                                  </p:stCondLst>
                                  <p:childTnLst>
                                    <p:animScale>
                                      <p:cBhvr>
                                        <p:cTn id="50" dur="100" fill="hold"/>
                                        <p:tgtEl>
                                          <p:spTgt spid="37"/>
                                        </p:tgtEl>
                                      </p:cBhvr>
                                      <p:by x="130000" y="130000"/>
                                    </p:animScale>
                                  </p:childTnLst>
                                </p:cTn>
                              </p:par>
                            </p:childTnLst>
                          </p:cTn>
                        </p:par>
                        <p:par>
                          <p:cTn id="51" fill="hold">
                            <p:stCondLst>
                              <p:cond delay="2500"/>
                            </p:stCondLst>
                            <p:childTnLst>
                              <p:par>
                                <p:cTn id="52" presetID="2" presetClass="entr" presetSubtype="2"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300" fill="hold"/>
                                        <p:tgtEl>
                                          <p:spTgt spid="42"/>
                                        </p:tgtEl>
                                        <p:attrNameLst>
                                          <p:attrName>ppt_x</p:attrName>
                                        </p:attrNameLst>
                                      </p:cBhvr>
                                      <p:tavLst>
                                        <p:tav tm="0">
                                          <p:val>
                                            <p:strVal val="1+#ppt_w/2"/>
                                          </p:val>
                                        </p:tav>
                                        <p:tav tm="100000">
                                          <p:val>
                                            <p:strVal val="#ppt_x"/>
                                          </p:val>
                                        </p:tav>
                                      </p:tavLst>
                                    </p:anim>
                                    <p:anim calcmode="lin" valueType="num">
                                      <p:cBhvr additive="base">
                                        <p:cTn id="55" dur="300" fill="hold"/>
                                        <p:tgtEl>
                                          <p:spTgt spid="42"/>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53" presetClass="entr" presetSubtype="16" fill="hold" nodeType="after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p:cTn id="59" dur="200" fill="hold"/>
                                        <p:tgtEl>
                                          <p:spTgt spid="43"/>
                                        </p:tgtEl>
                                        <p:attrNameLst>
                                          <p:attrName>ppt_w</p:attrName>
                                        </p:attrNameLst>
                                      </p:cBhvr>
                                      <p:tavLst>
                                        <p:tav tm="0">
                                          <p:val>
                                            <p:fltVal val="0"/>
                                          </p:val>
                                        </p:tav>
                                        <p:tav tm="100000">
                                          <p:val>
                                            <p:strVal val="#ppt_w"/>
                                          </p:val>
                                        </p:tav>
                                      </p:tavLst>
                                    </p:anim>
                                    <p:anim calcmode="lin" valueType="num">
                                      <p:cBhvr>
                                        <p:cTn id="60" dur="200" fill="hold"/>
                                        <p:tgtEl>
                                          <p:spTgt spid="43"/>
                                        </p:tgtEl>
                                        <p:attrNameLst>
                                          <p:attrName>ppt_h</p:attrName>
                                        </p:attrNameLst>
                                      </p:cBhvr>
                                      <p:tavLst>
                                        <p:tav tm="0">
                                          <p:val>
                                            <p:fltVal val="0"/>
                                          </p:val>
                                        </p:tav>
                                        <p:tav tm="100000">
                                          <p:val>
                                            <p:strVal val="#ppt_h"/>
                                          </p:val>
                                        </p:tav>
                                      </p:tavLst>
                                    </p:anim>
                                    <p:animEffect transition="in" filter="fade">
                                      <p:cBhvr>
                                        <p:cTn id="61" dur="200"/>
                                        <p:tgtEl>
                                          <p:spTgt spid="43"/>
                                        </p:tgtEl>
                                      </p:cBhvr>
                                    </p:animEffect>
                                  </p:childTnLst>
                                </p:cTn>
                              </p:par>
                              <p:par>
                                <p:cTn id="62" presetID="6" presetClass="emph" presetSubtype="0" autoRev="1" fill="hold" nodeType="withEffect">
                                  <p:stCondLst>
                                    <p:cond delay="150"/>
                                  </p:stCondLst>
                                  <p:childTnLst>
                                    <p:animScale>
                                      <p:cBhvr>
                                        <p:cTn id="63" dur="100" fill="hold"/>
                                        <p:tgtEl>
                                          <p:spTgt spid="43"/>
                                        </p:tgtEl>
                                      </p:cBhvr>
                                      <p:by x="130000" y="130000"/>
                                    </p:animScale>
                                  </p:childTnLst>
                                </p:cTn>
                              </p:par>
                            </p:childTnLst>
                          </p:cTn>
                        </p:par>
                        <p:par>
                          <p:cTn id="64" fill="hold">
                            <p:stCondLst>
                              <p:cond delay="3500"/>
                            </p:stCondLst>
                            <p:childTnLst>
                              <p:par>
                                <p:cTn id="65" presetID="2" presetClass="entr" presetSubtype="2"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300" fill="hold"/>
                                        <p:tgtEl>
                                          <p:spTgt spid="48"/>
                                        </p:tgtEl>
                                        <p:attrNameLst>
                                          <p:attrName>ppt_x</p:attrName>
                                        </p:attrNameLst>
                                      </p:cBhvr>
                                      <p:tavLst>
                                        <p:tav tm="0">
                                          <p:val>
                                            <p:strVal val="1+#ppt_w/2"/>
                                          </p:val>
                                        </p:tav>
                                        <p:tav tm="100000">
                                          <p:val>
                                            <p:strVal val="#ppt_x"/>
                                          </p:val>
                                        </p:tav>
                                      </p:tavLst>
                                    </p:anim>
                                    <p:anim calcmode="lin" valueType="num">
                                      <p:cBhvr additive="base">
                                        <p:cTn id="68" dur="3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6" grpId="0"/>
      <p:bldP spid="42"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1227"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29" name="组合 28"/>
          <p:cNvGrpSpPr/>
          <p:nvPr/>
        </p:nvGrpSpPr>
        <p:grpSpPr bwMode="auto">
          <a:xfrm>
            <a:off x="7036560" y="3549359"/>
            <a:ext cx="4152077" cy="671923"/>
            <a:chOff x="5004048" y="2327999"/>
            <a:chExt cx="2952328" cy="477777"/>
          </a:xfrm>
        </p:grpSpPr>
        <p:sp>
          <p:nvSpPr>
            <p:cNvPr id="30" name="圆角矩形 29"/>
            <p:cNvSpPr/>
            <p:nvPr/>
          </p:nvSpPr>
          <p:spPr>
            <a:xfrm>
              <a:off x="5004048" y="2327999"/>
              <a:ext cx="2807887" cy="477777"/>
            </a:xfrm>
            <a:prstGeom prst="round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51225" name="TextBox 30"/>
            <p:cNvSpPr txBox="1">
              <a:spLocks noChangeArrowheads="1"/>
            </p:cNvSpPr>
            <p:nvPr/>
          </p:nvSpPr>
          <p:spPr bwMode="auto">
            <a:xfrm>
              <a:off x="5292080" y="2382221"/>
              <a:ext cx="2664296" cy="3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531" b="1">
                  <a:latin typeface="微软雅黑" panose="020B0503020204020204" pitchFamily="34" charset="-122"/>
                  <a:ea typeface="微软雅黑" panose="020B0503020204020204" pitchFamily="34" charset="-122"/>
                </a:rPr>
                <a:t>在这里填写小标题</a:t>
              </a:r>
            </a:p>
          </p:txBody>
        </p:sp>
      </p:grpSp>
      <p:grpSp>
        <p:nvGrpSpPr>
          <p:cNvPr id="32" name="组合 31"/>
          <p:cNvGrpSpPr/>
          <p:nvPr/>
        </p:nvGrpSpPr>
        <p:grpSpPr bwMode="auto">
          <a:xfrm>
            <a:off x="1466975" y="3549357"/>
            <a:ext cx="4252530" cy="671923"/>
            <a:chOff x="1043608" y="2327999"/>
            <a:chExt cx="3024336" cy="477777"/>
          </a:xfrm>
        </p:grpSpPr>
        <p:sp>
          <p:nvSpPr>
            <p:cNvPr id="33" name="圆角矩形 32"/>
            <p:cNvSpPr/>
            <p:nvPr/>
          </p:nvSpPr>
          <p:spPr>
            <a:xfrm>
              <a:off x="1259519" y="2327999"/>
              <a:ext cx="2808425" cy="477777"/>
            </a:xfrm>
            <a:prstGeom prst="round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51223" name="TextBox 33"/>
            <p:cNvSpPr txBox="1">
              <a:spLocks noChangeArrowheads="1"/>
            </p:cNvSpPr>
            <p:nvPr/>
          </p:nvSpPr>
          <p:spPr bwMode="auto">
            <a:xfrm>
              <a:off x="1043608" y="2384985"/>
              <a:ext cx="2664296" cy="3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531" b="1">
                  <a:latin typeface="微软雅黑" panose="020B0503020204020204" pitchFamily="34" charset="-122"/>
                  <a:ea typeface="微软雅黑" panose="020B0503020204020204" pitchFamily="34" charset="-122"/>
                </a:rPr>
                <a:t>在这里填写小标题</a:t>
              </a:r>
            </a:p>
          </p:txBody>
        </p:sp>
      </p:grpSp>
      <p:sp>
        <p:nvSpPr>
          <p:cNvPr id="35" name="椭圆 34"/>
          <p:cNvSpPr/>
          <p:nvPr/>
        </p:nvSpPr>
        <p:spPr>
          <a:xfrm>
            <a:off x="4864534" y="2779214"/>
            <a:ext cx="3087269" cy="3087269"/>
          </a:xfrm>
          <a:prstGeom prst="ellipse">
            <a:avLst/>
          </a:prstGeom>
          <a:solidFill>
            <a:schemeClr val="tx1">
              <a:lumMod val="50000"/>
              <a:lumOff val="5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36" name="椭圆 35"/>
          <p:cNvSpPr/>
          <p:nvPr/>
        </p:nvSpPr>
        <p:spPr>
          <a:xfrm>
            <a:off x="5141339" y="3058251"/>
            <a:ext cx="2531428" cy="25314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37" name="组合 36"/>
          <p:cNvGrpSpPr/>
          <p:nvPr/>
        </p:nvGrpSpPr>
        <p:grpSpPr bwMode="auto">
          <a:xfrm>
            <a:off x="7036560" y="4359680"/>
            <a:ext cx="4152077" cy="671921"/>
            <a:chOff x="5004048" y="2904063"/>
            <a:chExt cx="2952328" cy="477777"/>
          </a:xfrm>
        </p:grpSpPr>
        <p:sp>
          <p:nvSpPr>
            <p:cNvPr id="38" name="圆角矩形 37"/>
            <p:cNvSpPr/>
            <p:nvPr/>
          </p:nvSpPr>
          <p:spPr>
            <a:xfrm>
              <a:off x="5004048" y="2904063"/>
              <a:ext cx="2807887" cy="477777"/>
            </a:xfrm>
            <a:prstGeom prst="round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51221" name="TextBox 38"/>
            <p:cNvSpPr txBox="1">
              <a:spLocks noChangeArrowheads="1"/>
            </p:cNvSpPr>
            <p:nvPr/>
          </p:nvSpPr>
          <p:spPr bwMode="auto">
            <a:xfrm>
              <a:off x="5292080" y="2958285"/>
              <a:ext cx="2664296" cy="342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531" b="1">
                  <a:latin typeface="微软雅黑" panose="020B0503020204020204" pitchFamily="34" charset="-122"/>
                  <a:ea typeface="微软雅黑" panose="020B0503020204020204" pitchFamily="34" charset="-122"/>
                </a:rPr>
                <a:t>在这里填写小标题</a:t>
              </a:r>
            </a:p>
          </p:txBody>
        </p:sp>
      </p:grpSp>
      <p:grpSp>
        <p:nvGrpSpPr>
          <p:cNvPr id="40" name="组合 39"/>
          <p:cNvGrpSpPr/>
          <p:nvPr/>
        </p:nvGrpSpPr>
        <p:grpSpPr bwMode="auto">
          <a:xfrm>
            <a:off x="1466975" y="4359684"/>
            <a:ext cx="4252530" cy="671922"/>
            <a:chOff x="1043608" y="2904063"/>
            <a:chExt cx="3024336" cy="477777"/>
          </a:xfrm>
        </p:grpSpPr>
        <p:sp>
          <p:nvSpPr>
            <p:cNvPr id="41" name="圆角矩形 40"/>
            <p:cNvSpPr/>
            <p:nvPr/>
          </p:nvSpPr>
          <p:spPr>
            <a:xfrm>
              <a:off x="1259519" y="2904063"/>
              <a:ext cx="2808425" cy="477777"/>
            </a:xfrm>
            <a:prstGeom prst="round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51219" name="TextBox 41"/>
            <p:cNvSpPr txBox="1">
              <a:spLocks noChangeArrowheads="1"/>
            </p:cNvSpPr>
            <p:nvPr/>
          </p:nvSpPr>
          <p:spPr bwMode="auto">
            <a:xfrm>
              <a:off x="1043608" y="2957422"/>
              <a:ext cx="2664296" cy="3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r>
                <a:rPr lang="zh-CN" altLang="en-US" sz="2531" b="1">
                  <a:latin typeface="微软雅黑" panose="020B0503020204020204" pitchFamily="34" charset="-122"/>
                  <a:ea typeface="微软雅黑" panose="020B0503020204020204" pitchFamily="34" charset="-122"/>
                </a:rPr>
                <a:t>在这里填写小标题</a:t>
              </a:r>
            </a:p>
          </p:txBody>
        </p:sp>
      </p:grpSp>
      <p:grpSp>
        <p:nvGrpSpPr>
          <p:cNvPr id="43" name="组合 42"/>
          <p:cNvGrpSpPr/>
          <p:nvPr/>
        </p:nvGrpSpPr>
        <p:grpSpPr bwMode="auto">
          <a:xfrm>
            <a:off x="5395821" y="3310501"/>
            <a:ext cx="2024695" cy="2024695"/>
            <a:chOff x="3836485" y="2265716"/>
            <a:chExt cx="1440160" cy="1440160"/>
          </a:xfrm>
        </p:grpSpPr>
        <p:sp>
          <p:nvSpPr>
            <p:cNvPr id="44" name="椭圆 43"/>
            <p:cNvSpPr/>
            <p:nvPr/>
          </p:nvSpPr>
          <p:spPr>
            <a:xfrm>
              <a:off x="3836485" y="2265716"/>
              <a:ext cx="1440160" cy="1440160"/>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45" name="文本框 25"/>
            <p:cNvSpPr>
              <a:spLocks noChangeArrowheads="1"/>
            </p:cNvSpPr>
            <p:nvPr/>
          </p:nvSpPr>
          <p:spPr bwMode="auto">
            <a:xfrm>
              <a:off x="3993680" y="3115204"/>
              <a:ext cx="1125771" cy="26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b="1" kern="0" dirty="0">
                  <a:latin typeface="微软雅黑" panose="020B0503020204020204" pitchFamily="34" charset="-122"/>
                  <a:ea typeface="微软雅黑" panose="020B0503020204020204" pitchFamily="34" charset="-122"/>
                  <a:sym typeface="微软雅黑" panose="020B0503020204020204" pitchFamily="34" charset="-122"/>
                </a:rPr>
                <a:t>您的标题</a:t>
              </a:r>
            </a:p>
          </p:txBody>
        </p:sp>
        <p:pic>
          <p:nvPicPr>
            <p:cNvPr id="46" name="图片 4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5539" y="2436011"/>
              <a:ext cx="682051" cy="679932"/>
            </a:xfrm>
            <a:prstGeom prst="rect">
              <a:avLst/>
            </a:prstGeom>
            <a:effectLst>
              <a:innerShdw blurRad="25400" dist="25400" dir="13500000">
                <a:prstClr val="black">
                  <a:alpha val="50000"/>
                </a:prstClr>
              </a:innerShdw>
            </a:effectLst>
          </p:spPr>
        </p:pic>
      </p:grpSp>
      <p:sp>
        <p:nvSpPr>
          <p:cNvPr id="47" name="矩形 1"/>
          <p:cNvSpPr>
            <a:spLocks noChangeArrowheads="1"/>
          </p:cNvSpPr>
          <p:nvPr/>
        </p:nvSpPr>
        <p:spPr bwMode="auto">
          <a:xfrm>
            <a:off x="1873254" y="5283854"/>
            <a:ext cx="2477852"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
        <p:nvSpPr>
          <p:cNvPr id="48" name="矩形 1"/>
          <p:cNvSpPr>
            <a:spLocks noChangeArrowheads="1"/>
          </p:cNvSpPr>
          <p:nvPr/>
        </p:nvSpPr>
        <p:spPr bwMode="auto">
          <a:xfrm>
            <a:off x="8186195" y="5283854"/>
            <a:ext cx="2480084"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
        <p:nvSpPr>
          <p:cNvPr id="49" name="矩形 1"/>
          <p:cNvSpPr>
            <a:spLocks noChangeArrowheads="1"/>
          </p:cNvSpPr>
          <p:nvPr/>
        </p:nvSpPr>
        <p:spPr bwMode="auto">
          <a:xfrm>
            <a:off x="8186195" y="2143008"/>
            <a:ext cx="2480084"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
        <p:nvSpPr>
          <p:cNvPr id="50" name="矩形 1"/>
          <p:cNvSpPr>
            <a:spLocks noChangeArrowheads="1"/>
          </p:cNvSpPr>
          <p:nvPr/>
        </p:nvSpPr>
        <p:spPr bwMode="auto">
          <a:xfrm>
            <a:off x="1873254" y="2143008"/>
            <a:ext cx="2477852"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zh-CN" altLang="en-US" sz="1687">
                <a:latin typeface="微软雅黑" panose="020B0503020204020204" pitchFamily="34" charset="-122"/>
                <a:ea typeface="微软雅黑" panose="020B0503020204020204" pitchFamily="34" charset="-122"/>
              </a:rPr>
              <a:t>随着计算机技术的发展及印刷技术的进步，平面设计在感观领域的表现和应用也越来越丰富。</a:t>
            </a:r>
          </a:p>
        </p:txBody>
      </p:sp>
    </p:spTree>
    <p:extLst>
      <p:ext uri="{BB962C8B-B14F-4D97-AF65-F5344CB8AC3E}">
        <p14:creationId xmlns:p14="http://schemas.microsoft.com/office/powerpoint/2010/main" val="338734900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200" fill="hold"/>
                                        <p:tgtEl>
                                          <p:spTgt spid="35"/>
                                        </p:tgtEl>
                                        <p:attrNameLst>
                                          <p:attrName>ppt_w</p:attrName>
                                        </p:attrNameLst>
                                      </p:cBhvr>
                                      <p:tavLst>
                                        <p:tav tm="0">
                                          <p:val>
                                            <p:fltVal val="0"/>
                                          </p:val>
                                        </p:tav>
                                        <p:tav tm="100000">
                                          <p:val>
                                            <p:strVal val="#ppt_w"/>
                                          </p:val>
                                        </p:tav>
                                      </p:tavLst>
                                    </p:anim>
                                    <p:anim calcmode="lin" valueType="num">
                                      <p:cBhvr>
                                        <p:cTn id="21" dur="200" fill="hold"/>
                                        <p:tgtEl>
                                          <p:spTgt spid="35"/>
                                        </p:tgtEl>
                                        <p:attrNameLst>
                                          <p:attrName>ppt_h</p:attrName>
                                        </p:attrNameLst>
                                      </p:cBhvr>
                                      <p:tavLst>
                                        <p:tav tm="0">
                                          <p:val>
                                            <p:fltVal val="0"/>
                                          </p:val>
                                        </p:tav>
                                        <p:tav tm="100000">
                                          <p:val>
                                            <p:strVal val="#ppt_h"/>
                                          </p:val>
                                        </p:tav>
                                      </p:tavLst>
                                    </p:anim>
                                    <p:animEffect transition="in" filter="fade">
                                      <p:cBhvr>
                                        <p:cTn id="22" dur="200"/>
                                        <p:tgtEl>
                                          <p:spTgt spid="35"/>
                                        </p:tgtEl>
                                      </p:cBhvr>
                                    </p:animEffect>
                                  </p:childTnLst>
                                </p:cTn>
                              </p:par>
                              <p:par>
                                <p:cTn id="23" presetID="6" presetClass="emph" presetSubtype="0" autoRev="1" fill="hold" grpId="1" nodeType="withEffect">
                                  <p:stCondLst>
                                    <p:cond delay="150"/>
                                  </p:stCondLst>
                                  <p:childTnLst>
                                    <p:animScale>
                                      <p:cBhvr>
                                        <p:cTn id="24" dur="100" fill="hold"/>
                                        <p:tgtEl>
                                          <p:spTgt spid="35"/>
                                        </p:tgtEl>
                                      </p:cBhvr>
                                      <p:by x="130000" y="130000"/>
                                    </p:animScale>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200" fill="hold"/>
                                        <p:tgtEl>
                                          <p:spTgt spid="36"/>
                                        </p:tgtEl>
                                        <p:attrNameLst>
                                          <p:attrName>ppt_w</p:attrName>
                                        </p:attrNameLst>
                                      </p:cBhvr>
                                      <p:tavLst>
                                        <p:tav tm="0">
                                          <p:val>
                                            <p:fltVal val="0"/>
                                          </p:val>
                                        </p:tav>
                                        <p:tav tm="100000">
                                          <p:val>
                                            <p:strVal val="#ppt_w"/>
                                          </p:val>
                                        </p:tav>
                                      </p:tavLst>
                                    </p:anim>
                                    <p:anim calcmode="lin" valueType="num">
                                      <p:cBhvr>
                                        <p:cTn id="29" dur="200" fill="hold"/>
                                        <p:tgtEl>
                                          <p:spTgt spid="36"/>
                                        </p:tgtEl>
                                        <p:attrNameLst>
                                          <p:attrName>ppt_h</p:attrName>
                                        </p:attrNameLst>
                                      </p:cBhvr>
                                      <p:tavLst>
                                        <p:tav tm="0">
                                          <p:val>
                                            <p:fltVal val="0"/>
                                          </p:val>
                                        </p:tav>
                                        <p:tav tm="100000">
                                          <p:val>
                                            <p:strVal val="#ppt_h"/>
                                          </p:val>
                                        </p:tav>
                                      </p:tavLst>
                                    </p:anim>
                                    <p:animEffect transition="in" filter="fade">
                                      <p:cBhvr>
                                        <p:cTn id="30" dur="200"/>
                                        <p:tgtEl>
                                          <p:spTgt spid="36"/>
                                        </p:tgtEl>
                                      </p:cBhvr>
                                    </p:animEffect>
                                  </p:childTnLst>
                                </p:cTn>
                              </p:par>
                              <p:par>
                                <p:cTn id="31" presetID="6" presetClass="emph" presetSubtype="0" autoRev="1" fill="hold" grpId="1" nodeType="withEffect">
                                  <p:stCondLst>
                                    <p:cond delay="150"/>
                                  </p:stCondLst>
                                  <p:childTnLst>
                                    <p:animScale>
                                      <p:cBhvr>
                                        <p:cTn id="32" dur="100" fill="hold"/>
                                        <p:tgtEl>
                                          <p:spTgt spid="36"/>
                                        </p:tgtEl>
                                      </p:cBhvr>
                                      <p:by x="130000" y="130000"/>
                                    </p:animScale>
                                  </p:childTnLst>
                                </p:cTn>
                              </p:par>
                            </p:childTnLst>
                          </p:cTn>
                        </p:par>
                        <p:par>
                          <p:cTn id="33" fill="hold">
                            <p:stCondLst>
                              <p:cond delay="1500"/>
                            </p:stCondLst>
                            <p:childTnLst>
                              <p:par>
                                <p:cTn id="34" presetID="12" presetClass="entr" presetSubtype="8"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400"/>
                                        <p:tgtEl>
                                          <p:spTgt spid="29"/>
                                        </p:tgtEl>
                                        <p:attrNameLst>
                                          <p:attrName>ppt_x</p:attrName>
                                        </p:attrNameLst>
                                      </p:cBhvr>
                                      <p:tavLst>
                                        <p:tav tm="0">
                                          <p:val>
                                            <p:strVal val="#ppt_x-#ppt_w*1.125000"/>
                                          </p:val>
                                        </p:tav>
                                        <p:tav tm="100000">
                                          <p:val>
                                            <p:strVal val="#ppt_x"/>
                                          </p:val>
                                        </p:tav>
                                      </p:tavLst>
                                    </p:anim>
                                    <p:animEffect transition="in" filter="wipe(right)">
                                      <p:cBhvr>
                                        <p:cTn id="37" dur="400"/>
                                        <p:tgtEl>
                                          <p:spTgt spid="29"/>
                                        </p:tgtEl>
                                      </p:cBhvr>
                                    </p:animEffect>
                                  </p:childTnLst>
                                </p:cTn>
                              </p:par>
                              <p:par>
                                <p:cTn id="38" presetID="12" presetClass="entr" presetSubtype="2"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400"/>
                                        <p:tgtEl>
                                          <p:spTgt spid="32"/>
                                        </p:tgtEl>
                                        <p:attrNameLst>
                                          <p:attrName>ppt_x</p:attrName>
                                        </p:attrNameLst>
                                      </p:cBhvr>
                                      <p:tavLst>
                                        <p:tav tm="0">
                                          <p:val>
                                            <p:strVal val="#ppt_x+#ppt_w*1.125000"/>
                                          </p:val>
                                        </p:tav>
                                        <p:tav tm="100000">
                                          <p:val>
                                            <p:strVal val="#ppt_x"/>
                                          </p:val>
                                        </p:tav>
                                      </p:tavLst>
                                    </p:anim>
                                    <p:animEffect transition="in" filter="wipe(left)">
                                      <p:cBhvr>
                                        <p:cTn id="41" dur="400"/>
                                        <p:tgtEl>
                                          <p:spTgt spid="32"/>
                                        </p:tgtEl>
                                      </p:cBhvr>
                                    </p:animEffect>
                                  </p:childTnLst>
                                </p:cTn>
                              </p:par>
                            </p:childTnLst>
                          </p:cTn>
                        </p:par>
                        <p:par>
                          <p:cTn id="42" fill="hold">
                            <p:stCondLst>
                              <p:cond delay="2000"/>
                            </p:stCondLst>
                            <p:childTnLst>
                              <p:par>
                                <p:cTn id="43" presetID="2" presetClass="entr" presetSubtype="4" decel="56600"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300" fill="hold"/>
                                        <p:tgtEl>
                                          <p:spTgt spid="49"/>
                                        </p:tgtEl>
                                        <p:attrNameLst>
                                          <p:attrName>ppt_x</p:attrName>
                                        </p:attrNameLst>
                                      </p:cBhvr>
                                      <p:tavLst>
                                        <p:tav tm="0">
                                          <p:val>
                                            <p:strVal val="#ppt_x"/>
                                          </p:val>
                                        </p:tav>
                                        <p:tav tm="100000">
                                          <p:val>
                                            <p:strVal val="#ppt_x"/>
                                          </p:val>
                                        </p:tav>
                                      </p:tavLst>
                                    </p:anim>
                                    <p:anim calcmode="lin" valueType="num">
                                      <p:cBhvr additive="base">
                                        <p:cTn id="46" dur="300" fill="hold"/>
                                        <p:tgtEl>
                                          <p:spTgt spid="49"/>
                                        </p:tgtEl>
                                        <p:attrNameLst>
                                          <p:attrName>ppt_y</p:attrName>
                                        </p:attrNameLst>
                                      </p:cBhvr>
                                      <p:tavLst>
                                        <p:tav tm="0">
                                          <p:val>
                                            <p:strVal val="1+#ppt_h/2"/>
                                          </p:val>
                                        </p:tav>
                                        <p:tav tm="100000">
                                          <p:val>
                                            <p:strVal val="#ppt_y"/>
                                          </p:val>
                                        </p:tav>
                                      </p:tavLst>
                                    </p:anim>
                                  </p:childTnLst>
                                </p:cTn>
                              </p:par>
                              <p:par>
                                <p:cTn id="47" presetID="2" presetClass="entr" presetSubtype="4" decel="5660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300" fill="hold"/>
                                        <p:tgtEl>
                                          <p:spTgt spid="50"/>
                                        </p:tgtEl>
                                        <p:attrNameLst>
                                          <p:attrName>ppt_x</p:attrName>
                                        </p:attrNameLst>
                                      </p:cBhvr>
                                      <p:tavLst>
                                        <p:tav tm="0">
                                          <p:val>
                                            <p:strVal val="#ppt_x"/>
                                          </p:val>
                                        </p:tav>
                                        <p:tav tm="100000">
                                          <p:val>
                                            <p:strVal val="#ppt_x"/>
                                          </p:val>
                                        </p:tav>
                                      </p:tavLst>
                                    </p:anim>
                                    <p:anim calcmode="lin" valueType="num">
                                      <p:cBhvr additive="base">
                                        <p:cTn id="50" dur="300" fill="hold"/>
                                        <p:tgtEl>
                                          <p:spTgt spid="50"/>
                                        </p:tgtEl>
                                        <p:attrNameLst>
                                          <p:attrName>ppt_y</p:attrName>
                                        </p:attrNameLst>
                                      </p:cBhvr>
                                      <p:tavLst>
                                        <p:tav tm="0">
                                          <p:val>
                                            <p:strVal val="1+#ppt_h/2"/>
                                          </p:val>
                                        </p:tav>
                                        <p:tav tm="100000">
                                          <p:val>
                                            <p:strVal val="#ppt_y"/>
                                          </p:val>
                                        </p:tav>
                                      </p:tavLst>
                                    </p:anim>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p:cTn id="54" dur="200" fill="hold"/>
                                        <p:tgtEl>
                                          <p:spTgt spid="43"/>
                                        </p:tgtEl>
                                        <p:attrNameLst>
                                          <p:attrName>ppt_w</p:attrName>
                                        </p:attrNameLst>
                                      </p:cBhvr>
                                      <p:tavLst>
                                        <p:tav tm="0">
                                          <p:val>
                                            <p:fltVal val="0"/>
                                          </p:val>
                                        </p:tav>
                                        <p:tav tm="100000">
                                          <p:val>
                                            <p:strVal val="#ppt_w"/>
                                          </p:val>
                                        </p:tav>
                                      </p:tavLst>
                                    </p:anim>
                                    <p:anim calcmode="lin" valueType="num">
                                      <p:cBhvr>
                                        <p:cTn id="55" dur="200" fill="hold"/>
                                        <p:tgtEl>
                                          <p:spTgt spid="43"/>
                                        </p:tgtEl>
                                        <p:attrNameLst>
                                          <p:attrName>ppt_h</p:attrName>
                                        </p:attrNameLst>
                                      </p:cBhvr>
                                      <p:tavLst>
                                        <p:tav tm="0">
                                          <p:val>
                                            <p:fltVal val="0"/>
                                          </p:val>
                                        </p:tav>
                                        <p:tav tm="100000">
                                          <p:val>
                                            <p:strVal val="#ppt_h"/>
                                          </p:val>
                                        </p:tav>
                                      </p:tavLst>
                                    </p:anim>
                                    <p:animEffect transition="in" filter="fade">
                                      <p:cBhvr>
                                        <p:cTn id="56" dur="200"/>
                                        <p:tgtEl>
                                          <p:spTgt spid="43"/>
                                        </p:tgtEl>
                                      </p:cBhvr>
                                    </p:animEffect>
                                  </p:childTnLst>
                                </p:cTn>
                              </p:par>
                              <p:par>
                                <p:cTn id="57" presetID="6" presetClass="emph" presetSubtype="0" autoRev="1" fill="hold" nodeType="withEffect">
                                  <p:stCondLst>
                                    <p:cond delay="150"/>
                                  </p:stCondLst>
                                  <p:childTnLst>
                                    <p:animScale>
                                      <p:cBhvr>
                                        <p:cTn id="58" dur="100" fill="hold"/>
                                        <p:tgtEl>
                                          <p:spTgt spid="43"/>
                                        </p:tgtEl>
                                      </p:cBhvr>
                                      <p:by x="130000" y="130000"/>
                                    </p:animScale>
                                  </p:childTnLst>
                                </p:cTn>
                              </p:par>
                              <p:par>
                                <p:cTn id="59" presetID="12" presetClass="entr" presetSubtype="2" fill="hold" nodeType="with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additive="base">
                                        <p:cTn id="61" dur="400"/>
                                        <p:tgtEl>
                                          <p:spTgt spid="40"/>
                                        </p:tgtEl>
                                        <p:attrNameLst>
                                          <p:attrName>ppt_x</p:attrName>
                                        </p:attrNameLst>
                                      </p:cBhvr>
                                      <p:tavLst>
                                        <p:tav tm="0">
                                          <p:val>
                                            <p:strVal val="#ppt_x+#ppt_w*1.125000"/>
                                          </p:val>
                                        </p:tav>
                                        <p:tav tm="100000">
                                          <p:val>
                                            <p:strVal val="#ppt_x"/>
                                          </p:val>
                                        </p:tav>
                                      </p:tavLst>
                                    </p:anim>
                                    <p:animEffect transition="in" filter="wipe(left)">
                                      <p:cBhvr>
                                        <p:cTn id="62" dur="400"/>
                                        <p:tgtEl>
                                          <p:spTgt spid="40"/>
                                        </p:tgtEl>
                                      </p:cBhvr>
                                    </p:animEffect>
                                  </p:childTnLst>
                                </p:cTn>
                              </p:par>
                            </p:childTnLst>
                          </p:cTn>
                        </p:par>
                        <p:par>
                          <p:cTn id="63" fill="hold">
                            <p:stCondLst>
                              <p:cond delay="3000"/>
                            </p:stCondLst>
                            <p:childTnLst>
                              <p:par>
                                <p:cTn id="64" presetID="12" presetClass="entr" presetSubtype="8" fill="hold"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400"/>
                                        <p:tgtEl>
                                          <p:spTgt spid="37"/>
                                        </p:tgtEl>
                                        <p:attrNameLst>
                                          <p:attrName>ppt_x</p:attrName>
                                        </p:attrNameLst>
                                      </p:cBhvr>
                                      <p:tavLst>
                                        <p:tav tm="0">
                                          <p:val>
                                            <p:strVal val="#ppt_x-#ppt_w*1.125000"/>
                                          </p:val>
                                        </p:tav>
                                        <p:tav tm="100000">
                                          <p:val>
                                            <p:strVal val="#ppt_x"/>
                                          </p:val>
                                        </p:tav>
                                      </p:tavLst>
                                    </p:anim>
                                    <p:animEffect transition="in" filter="wipe(right)">
                                      <p:cBhvr>
                                        <p:cTn id="67" dur="400"/>
                                        <p:tgtEl>
                                          <p:spTgt spid="37"/>
                                        </p:tgtEl>
                                      </p:cBhvr>
                                    </p:animEffect>
                                  </p:childTnLst>
                                </p:cTn>
                              </p:par>
                            </p:childTnLst>
                          </p:cTn>
                        </p:par>
                        <p:par>
                          <p:cTn id="68" fill="hold">
                            <p:stCondLst>
                              <p:cond delay="3500"/>
                            </p:stCondLst>
                            <p:childTnLst>
                              <p:par>
                                <p:cTn id="69" presetID="2" presetClass="entr" presetSubtype="1" decel="5660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300" fill="hold"/>
                                        <p:tgtEl>
                                          <p:spTgt spid="47"/>
                                        </p:tgtEl>
                                        <p:attrNameLst>
                                          <p:attrName>ppt_x</p:attrName>
                                        </p:attrNameLst>
                                      </p:cBhvr>
                                      <p:tavLst>
                                        <p:tav tm="0">
                                          <p:val>
                                            <p:strVal val="#ppt_x"/>
                                          </p:val>
                                        </p:tav>
                                        <p:tav tm="100000">
                                          <p:val>
                                            <p:strVal val="#ppt_x"/>
                                          </p:val>
                                        </p:tav>
                                      </p:tavLst>
                                    </p:anim>
                                    <p:anim calcmode="lin" valueType="num">
                                      <p:cBhvr additive="base">
                                        <p:cTn id="72" dur="300" fill="hold"/>
                                        <p:tgtEl>
                                          <p:spTgt spid="47"/>
                                        </p:tgtEl>
                                        <p:attrNameLst>
                                          <p:attrName>ppt_y</p:attrName>
                                        </p:attrNameLst>
                                      </p:cBhvr>
                                      <p:tavLst>
                                        <p:tav tm="0">
                                          <p:val>
                                            <p:strVal val="0-#ppt_h/2"/>
                                          </p:val>
                                        </p:tav>
                                        <p:tav tm="100000">
                                          <p:val>
                                            <p:strVal val="#ppt_y"/>
                                          </p:val>
                                        </p:tav>
                                      </p:tavLst>
                                    </p:anim>
                                  </p:childTnLst>
                                </p:cTn>
                              </p:par>
                              <p:par>
                                <p:cTn id="73" presetID="2" presetClass="entr" presetSubtype="1" decel="5660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 calcmode="lin" valueType="num">
                                      <p:cBhvr additive="base">
                                        <p:cTn id="75" dur="300" fill="hold"/>
                                        <p:tgtEl>
                                          <p:spTgt spid="48"/>
                                        </p:tgtEl>
                                        <p:attrNameLst>
                                          <p:attrName>ppt_x</p:attrName>
                                        </p:attrNameLst>
                                      </p:cBhvr>
                                      <p:tavLst>
                                        <p:tav tm="0">
                                          <p:val>
                                            <p:strVal val="#ppt_x"/>
                                          </p:val>
                                        </p:tav>
                                        <p:tav tm="100000">
                                          <p:val>
                                            <p:strVal val="#ppt_x"/>
                                          </p:val>
                                        </p:tav>
                                      </p:tavLst>
                                    </p:anim>
                                    <p:anim calcmode="lin" valueType="num">
                                      <p:cBhvr additive="base">
                                        <p:cTn id="76" dur="300" fill="hold"/>
                                        <p:tgtEl>
                                          <p:spTgt spid="4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animBg="1"/>
      <p:bldP spid="35" grpId="1" animBg="1"/>
      <p:bldP spid="36" grpId="0" animBg="1"/>
      <p:bldP spid="36" grpId="1" animBg="1"/>
      <p:bldP spid="47" grpId="0"/>
      <p:bldP spid="48" grpId="0"/>
      <p:bldP spid="49" grpId="0"/>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53275"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grpSp>
        <p:nvGrpSpPr>
          <p:cNvPr id="30" name="组合 29"/>
          <p:cNvGrpSpPr/>
          <p:nvPr/>
        </p:nvGrpSpPr>
        <p:grpSpPr bwMode="auto">
          <a:xfrm>
            <a:off x="1266067" y="1794769"/>
            <a:ext cx="2444367" cy="2328289"/>
            <a:chOff x="811485" y="1618575"/>
            <a:chExt cx="1738993" cy="1656184"/>
          </a:xfrm>
        </p:grpSpPr>
        <p:sp>
          <p:nvSpPr>
            <p:cNvPr id="31" name="正五边形 30"/>
            <p:cNvSpPr/>
            <p:nvPr/>
          </p:nvSpPr>
          <p:spPr>
            <a:xfrm>
              <a:off x="811485" y="1618575"/>
              <a:ext cx="1738993" cy="1656184"/>
            </a:xfrm>
            <a:prstGeom prst="pentagon">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2" name="Freeform 37"/>
            <p:cNvSpPr>
              <a:spLocks noEditPoints="1"/>
            </p:cNvSpPr>
            <p:nvPr/>
          </p:nvSpPr>
          <p:spPr bwMode="auto">
            <a:xfrm>
              <a:off x="1330800" y="2255325"/>
              <a:ext cx="700362" cy="582760"/>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sp>
        <p:nvSpPr>
          <p:cNvPr id="33" name="TextBox 32"/>
          <p:cNvSpPr txBox="1">
            <a:spLocks noChangeArrowheads="1"/>
          </p:cNvSpPr>
          <p:nvPr/>
        </p:nvSpPr>
        <p:spPr bwMode="auto">
          <a:xfrm>
            <a:off x="1846466" y="4223511"/>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solidFill>
                  <a:srgbClr val="000000"/>
                </a:solidFill>
                <a:latin typeface="Impact" panose="020B0806030902050204" pitchFamily="34" charset="0"/>
              </a:rPr>
              <a:t>KEY WORD</a:t>
            </a:r>
            <a:endParaRPr lang="zh-CN" altLang="en-US" sz="1969">
              <a:solidFill>
                <a:srgbClr val="000000"/>
              </a:solidFill>
              <a:latin typeface="Impact" panose="020B0806030902050204" pitchFamily="34" charset="0"/>
            </a:endParaRPr>
          </a:p>
        </p:txBody>
      </p:sp>
      <p:grpSp>
        <p:nvGrpSpPr>
          <p:cNvPr id="34" name="组合 33"/>
          <p:cNvGrpSpPr/>
          <p:nvPr/>
        </p:nvGrpSpPr>
        <p:grpSpPr bwMode="auto">
          <a:xfrm>
            <a:off x="3239420" y="2687689"/>
            <a:ext cx="2444367" cy="2328289"/>
            <a:chOff x="2214786" y="2254572"/>
            <a:chExt cx="1738993" cy="1656184"/>
          </a:xfrm>
        </p:grpSpPr>
        <p:sp>
          <p:nvSpPr>
            <p:cNvPr id="35" name="正五边形 34"/>
            <p:cNvSpPr/>
            <p:nvPr/>
          </p:nvSpPr>
          <p:spPr>
            <a:xfrm flipV="1">
              <a:off x="2214786" y="2254572"/>
              <a:ext cx="1738993" cy="1656184"/>
            </a:xfrm>
            <a:prstGeom prst="pentagon">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Freeform 42"/>
            <p:cNvSpPr>
              <a:spLocks noChangeAspect="1" noEditPoints="1"/>
            </p:cNvSpPr>
            <p:nvPr/>
          </p:nvSpPr>
          <p:spPr bwMode="auto">
            <a:xfrm>
              <a:off x="2856387" y="2669015"/>
              <a:ext cx="455790" cy="58276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sp>
        <p:nvSpPr>
          <p:cNvPr id="37" name="TextBox 36"/>
          <p:cNvSpPr txBox="1">
            <a:spLocks noChangeArrowheads="1"/>
          </p:cNvSpPr>
          <p:nvPr/>
        </p:nvSpPr>
        <p:spPr bwMode="auto">
          <a:xfrm>
            <a:off x="3819818" y="2194351"/>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solidFill>
                  <a:srgbClr val="000000"/>
                </a:solidFill>
                <a:latin typeface="Impact" panose="020B0806030902050204" pitchFamily="34" charset="0"/>
              </a:rPr>
              <a:t>KEY WORD</a:t>
            </a:r>
            <a:endParaRPr lang="zh-CN" altLang="en-US" sz="1969">
              <a:solidFill>
                <a:srgbClr val="000000"/>
              </a:solidFill>
              <a:latin typeface="Impact" panose="020B0806030902050204" pitchFamily="34" charset="0"/>
            </a:endParaRPr>
          </a:p>
        </p:txBody>
      </p:sp>
      <p:grpSp>
        <p:nvGrpSpPr>
          <p:cNvPr id="38" name="组合 37"/>
          <p:cNvGrpSpPr/>
          <p:nvPr/>
        </p:nvGrpSpPr>
        <p:grpSpPr bwMode="auto">
          <a:xfrm>
            <a:off x="5219469" y="1799234"/>
            <a:ext cx="2444369" cy="2328289"/>
            <a:chOff x="3623419" y="1622499"/>
            <a:chExt cx="1738993" cy="1656184"/>
          </a:xfrm>
        </p:grpSpPr>
        <p:sp>
          <p:nvSpPr>
            <p:cNvPr id="39" name="正五边形 38"/>
            <p:cNvSpPr/>
            <p:nvPr/>
          </p:nvSpPr>
          <p:spPr>
            <a:xfrm>
              <a:off x="3623419" y="1622499"/>
              <a:ext cx="1738993" cy="1656184"/>
            </a:xfrm>
            <a:prstGeom prst="pentagon">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0" name="Freeform 47"/>
            <p:cNvSpPr>
              <a:spLocks noChangeAspect="1" noEditPoints="1"/>
            </p:cNvSpPr>
            <p:nvPr/>
          </p:nvSpPr>
          <p:spPr bwMode="auto">
            <a:xfrm>
              <a:off x="4133206" y="2254485"/>
              <a:ext cx="719418" cy="582761"/>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sp>
        <p:nvSpPr>
          <p:cNvPr id="41" name="TextBox 40"/>
          <p:cNvSpPr txBox="1">
            <a:spLocks noChangeArrowheads="1"/>
          </p:cNvSpPr>
          <p:nvPr/>
        </p:nvSpPr>
        <p:spPr bwMode="auto">
          <a:xfrm>
            <a:off x="5799867" y="4223511"/>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solidFill>
                  <a:srgbClr val="000000"/>
                </a:solidFill>
                <a:latin typeface="Impact" panose="020B0806030902050204" pitchFamily="34" charset="0"/>
              </a:rPr>
              <a:t>KEY WORD</a:t>
            </a:r>
            <a:endParaRPr lang="zh-CN" altLang="en-US" sz="1969">
              <a:solidFill>
                <a:srgbClr val="000000"/>
              </a:solidFill>
              <a:latin typeface="Impact" panose="020B0806030902050204" pitchFamily="34" charset="0"/>
            </a:endParaRPr>
          </a:p>
        </p:txBody>
      </p:sp>
      <p:grpSp>
        <p:nvGrpSpPr>
          <p:cNvPr id="42" name="组合 41"/>
          <p:cNvGrpSpPr/>
          <p:nvPr/>
        </p:nvGrpSpPr>
        <p:grpSpPr bwMode="auto">
          <a:xfrm>
            <a:off x="7199519" y="2687689"/>
            <a:ext cx="2444367" cy="2328289"/>
            <a:chOff x="5030813" y="2254572"/>
            <a:chExt cx="1738993" cy="1656184"/>
          </a:xfrm>
        </p:grpSpPr>
        <p:sp>
          <p:nvSpPr>
            <p:cNvPr id="43" name="正五边形 42"/>
            <p:cNvSpPr/>
            <p:nvPr/>
          </p:nvSpPr>
          <p:spPr>
            <a:xfrm flipV="1">
              <a:off x="5030813" y="2254572"/>
              <a:ext cx="1738993" cy="1656184"/>
            </a:xfrm>
            <a:prstGeom prst="pentagon">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nvGrpSpPr>
            <p:cNvPr id="44" name="组合 43"/>
            <p:cNvGrpSpPr>
              <a:grpSpLocks noChangeAspect="1"/>
            </p:cNvGrpSpPr>
            <p:nvPr/>
          </p:nvGrpSpPr>
          <p:grpSpPr>
            <a:xfrm>
              <a:off x="5638866" y="2698583"/>
              <a:ext cx="581092" cy="516359"/>
              <a:chOff x="4748311" y="3913186"/>
              <a:chExt cx="888950" cy="789922"/>
            </a:xfrm>
            <a:solidFill>
              <a:schemeClr val="bg1"/>
            </a:solidFill>
          </p:grpSpPr>
          <p:sp>
            <p:nvSpPr>
              <p:cNvPr id="45" name="Freeform 52"/>
              <p:cNvSpPr>
                <a:spLocks noEditPoints="1"/>
              </p:cNvSpPr>
              <p:nvPr/>
            </p:nvSpPr>
            <p:spPr bwMode="auto">
              <a:xfrm>
                <a:off x="4878349" y="4234193"/>
                <a:ext cx="601750" cy="338739"/>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6" name="Freeform 53"/>
              <p:cNvSpPr>
                <a:spLocks noEditPoints="1"/>
              </p:cNvSpPr>
              <p:nvPr/>
            </p:nvSpPr>
            <p:spPr bwMode="auto">
              <a:xfrm>
                <a:off x="4748311" y="3913186"/>
                <a:ext cx="888950" cy="789922"/>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grpSp>
      <p:sp>
        <p:nvSpPr>
          <p:cNvPr id="47" name="TextBox 46"/>
          <p:cNvSpPr txBox="1">
            <a:spLocks noChangeArrowheads="1"/>
          </p:cNvSpPr>
          <p:nvPr/>
        </p:nvSpPr>
        <p:spPr bwMode="auto">
          <a:xfrm>
            <a:off x="7779917" y="2194351"/>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solidFill>
                  <a:srgbClr val="000000"/>
                </a:solidFill>
                <a:latin typeface="Impact" panose="020B0806030902050204" pitchFamily="34" charset="0"/>
              </a:rPr>
              <a:t>KEY WORD</a:t>
            </a:r>
            <a:endParaRPr lang="zh-CN" altLang="en-US" sz="1969">
              <a:solidFill>
                <a:srgbClr val="000000"/>
              </a:solidFill>
              <a:latin typeface="Impact" panose="020B0806030902050204" pitchFamily="34" charset="0"/>
            </a:endParaRPr>
          </a:p>
        </p:txBody>
      </p:sp>
      <p:grpSp>
        <p:nvGrpSpPr>
          <p:cNvPr id="48" name="组合 47"/>
          <p:cNvGrpSpPr/>
          <p:nvPr/>
        </p:nvGrpSpPr>
        <p:grpSpPr bwMode="auto">
          <a:xfrm>
            <a:off x="9175103" y="1797001"/>
            <a:ext cx="2446600" cy="2328288"/>
            <a:chOff x="6437064" y="1621260"/>
            <a:chExt cx="1738993" cy="1656184"/>
          </a:xfrm>
        </p:grpSpPr>
        <p:sp>
          <p:nvSpPr>
            <p:cNvPr id="49" name="正五边形 48"/>
            <p:cNvSpPr/>
            <p:nvPr/>
          </p:nvSpPr>
          <p:spPr>
            <a:xfrm>
              <a:off x="6437064" y="1621260"/>
              <a:ext cx="1738993" cy="1656184"/>
            </a:xfrm>
            <a:prstGeom prst="pentagon">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0" name="Freeform 58"/>
            <p:cNvSpPr>
              <a:spLocks noChangeAspect="1" noEditPoints="1"/>
            </p:cNvSpPr>
            <p:nvPr/>
          </p:nvSpPr>
          <p:spPr bwMode="auto">
            <a:xfrm>
              <a:off x="6984466" y="2311998"/>
              <a:ext cx="644189" cy="468432"/>
            </a:xfrm>
            <a:custGeom>
              <a:avLst/>
              <a:gdLst>
                <a:gd name="T0" fmla="*/ 275 w 326"/>
                <a:gd name="T1" fmla="*/ 25 h 237"/>
                <a:gd name="T2" fmla="*/ 49 w 326"/>
                <a:gd name="T3" fmla="*/ 163 h 237"/>
                <a:gd name="T4" fmla="*/ 162 w 326"/>
                <a:gd name="T5" fmla="*/ 127 h 237"/>
                <a:gd name="T6" fmla="*/ 222 w 326"/>
                <a:gd name="T7" fmla="*/ 134 h 237"/>
                <a:gd name="T8" fmla="*/ 162 w 326"/>
                <a:gd name="T9" fmla="*/ 127 h 237"/>
                <a:gd name="T10" fmla="*/ 162 w 326"/>
                <a:gd name="T11" fmla="*/ 116 h 237"/>
                <a:gd name="T12" fmla="*/ 222 w 326"/>
                <a:gd name="T13" fmla="*/ 108 h 237"/>
                <a:gd name="T14" fmla="*/ 162 w 326"/>
                <a:gd name="T15" fmla="*/ 86 h 237"/>
                <a:gd name="T16" fmla="*/ 263 w 326"/>
                <a:gd name="T17" fmla="*/ 94 h 237"/>
                <a:gd name="T18" fmla="*/ 162 w 326"/>
                <a:gd name="T19" fmla="*/ 86 h 237"/>
                <a:gd name="T20" fmla="*/ 162 w 326"/>
                <a:gd name="T21" fmla="*/ 74 h 237"/>
                <a:gd name="T22" fmla="*/ 263 w 326"/>
                <a:gd name="T23" fmla="*/ 66 h 237"/>
                <a:gd name="T24" fmla="*/ 162 w 326"/>
                <a:gd name="T25" fmla="*/ 45 h 237"/>
                <a:gd name="T26" fmla="*/ 263 w 326"/>
                <a:gd name="T27" fmla="*/ 53 h 237"/>
                <a:gd name="T28" fmla="*/ 162 w 326"/>
                <a:gd name="T29" fmla="*/ 45 h 237"/>
                <a:gd name="T30" fmla="*/ 93 w 326"/>
                <a:gd name="T31" fmla="*/ 43 h 237"/>
                <a:gd name="T32" fmla="*/ 91 w 326"/>
                <a:gd name="T33" fmla="*/ 44 h 237"/>
                <a:gd name="T34" fmla="*/ 90 w 326"/>
                <a:gd name="T35" fmla="*/ 44 h 237"/>
                <a:gd name="T36" fmla="*/ 89 w 326"/>
                <a:gd name="T37" fmla="*/ 45 h 237"/>
                <a:gd name="T38" fmla="*/ 88 w 326"/>
                <a:gd name="T39" fmla="*/ 45 h 237"/>
                <a:gd name="T40" fmla="*/ 88 w 326"/>
                <a:gd name="T41" fmla="*/ 45 h 237"/>
                <a:gd name="T42" fmla="*/ 87 w 326"/>
                <a:gd name="T43" fmla="*/ 46 h 237"/>
                <a:gd name="T44" fmla="*/ 87 w 326"/>
                <a:gd name="T45" fmla="*/ 46 h 237"/>
                <a:gd name="T46" fmla="*/ 86 w 326"/>
                <a:gd name="T47" fmla="*/ 47 h 237"/>
                <a:gd name="T48" fmla="*/ 85 w 326"/>
                <a:gd name="T49" fmla="*/ 47 h 237"/>
                <a:gd name="T50" fmla="*/ 85 w 326"/>
                <a:gd name="T51" fmla="*/ 47 h 237"/>
                <a:gd name="T52" fmla="*/ 84 w 326"/>
                <a:gd name="T53" fmla="*/ 48 h 237"/>
                <a:gd name="T54" fmla="*/ 84 w 326"/>
                <a:gd name="T55" fmla="*/ 48 h 237"/>
                <a:gd name="T56" fmla="*/ 83 w 326"/>
                <a:gd name="T57" fmla="*/ 49 h 237"/>
                <a:gd name="T58" fmla="*/ 83 w 326"/>
                <a:gd name="T59" fmla="*/ 49 h 237"/>
                <a:gd name="T60" fmla="*/ 82 w 326"/>
                <a:gd name="T61" fmla="*/ 50 h 237"/>
                <a:gd name="T62" fmla="*/ 82 w 326"/>
                <a:gd name="T63" fmla="*/ 50 h 237"/>
                <a:gd name="T64" fmla="*/ 72 w 326"/>
                <a:gd name="T65" fmla="*/ 69 h 237"/>
                <a:gd name="T66" fmla="*/ 144 w 326"/>
                <a:gd name="T67" fmla="*/ 105 h 237"/>
                <a:gd name="T68" fmla="*/ 93 w 326"/>
                <a:gd name="T69" fmla="*/ 43 h 237"/>
                <a:gd name="T70" fmla="*/ 80 w 326"/>
                <a:gd name="T71" fmla="*/ 69 h 237"/>
                <a:gd name="T72" fmla="*/ 106 w 326"/>
                <a:gd name="T73" fmla="*/ 102 h 237"/>
                <a:gd name="T74" fmla="*/ 132 w 326"/>
                <a:gd name="T75" fmla="*/ 71 h 237"/>
                <a:gd name="T76" fmla="*/ 113 w 326"/>
                <a:gd name="T77" fmla="*/ 64 h 237"/>
                <a:gd name="T78" fmla="*/ 109 w 326"/>
                <a:gd name="T79" fmla="*/ 72 h 237"/>
                <a:gd name="T80" fmla="*/ 106 w 326"/>
                <a:gd name="T81" fmla="*/ 72 h 237"/>
                <a:gd name="T82" fmla="*/ 116 w 326"/>
                <a:gd name="T83" fmla="*/ 77 h 237"/>
                <a:gd name="T84" fmla="*/ 116 w 326"/>
                <a:gd name="T85" fmla="*/ 84 h 237"/>
                <a:gd name="T86" fmla="*/ 116 w 326"/>
                <a:gd name="T87" fmla="*/ 77 h 237"/>
                <a:gd name="T88" fmla="*/ 91 w 326"/>
                <a:gd name="T89" fmla="*/ 81 h 237"/>
                <a:gd name="T90" fmla="*/ 98 w 326"/>
                <a:gd name="T91" fmla="*/ 81 h 237"/>
                <a:gd name="T92" fmla="*/ 148 w 326"/>
                <a:gd name="T93" fmla="*/ 149 h 237"/>
                <a:gd name="T94" fmla="*/ 93 w 326"/>
                <a:gd name="T95" fmla="*/ 142 h 237"/>
                <a:gd name="T96" fmla="*/ 63 w 326"/>
                <a:gd name="T97" fmla="*/ 149 h 237"/>
                <a:gd name="T98" fmla="*/ 145 w 326"/>
                <a:gd name="T99" fmla="*/ 199 h 237"/>
                <a:gd name="T100" fmla="*/ 191 w 326"/>
                <a:gd name="T101" fmla="*/ 219 h 237"/>
                <a:gd name="T102" fmla="*/ 145 w 326"/>
                <a:gd name="T103" fmla="*/ 199 h 237"/>
                <a:gd name="T104" fmla="*/ 26 w 326"/>
                <a:gd name="T105" fmla="*/ 24 h 237"/>
                <a:gd name="T106" fmla="*/ 43 w 326"/>
                <a:gd name="T107" fmla="*/ 182 h 237"/>
                <a:gd name="T108" fmla="*/ 0 w 326"/>
                <a:gd name="T109" fmla="*/ 216 h 237"/>
                <a:gd name="T110" fmla="*/ 326 w 326"/>
                <a:gd name="T111" fmla="*/ 237 h 237"/>
                <a:gd name="T112" fmla="*/ 279 w 326"/>
                <a:gd name="T113" fmla="*/ 182 h 237"/>
                <a:gd name="T114" fmla="*/ 298 w 326"/>
                <a:gd name="T115" fmla="*/ 24 h 237"/>
                <a:gd name="T116" fmla="*/ 50 w 326"/>
                <a:gd name="T117"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237">
                  <a:moveTo>
                    <a:pt x="49" y="25"/>
                  </a:moveTo>
                  <a:cubicBezTo>
                    <a:pt x="275" y="25"/>
                    <a:pt x="275" y="25"/>
                    <a:pt x="275" y="25"/>
                  </a:cubicBezTo>
                  <a:cubicBezTo>
                    <a:pt x="275" y="163"/>
                    <a:pt x="275" y="163"/>
                    <a:pt x="275" y="163"/>
                  </a:cubicBezTo>
                  <a:cubicBezTo>
                    <a:pt x="49" y="163"/>
                    <a:pt x="49" y="163"/>
                    <a:pt x="49" y="163"/>
                  </a:cubicBezTo>
                  <a:cubicBezTo>
                    <a:pt x="49" y="25"/>
                    <a:pt x="49" y="25"/>
                    <a:pt x="49" y="25"/>
                  </a:cubicBezTo>
                  <a:close/>
                  <a:moveTo>
                    <a:pt x="162" y="127"/>
                  </a:moveTo>
                  <a:cubicBezTo>
                    <a:pt x="162" y="134"/>
                    <a:pt x="162" y="134"/>
                    <a:pt x="162" y="134"/>
                  </a:cubicBezTo>
                  <a:cubicBezTo>
                    <a:pt x="222" y="134"/>
                    <a:pt x="222" y="134"/>
                    <a:pt x="222" y="134"/>
                  </a:cubicBezTo>
                  <a:cubicBezTo>
                    <a:pt x="222" y="127"/>
                    <a:pt x="222" y="127"/>
                    <a:pt x="222" y="127"/>
                  </a:cubicBezTo>
                  <a:cubicBezTo>
                    <a:pt x="162" y="127"/>
                    <a:pt x="162" y="127"/>
                    <a:pt x="162" y="127"/>
                  </a:cubicBezTo>
                  <a:close/>
                  <a:moveTo>
                    <a:pt x="162" y="108"/>
                  </a:moveTo>
                  <a:cubicBezTo>
                    <a:pt x="162" y="116"/>
                    <a:pt x="162" y="116"/>
                    <a:pt x="162" y="116"/>
                  </a:cubicBezTo>
                  <a:cubicBezTo>
                    <a:pt x="222" y="116"/>
                    <a:pt x="222" y="116"/>
                    <a:pt x="222" y="116"/>
                  </a:cubicBezTo>
                  <a:cubicBezTo>
                    <a:pt x="222" y="108"/>
                    <a:pt x="222" y="108"/>
                    <a:pt x="222" y="108"/>
                  </a:cubicBezTo>
                  <a:cubicBezTo>
                    <a:pt x="162" y="108"/>
                    <a:pt x="162" y="108"/>
                    <a:pt x="162" y="108"/>
                  </a:cubicBezTo>
                  <a:close/>
                  <a:moveTo>
                    <a:pt x="162" y="86"/>
                  </a:moveTo>
                  <a:cubicBezTo>
                    <a:pt x="162" y="94"/>
                    <a:pt x="162" y="94"/>
                    <a:pt x="162" y="94"/>
                  </a:cubicBezTo>
                  <a:cubicBezTo>
                    <a:pt x="263" y="94"/>
                    <a:pt x="263" y="94"/>
                    <a:pt x="263" y="94"/>
                  </a:cubicBezTo>
                  <a:cubicBezTo>
                    <a:pt x="263" y="86"/>
                    <a:pt x="263" y="86"/>
                    <a:pt x="263" y="86"/>
                  </a:cubicBezTo>
                  <a:cubicBezTo>
                    <a:pt x="162" y="86"/>
                    <a:pt x="162" y="86"/>
                    <a:pt x="162" y="86"/>
                  </a:cubicBezTo>
                  <a:close/>
                  <a:moveTo>
                    <a:pt x="162" y="66"/>
                  </a:moveTo>
                  <a:cubicBezTo>
                    <a:pt x="162" y="74"/>
                    <a:pt x="162" y="74"/>
                    <a:pt x="162" y="74"/>
                  </a:cubicBezTo>
                  <a:cubicBezTo>
                    <a:pt x="263" y="74"/>
                    <a:pt x="263" y="74"/>
                    <a:pt x="263" y="74"/>
                  </a:cubicBezTo>
                  <a:cubicBezTo>
                    <a:pt x="263" y="66"/>
                    <a:pt x="263" y="66"/>
                    <a:pt x="263" y="66"/>
                  </a:cubicBezTo>
                  <a:cubicBezTo>
                    <a:pt x="162" y="66"/>
                    <a:pt x="162" y="66"/>
                    <a:pt x="162" y="66"/>
                  </a:cubicBezTo>
                  <a:close/>
                  <a:moveTo>
                    <a:pt x="162" y="45"/>
                  </a:moveTo>
                  <a:cubicBezTo>
                    <a:pt x="162" y="53"/>
                    <a:pt x="162" y="53"/>
                    <a:pt x="162" y="53"/>
                  </a:cubicBezTo>
                  <a:cubicBezTo>
                    <a:pt x="263" y="53"/>
                    <a:pt x="263" y="53"/>
                    <a:pt x="263" y="53"/>
                  </a:cubicBezTo>
                  <a:cubicBezTo>
                    <a:pt x="263" y="45"/>
                    <a:pt x="263" y="45"/>
                    <a:pt x="263" y="45"/>
                  </a:cubicBezTo>
                  <a:cubicBezTo>
                    <a:pt x="162" y="45"/>
                    <a:pt x="162" y="45"/>
                    <a:pt x="162" y="45"/>
                  </a:cubicBezTo>
                  <a:close/>
                  <a:moveTo>
                    <a:pt x="93" y="43"/>
                  </a:moveTo>
                  <a:cubicBezTo>
                    <a:pt x="93" y="43"/>
                    <a:pt x="93" y="43"/>
                    <a:pt x="93" y="43"/>
                  </a:cubicBezTo>
                  <a:cubicBezTo>
                    <a:pt x="92" y="43"/>
                    <a:pt x="91" y="43"/>
                    <a:pt x="91" y="44"/>
                  </a:cubicBezTo>
                  <a:cubicBezTo>
                    <a:pt x="91" y="44"/>
                    <a:pt x="91" y="44"/>
                    <a:pt x="91" y="44"/>
                  </a:cubicBezTo>
                  <a:cubicBezTo>
                    <a:pt x="91" y="44"/>
                    <a:pt x="90" y="44"/>
                    <a:pt x="90" y="44"/>
                  </a:cubicBezTo>
                  <a:cubicBezTo>
                    <a:pt x="90" y="44"/>
                    <a:pt x="90" y="44"/>
                    <a:pt x="90" y="44"/>
                  </a:cubicBezTo>
                  <a:cubicBezTo>
                    <a:pt x="90" y="44"/>
                    <a:pt x="89" y="45"/>
                    <a:pt x="89" y="45"/>
                  </a:cubicBezTo>
                  <a:cubicBezTo>
                    <a:pt x="89" y="45"/>
                    <a:pt x="89" y="45"/>
                    <a:pt x="89" y="45"/>
                  </a:cubicBezTo>
                  <a:cubicBezTo>
                    <a:pt x="89" y="45"/>
                    <a:pt x="89" y="45"/>
                    <a:pt x="88" y="45"/>
                  </a:cubicBezTo>
                  <a:cubicBezTo>
                    <a:pt x="88" y="45"/>
                    <a:pt x="88" y="45"/>
                    <a:pt x="88" y="45"/>
                  </a:cubicBezTo>
                  <a:cubicBezTo>
                    <a:pt x="88" y="45"/>
                    <a:pt x="88" y="45"/>
                    <a:pt x="88" y="45"/>
                  </a:cubicBezTo>
                  <a:cubicBezTo>
                    <a:pt x="88" y="45"/>
                    <a:pt x="88" y="45"/>
                    <a:pt x="88" y="45"/>
                  </a:cubicBezTo>
                  <a:cubicBezTo>
                    <a:pt x="88" y="46"/>
                    <a:pt x="87" y="46"/>
                    <a:pt x="87" y="46"/>
                  </a:cubicBezTo>
                  <a:cubicBezTo>
                    <a:pt x="87" y="46"/>
                    <a:pt x="87" y="46"/>
                    <a:pt x="87" y="46"/>
                  </a:cubicBezTo>
                  <a:cubicBezTo>
                    <a:pt x="87" y="46"/>
                    <a:pt x="87" y="46"/>
                    <a:pt x="87" y="46"/>
                  </a:cubicBezTo>
                  <a:cubicBezTo>
                    <a:pt x="87" y="46"/>
                    <a:pt x="87" y="46"/>
                    <a:pt x="87" y="46"/>
                  </a:cubicBezTo>
                  <a:cubicBezTo>
                    <a:pt x="86" y="46"/>
                    <a:pt x="86" y="46"/>
                    <a:pt x="86" y="47"/>
                  </a:cubicBezTo>
                  <a:cubicBezTo>
                    <a:pt x="86" y="47"/>
                    <a:pt x="86" y="47"/>
                    <a:pt x="86" y="47"/>
                  </a:cubicBezTo>
                  <a:cubicBezTo>
                    <a:pt x="86" y="47"/>
                    <a:pt x="86" y="47"/>
                    <a:pt x="86" y="47"/>
                  </a:cubicBezTo>
                  <a:cubicBezTo>
                    <a:pt x="85" y="47"/>
                    <a:pt x="85" y="47"/>
                    <a:pt x="85" y="47"/>
                  </a:cubicBezTo>
                  <a:cubicBezTo>
                    <a:pt x="85" y="47"/>
                    <a:pt x="85" y="47"/>
                    <a:pt x="85" y="47"/>
                  </a:cubicBezTo>
                  <a:cubicBezTo>
                    <a:pt x="85" y="47"/>
                    <a:pt x="85" y="47"/>
                    <a:pt x="85" y="47"/>
                  </a:cubicBezTo>
                  <a:cubicBezTo>
                    <a:pt x="85" y="48"/>
                    <a:pt x="85" y="48"/>
                    <a:pt x="84" y="48"/>
                  </a:cubicBezTo>
                  <a:cubicBezTo>
                    <a:pt x="84" y="48"/>
                    <a:pt x="84" y="48"/>
                    <a:pt x="84" y="48"/>
                  </a:cubicBezTo>
                  <a:cubicBezTo>
                    <a:pt x="84" y="48"/>
                    <a:pt x="84" y="48"/>
                    <a:pt x="84" y="48"/>
                  </a:cubicBezTo>
                  <a:cubicBezTo>
                    <a:pt x="84" y="48"/>
                    <a:pt x="84" y="48"/>
                    <a:pt x="84" y="48"/>
                  </a:cubicBezTo>
                  <a:cubicBezTo>
                    <a:pt x="83" y="49"/>
                    <a:pt x="83" y="49"/>
                    <a:pt x="83" y="49"/>
                  </a:cubicBezTo>
                  <a:cubicBezTo>
                    <a:pt x="83" y="49"/>
                    <a:pt x="83" y="49"/>
                    <a:pt x="83" y="49"/>
                  </a:cubicBezTo>
                  <a:cubicBezTo>
                    <a:pt x="83" y="49"/>
                    <a:pt x="83" y="49"/>
                    <a:pt x="83" y="49"/>
                  </a:cubicBezTo>
                  <a:cubicBezTo>
                    <a:pt x="83" y="49"/>
                    <a:pt x="83" y="49"/>
                    <a:pt x="83" y="49"/>
                  </a:cubicBezTo>
                  <a:cubicBezTo>
                    <a:pt x="83" y="49"/>
                    <a:pt x="83" y="49"/>
                    <a:pt x="82" y="50"/>
                  </a:cubicBezTo>
                  <a:cubicBezTo>
                    <a:pt x="82" y="50"/>
                    <a:pt x="82" y="50"/>
                    <a:pt x="82" y="50"/>
                  </a:cubicBezTo>
                  <a:cubicBezTo>
                    <a:pt x="82" y="50"/>
                    <a:pt x="82" y="50"/>
                    <a:pt x="82" y="50"/>
                  </a:cubicBezTo>
                  <a:cubicBezTo>
                    <a:pt x="82" y="50"/>
                    <a:pt x="82" y="50"/>
                    <a:pt x="82" y="50"/>
                  </a:cubicBezTo>
                  <a:cubicBezTo>
                    <a:pt x="77" y="55"/>
                    <a:pt x="73" y="62"/>
                    <a:pt x="72" y="69"/>
                  </a:cubicBezTo>
                  <a:cubicBezTo>
                    <a:pt x="72" y="69"/>
                    <a:pt x="72" y="69"/>
                    <a:pt x="72" y="69"/>
                  </a:cubicBezTo>
                  <a:cubicBezTo>
                    <a:pt x="70" y="81"/>
                    <a:pt x="82" y="98"/>
                    <a:pt x="66" y="105"/>
                  </a:cubicBezTo>
                  <a:cubicBezTo>
                    <a:pt x="144" y="105"/>
                    <a:pt x="144" y="105"/>
                    <a:pt x="144" y="105"/>
                  </a:cubicBezTo>
                  <a:cubicBezTo>
                    <a:pt x="151" y="82"/>
                    <a:pt x="142" y="39"/>
                    <a:pt x="106" y="40"/>
                  </a:cubicBezTo>
                  <a:cubicBezTo>
                    <a:pt x="101" y="40"/>
                    <a:pt x="97" y="41"/>
                    <a:pt x="93" y="43"/>
                  </a:cubicBezTo>
                  <a:close/>
                  <a:moveTo>
                    <a:pt x="80" y="71"/>
                  </a:moveTo>
                  <a:cubicBezTo>
                    <a:pt x="80" y="71"/>
                    <a:pt x="80" y="70"/>
                    <a:pt x="80" y="69"/>
                  </a:cubicBezTo>
                  <a:cubicBezTo>
                    <a:pt x="80" y="71"/>
                    <a:pt x="79" y="73"/>
                    <a:pt x="79" y="75"/>
                  </a:cubicBezTo>
                  <a:cubicBezTo>
                    <a:pt x="79" y="90"/>
                    <a:pt x="91" y="102"/>
                    <a:pt x="106" y="102"/>
                  </a:cubicBezTo>
                  <a:cubicBezTo>
                    <a:pt x="120" y="102"/>
                    <a:pt x="132" y="90"/>
                    <a:pt x="132" y="75"/>
                  </a:cubicBezTo>
                  <a:cubicBezTo>
                    <a:pt x="132" y="74"/>
                    <a:pt x="132" y="72"/>
                    <a:pt x="132" y="71"/>
                  </a:cubicBezTo>
                  <a:cubicBezTo>
                    <a:pt x="116" y="72"/>
                    <a:pt x="116" y="72"/>
                    <a:pt x="116" y="72"/>
                  </a:cubicBezTo>
                  <a:cubicBezTo>
                    <a:pt x="113" y="64"/>
                    <a:pt x="113" y="64"/>
                    <a:pt x="113" y="64"/>
                  </a:cubicBezTo>
                  <a:cubicBezTo>
                    <a:pt x="111" y="72"/>
                    <a:pt x="111" y="72"/>
                    <a:pt x="111" y="72"/>
                  </a:cubicBezTo>
                  <a:cubicBezTo>
                    <a:pt x="109" y="72"/>
                    <a:pt x="109" y="72"/>
                    <a:pt x="109" y="72"/>
                  </a:cubicBezTo>
                  <a:cubicBezTo>
                    <a:pt x="108" y="56"/>
                    <a:pt x="108" y="56"/>
                    <a:pt x="108" y="56"/>
                  </a:cubicBezTo>
                  <a:cubicBezTo>
                    <a:pt x="106" y="72"/>
                    <a:pt x="106" y="72"/>
                    <a:pt x="106" y="72"/>
                  </a:cubicBezTo>
                  <a:cubicBezTo>
                    <a:pt x="80" y="71"/>
                    <a:pt x="80" y="71"/>
                    <a:pt x="80" y="71"/>
                  </a:cubicBezTo>
                  <a:close/>
                  <a:moveTo>
                    <a:pt x="116" y="77"/>
                  </a:moveTo>
                  <a:cubicBezTo>
                    <a:pt x="114" y="77"/>
                    <a:pt x="112" y="79"/>
                    <a:pt x="112" y="81"/>
                  </a:cubicBezTo>
                  <a:cubicBezTo>
                    <a:pt x="112" y="83"/>
                    <a:pt x="114" y="84"/>
                    <a:pt x="116" y="84"/>
                  </a:cubicBezTo>
                  <a:cubicBezTo>
                    <a:pt x="118" y="84"/>
                    <a:pt x="120" y="83"/>
                    <a:pt x="120" y="81"/>
                  </a:cubicBezTo>
                  <a:cubicBezTo>
                    <a:pt x="120" y="79"/>
                    <a:pt x="118" y="77"/>
                    <a:pt x="116" y="77"/>
                  </a:cubicBezTo>
                  <a:close/>
                  <a:moveTo>
                    <a:pt x="95" y="77"/>
                  </a:moveTo>
                  <a:cubicBezTo>
                    <a:pt x="93" y="77"/>
                    <a:pt x="91" y="79"/>
                    <a:pt x="91" y="81"/>
                  </a:cubicBezTo>
                  <a:cubicBezTo>
                    <a:pt x="91" y="83"/>
                    <a:pt x="93" y="84"/>
                    <a:pt x="95" y="84"/>
                  </a:cubicBezTo>
                  <a:cubicBezTo>
                    <a:pt x="97" y="84"/>
                    <a:pt x="98" y="83"/>
                    <a:pt x="98" y="81"/>
                  </a:cubicBezTo>
                  <a:cubicBezTo>
                    <a:pt x="98" y="79"/>
                    <a:pt x="97" y="77"/>
                    <a:pt x="95" y="77"/>
                  </a:cubicBezTo>
                  <a:close/>
                  <a:moveTo>
                    <a:pt x="148" y="149"/>
                  </a:moveTo>
                  <a:cubicBezTo>
                    <a:pt x="147" y="129"/>
                    <a:pt x="135" y="112"/>
                    <a:pt x="118" y="107"/>
                  </a:cubicBezTo>
                  <a:cubicBezTo>
                    <a:pt x="93" y="142"/>
                    <a:pt x="93" y="142"/>
                    <a:pt x="93" y="142"/>
                  </a:cubicBezTo>
                  <a:cubicBezTo>
                    <a:pt x="93" y="106"/>
                    <a:pt x="93" y="106"/>
                    <a:pt x="93" y="106"/>
                  </a:cubicBezTo>
                  <a:cubicBezTo>
                    <a:pt x="76" y="112"/>
                    <a:pt x="64" y="129"/>
                    <a:pt x="63" y="149"/>
                  </a:cubicBezTo>
                  <a:cubicBezTo>
                    <a:pt x="148" y="149"/>
                    <a:pt x="148" y="149"/>
                    <a:pt x="148" y="149"/>
                  </a:cubicBezTo>
                  <a:close/>
                  <a:moveTo>
                    <a:pt x="145" y="199"/>
                  </a:moveTo>
                  <a:cubicBezTo>
                    <a:pt x="179" y="199"/>
                    <a:pt x="179" y="199"/>
                    <a:pt x="179" y="199"/>
                  </a:cubicBezTo>
                  <a:cubicBezTo>
                    <a:pt x="191" y="219"/>
                    <a:pt x="191" y="219"/>
                    <a:pt x="191" y="219"/>
                  </a:cubicBezTo>
                  <a:cubicBezTo>
                    <a:pt x="134" y="219"/>
                    <a:pt x="134" y="219"/>
                    <a:pt x="134" y="219"/>
                  </a:cubicBezTo>
                  <a:cubicBezTo>
                    <a:pt x="145" y="199"/>
                    <a:pt x="145" y="199"/>
                    <a:pt x="145" y="199"/>
                  </a:cubicBezTo>
                  <a:close/>
                  <a:moveTo>
                    <a:pt x="50" y="0"/>
                  </a:moveTo>
                  <a:cubicBezTo>
                    <a:pt x="37" y="0"/>
                    <a:pt x="26" y="11"/>
                    <a:pt x="26" y="24"/>
                  </a:cubicBezTo>
                  <a:cubicBezTo>
                    <a:pt x="26" y="159"/>
                    <a:pt x="26" y="159"/>
                    <a:pt x="26" y="159"/>
                  </a:cubicBezTo>
                  <a:cubicBezTo>
                    <a:pt x="26" y="170"/>
                    <a:pt x="33" y="179"/>
                    <a:pt x="43" y="182"/>
                  </a:cubicBezTo>
                  <a:cubicBezTo>
                    <a:pt x="43" y="182"/>
                    <a:pt x="43" y="182"/>
                    <a:pt x="43" y="182"/>
                  </a:cubicBezTo>
                  <a:cubicBezTo>
                    <a:pt x="0" y="216"/>
                    <a:pt x="0" y="216"/>
                    <a:pt x="0" y="216"/>
                  </a:cubicBezTo>
                  <a:cubicBezTo>
                    <a:pt x="0" y="237"/>
                    <a:pt x="0" y="237"/>
                    <a:pt x="0" y="237"/>
                  </a:cubicBezTo>
                  <a:cubicBezTo>
                    <a:pt x="326" y="237"/>
                    <a:pt x="326" y="237"/>
                    <a:pt x="326" y="237"/>
                  </a:cubicBezTo>
                  <a:cubicBezTo>
                    <a:pt x="326" y="216"/>
                    <a:pt x="326" y="216"/>
                    <a:pt x="326" y="216"/>
                  </a:cubicBezTo>
                  <a:cubicBezTo>
                    <a:pt x="279" y="182"/>
                    <a:pt x="279" y="182"/>
                    <a:pt x="279" y="182"/>
                  </a:cubicBezTo>
                  <a:cubicBezTo>
                    <a:pt x="290" y="180"/>
                    <a:pt x="298" y="170"/>
                    <a:pt x="298" y="159"/>
                  </a:cubicBezTo>
                  <a:cubicBezTo>
                    <a:pt x="298" y="24"/>
                    <a:pt x="298" y="24"/>
                    <a:pt x="298" y="24"/>
                  </a:cubicBezTo>
                  <a:cubicBezTo>
                    <a:pt x="298" y="11"/>
                    <a:pt x="287" y="0"/>
                    <a:pt x="274" y="0"/>
                  </a:cubicBezTo>
                  <a:lnTo>
                    <a:pt x="50" y="0"/>
                  </a:lnTo>
                  <a:close/>
                </a:path>
              </a:pathLst>
            </a:custGeom>
            <a:solidFill>
              <a:schemeClr val="bg2"/>
            </a:solidFill>
            <a:ln w="12700">
              <a:no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sp>
        <p:nvSpPr>
          <p:cNvPr id="75" name="TextBox 74"/>
          <p:cNvSpPr txBox="1">
            <a:spLocks noChangeArrowheads="1"/>
          </p:cNvSpPr>
          <p:nvPr/>
        </p:nvSpPr>
        <p:spPr bwMode="auto">
          <a:xfrm>
            <a:off x="9757735" y="4223511"/>
            <a:ext cx="1208985" cy="39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1969">
                <a:solidFill>
                  <a:srgbClr val="000000"/>
                </a:solidFill>
                <a:latin typeface="Impact" panose="020B0806030902050204" pitchFamily="34" charset="0"/>
              </a:rPr>
              <a:t>KEY WORD</a:t>
            </a:r>
            <a:endParaRPr lang="zh-CN" altLang="en-US" sz="1969">
              <a:solidFill>
                <a:srgbClr val="000000"/>
              </a:solidFill>
              <a:latin typeface="Impact" panose="020B0806030902050204" pitchFamily="34" charset="0"/>
            </a:endParaRPr>
          </a:p>
        </p:txBody>
      </p:sp>
      <p:sp>
        <p:nvSpPr>
          <p:cNvPr id="77" name="Text Box 11"/>
          <p:cNvSpPr txBox="1">
            <a:spLocks noChangeArrowheads="1"/>
          </p:cNvSpPr>
          <p:nvPr/>
        </p:nvSpPr>
        <p:spPr bwMode="auto">
          <a:xfrm>
            <a:off x="4650233" y="5236975"/>
            <a:ext cx="7045137" cy="113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687">
                <a:solidFill>
                  <a:srgbClr val="000000"/>
                </a:solidFill>
                <a:latin typeface="微软雅黑" panose="020B0503020204020204" pitchFamily="34" charset="-122"/>
                <a:ea typeface="微软雅黑" panose="020B0503020204020204" pitchFamily="34" charset="-122"/>
              </a:rPr>
              <a:t>设计的发展存在着一个时代价值观的问题，即什么是设计？为什么而设计？围绕这个问题，不同的时期就会形成不同的设计面貌。对于多元化的今天，如何找到设计自身的演绎趋势，符合现代社会的发展，这就需要设计师赋予设计以生命，能动地给予设计以人性化的体验，建立起设。</a:t>
            </a:r>
            <a:endParaRPr lang="zh-CN" altLang="en-US" sz="2531">
              <a:solidFill>
                <a:srgbClr val="000000"/>
              </a:solidFill>
              <a:latin typeface="Arial" panose="020B0604020202020204" pitchFamily="34" charset="0"/>
            </a:endParaRPr>
          </a:p>
        </p:txBody>
      </p:sp>
      <p:sp>
        <p:nvSpPr>
          <p:cNvPr id="78" name="矩形 77"/>
          <p:cNvSpPr/>
          <p:nvPr/>
        </p:nvSpPr>
        <p:spPr>
          <a:xfrm>
            <a:off x="1658952" y="5167774"/>
            <a:ext cx="2643042" cy="1587164"/>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88585202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1"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400" fill="hold"/>
                                        <p:tgtEl>
                                          <p:spTgt spid="30"/>
                                        </p:tgtEl>
                                        <p:attrNameLst>
                                          <p:attrName>ppt_x</p:attrName>
                                        </p:attrNameLst>
                                      </p:cBhvr>
                                      <p:tavLst>
                                        <p:tav tm="0">
                                          <p:val>
                                            <p:strVal val="#ppt_x"/>
                                          </p:val>
                                        </p:tav>
                                        <p:tav tm="100000">
                                          <p:val>
                                            <p:strVal val="#ppt_x"/>
                                          </p:val>
                                        </p:tav>
                                      </p:tavLst>
                                    </p:anim>
                                    <p:anim calcmode="lin" valueType="num">
                                      <p:cBhvr additive="base">
                                        <p:cTn id="21" dur="400" fill="hold"/>
                                        <p:tgtEl>
                                          <p:spTgt spid="30"/>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400" fill="hold"/>
                                        <p:tgtEl>
                                          <p:spTgt spid="33"/>
                                        </p:tgtEl>
                                        <p:attrNameLst>
                                          <p:attrName>ppt_x</p:attrName>
                                        </p:attrNameLst>
                                      </p:cBhvr>
                                      <p:tavLst>
                                        <p:tav tm="0">
                                          <p:val>
                                            <p:strVal val="#ppt_x"/>
                                          </p:val>
                                        </p:tav>
                                        <p:tav tm="100000">
                                          <p:val>
                                            <p:strVal val="#ppt_x"/>
                                          </p:val>
                                        </p:tav>
                                      </p:tavLst>
                                    </p:anim>
                                    <p:anim calcmode="lin" valueType="num">
                                      <p:cBhvr additive="base">
                                        <p:cTn id="25" dur="400" fill="hold"/>
                                        <p:tgtEl>
                                          <p:spTgt spid="33"/>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4"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400" fill="hold"/>
                                        <p:tgtEl>
                                          <p:spTgt spid="34"/>
                                        </p:tgtEl>
                                        <p:attrNameLst>
                                          <p:attrName>ppt_x</p:attrName>
                                        </p:attrNameLst>
                                      </p:cBhvr>
                                      <p:tavLst>
                                        <p:tav tm="0">
                                          <p:val>
                                            <p:strVal val="#ppt_x"/>
                                          </p:val>
                                        </p:tav>
                                        <p:tav tm="100000">
                                          <p:val>
                                            <p:strVal val="#ppt_x"/>
                                          </p:val>
                                        </p:tav>
                                      </p:tavLst>
                                    </p:anim>
                                    <p:anim calcmode="lin" valueType="num">
                                      <p:cBhvr additive="base">
                                        <p:cTn id="30" dur="400" fill="hold"/>
                                        <p:tgtEl>
                                          <p:spTgt spid="34"/>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400" fill="hold"/>
                                        <p:tgtEl>
                                          <p:spTgt spid="37"/>
                                        </p:tgtEl>
                                        <p:attrNameLst>
                                          <p:attrName>ppt_x</p:attrName>
                                        </p:attrNameLst>
                                      </p:cBhvr>
                                      <p:tavLst>
                                        <p:tav tm="0">
                                          <p:val>
                                            <p:strVal val="#ppt_x"/>
                                          </p:val>
                                        </p:tav>
                                        <p:tav tm="100000">
                                          <p:val>
                                            <p:strVal val="#ppt_x"/>
                                          </p:val>
                                        </p:tav>
                                      </p:tavLst>
                                    </p:anim>
                                    <p:anim calcmode="lin" valueType="num">
                                      <p:cBhvr additive="base">
                                        <p:cTn id="34" dur="400" fill="hold"/>
                                        <p:tgtEl>
                                          <p:spTgt spid="37"/>
                                        </p:tgtEl>
                                        <p:attrNameLst>
                                          <p:attrName>ppt_y</p:attrName>
                                        </p:attrNameLst>
                                      </p:cBhvr>
                                      <p:tavLst>
                                        <p:tav tm="0">
                                          <p:val>
                                            <p:strVal val="0-#ppt_h/2"/>
                                          </p:val>
                                        </p:tav>
                                        <p:tav tm="100000">
                                          <p:val>
                                            <p:strVal val="#ppt_y"/>
                                          </p:val>
                                        </p:tav>
                                      </p:tavLst>
                                    </p:anim>
                                  </p:childTnLst>
                                </p:cTn>
                              </p:par>
                            </p:childTnLst>
                          </p:cTn>
                        </p:par>
                        <p:par>
                          <p:cTn id="35" fill="hold">
                            <p:stCondLst>
                              <p:cond delay="1500"/>
                            </p:stCondLst>
                            <p:childTnLst>
                              <p:par>
                                <p:cTn id="36" presetID="2" presetClass="entr" presetSubtype="1"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400" fill="hold"/>
                                        <p:tgtEl>
                                          <p:spTgt spid="38"/>
                                        </p:tgtEl>
                                        <p:attrNameLst>
                                          <p:attrName>ppt_x</p:attrName>
                                        </p:attrNameLst>
                                      </p:cBhvr>
                                      <p:tavLst>
                                        <p:tav tm="0">
                                          <p:val>
                                            <p:strVal val="#ppt_x"/>
                                          </p:val>
                                        </p:tav>
                                        <p:tav tm="100000">
                                          <p:val>
                                            <p:strVal val="#ppt_x"/>
                                          </p:val>
                                        </p:tav>
                                      </p:tavLst>
                                    </p:anim>
                                    <p:anim calcmode="lin" valueType="num">
                                      <p:cBhvr additive="base">
                                        <p:cTn id="39" dur="400" fill="hold"/>
                                        <p:tgtEl>
                                          <p:spTgt spid="38"/>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400" fill="hold"/>
                                        <p:tgtEl>
                                          <p:spTgt spid="41"/>
                                        </p:tgtEl>
                                        <p:attrNameLst>
                                          <p:attrName>ppt_x</p:attrName>
                                        </p:attrNameLst>
                                      </p:cBhvr>
                                      <p:tavLst>
                                        <p:tav tm="0">
                                          <p:val>
                                            <p:strVal val="#ppt_x"/>
                                          </p:val>
                                        </p:tav>
                                        <p:tav tm="100000">
                                          <p:val>
                                            <p:strVal val="#ppt_x"/>
                                          </p:val>
                                        </p:tav>
                                      </p:tavLst>
                                    </p:anim>
                                    <p:anim calcmode="lin" valueType="num">
                                      <p:cBhvr additive="base">
                                        <p:cTn id="43" dur="400" fill="hold"/>
                                        <p:tgtEl>
                                          <p:spTgt spid="41"/>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400" fill="hold"/>
                                        <p:tgtEl>
                                          <p:spTgt spid="42"/>
                                        </p:tgtEl>
                                        <p:attrNameLst>
                                          <p:attrName>ppt_x</p:attrName>
                                        </p:attrNameLst>
                                      </p:cBhvr>
                                      <p:tavLst>
                                        <p:tav tm="0">
                                          <p:val>
                                            <p:strVal val="#ppt_x"/>
                                          </p:val>
                                        </p:tav>
                                        <p:tav tm="100000">
                                          <p:val>
                                            <p:strVal val="#ppt_x"/>
                                          </p:val>
                                        </p:tav>
                                      </p:tavLst>
                                    </p:anim>
                                    <p:anim calcmode="lin" valueType="num">
                                      <p:cBhvr additive="base">
                                        <p:cTn id="48" dur="400" fill="hold"/>
                                        <p:tgtEl>
                                          <p:spTgt spid="42"/>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400" fill="hold"/>
                                        <p:tgtEl>
                                          <p:spTgt spid="47"/>
                                        </p:tgtEl>
                                        <p:attrNameLst>
                                          <p:attrName>ppt_x</p:attrName>
                                        </p:attrNameLst>
                                      </p:cBhvr>
                                      <p:tavLst>
                                        <p:tav tm="0">
                                          <p:val>
                                            <p:strVal val="#ppt_x"/>
                                          </p:val>
                                        </p:tav>
                                        <p:tav tm="100000">
                                          <p:val>
                                            <p:strVal val="#ppt_x"/>
                                          </p:val>
                                        </p:tav>
                                      </p:tavLst>
                                    </p:anim>
                                    <p:anim calcmode="lin" valueType="num">
                                      <p:cBhvr additive="base">
                                        <p:cTn id="52" dur="400" fill="hold"/>
                                        <p:tgtEl>
                                          <p:spTgt spid="47"/>
                                        </p:tgtEl>
                                        <p:attrNameLst>
                                          <p:attrName>ppt_y</p:attrName>
                                        </p:attrNameLst>
                                      </p:cBhvr>
                                      <p:tavLst>
                                        <p:tav tm="0">
                                          <p:val>
                                            <p:strVal val="0-#ppt_h/2"/>
                                          </p:val>
                                        </p:tav>
                                        <p:tav tm="100000">
                                          <p:val>
                                            <p:strVal val="#ppt_y"/>
                                          </p:val>
                                        </p:tav>
                                      </p:tavLst>
                                    </p:anim>
                                  </p:childTnLst>
                                </p:cTn>
                              </p:par>
                            </p:childTnLst>
                          </p:cTn>
                        </p:par>
                        <p:par>
                          <p:cTn id="53" fill="hold">
                            <p:stCondLst>
                              <p:cond delay="2500"/>
                            </p:stCondLst>
                            <p:childTnLst>
                              <p:par>
                                <p:cTn id="54" presetID="2" presetClass="entr" presetSubtype="1" fill="hold"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400" fill="hold"/>
                                        <p:tgtEl>
                                          <p:spTgt spid="48"/>
                                        </p:tgtEl>
                                        <p:attrNameLst>
                                          <p:attrName>ppt_x</p:attrName>
                                        </p:attrNameLst>
                                      </p:cBhvr>
                                      <p:tavLst>
                                        <p:tav tm="0">
                                          <p:val>
                                            <p:strVal val="#ppt_x"/>
                                          </p:val>
                                        </p:tav>
                                        <p:tav tm="100000">
                                          <p:val>
                                            <p:strVal val="#ppt_x"/>
                                          </p:val>
                                        </p:tav>
                                      </p:tavLst>
                                    </p:anim>
                                    <p:anim calcmode="lin" valueType="num">
                                      <p:cBhvr additive="base">
                                        <p:cTn id="57" dur="400" fill="hold"/>
                                        <p:tgtEl>
                                          <p:spTgt spid="48"/>
                                        </p:tgtEl>
                                        <p:attrNameLst>
                                          <p:attrName>ppt_y</p:attrName>
                                        </p:attrNameLst>
                                      </p:cBhvr>
                                      <p:tavLst>
                                        <p:tav tm="0">
                                          <p:val>
                                            <p:strVal val="0-#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400" fill="hold"/>
                                        <p:tgtEl>
                                          <p:spTgt spid="75"/>
                                        </p:tgtEl>
                                        <p:attrNameLst>
                                          <p:attrName>ppt_x</p:attrName>
                                        </p:attrNameLst>
                                      </p:cBhvr>
                                      <p:tavLst>
                                        <p:tav tm="0">
                                          <p:val>
                                            <p:strVal val="#ppt_x"/>
                                          </p:val>
                                        </p:tav>
                                        <p:tav tm="100000">
                                          <p:val>
                                            <p:strVal val="#ppt_x"/>
                                          </p:val>
                                        </p:tav>
                                      </p:tavLst>
                                    </p:anim>
                                    <p:anim calcmode="lin" valueType="num">
                                      <p:cBhvr additive="base">
                                        <p:cTn id="61" dur="400" fill="hold"/>
                                        <p:tgtEl>
                                          <p:spTgt spid="75"/>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400"/>
                                        <p:tgtEl>
                                          <p:spTgt spid="77"/>
                                        </p:tgtEl>
                                      </p:cBhvr>
                                    </p:animEffect>
                                    <p:anim calcmode="lin" valueType="num">
                                      <p:cBhvr>
                                        <p:cTn id="66" dur="400" fill="hold"/>
                                        <p:tgtEl>
                                          <p:spTgt spid="77"/>
                                        </p:tgtEl>
                                        <p:attrNameLst>
                                          <p:attrName>ppt_x</p:attrName>
                                        </p:attrNameLst>
                                      </p:cBhvr>
                                      <p:tavLst>
                                        <p:tav tm="0">
                                          <p:val>
                                            <p:strVal val="#ppt_x"/>
                                          </p:val>
                                        </p:tav>
                                        <p:tav tm="100000">
                                          <p:val>
                                            <p:strVal val="#ppt_x"/>
                                          </p:val>
                                        </p:tav>
                                      </p:tavLst>
                                    </p:anim>
                                    <p:anim calcmode="lin" valueType="num">
                                      <p:cBhvr>
                                        <p:cTn id="67" dur="400" fill="hold"/>
                                        <p:tgtEl>
                                          <p:spTgt spid="7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8"/>
                                        </p:tgtEl>
                                        <p:attrNameLst>
                                          <p:attrName>style.visibility</p:attrName>
                                        </p:attrNameLst>
                                      </p:cBhvr>
                                      <p:to>
                                        <p:strVal val="visible"/>
                                      </p:to>
                                    </p:set>
                                    <p:animEffect transition="in" filter="fade">
                                      <p:cBhvr>
                                        <p:cTn id="70" dur="500"/>
                                        <p:tgtEl>
                                          <p:spTgt spid="78"/>
                                        </p:tgtEl>
                                      </p:cBhvr>
                                    </p:animEffect>
                                    <p:anim calcmode="lin" valueType="num">
                                      <p:cBhvr>
                                        <p:cTn id="71" dur="500" fill="hold"/>
                                        <p:tgtEl>
                                          <p:spTgt spid="78"/>
                                        </p:tgtEl>
                                        <p:attrNameLst>
                                          <p:attrName>ppt_x</p:attrName>
                                        </p:attrNameLst>
                                      </p:cBhvr>
                                      <p:tavLst>
                                        <p:tav tm="0">
                                          <p:val>
                                            <p:strVal val="#ppt_x"/>
                                          </p:val>
                                        </p:tav>
                                        <p:tav tm="100000">
                                          <p:val>
                                            <p:strVal val="#ppt_x"/>
                                          </p:val>
                                        </p:tav>
                                      </p:tavLst>
                                    </p:anim>
                                    <p:anim calcmode="lin" valueType="num">
                                      <p:cBhvr>
                                        <p:cTn id="72"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3" grpId="0"/>
      <p:bldP spid="37" grpId="0"/>
      <p:bldP spid="41" grpId="0"/>
      <p:bldP spid="47" grpId="0"/>
      <p:bldP spid="75" grpId="0"/>
      <p:bldP spid="77" grpId="0"/>
      <p:bldP spid="7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658883" y="377260"/>
            <a:ext cx="886222" cy="886222"/>
            <a:chOff x="2284818" y="3596936"/>
            <a:chExt cx="630998" cy="630998"/>
          </a:xfrm>
        </p:grpSpPr>
        <p:sp>
          <p:nvSpPr>
            <p:cNvPr id="24" name="椭圆 23"/>
            <p:cNvSpPr/>
            <p:nvPr/>
          </p:nvSpPr>
          <p:spPr>
            <a:xfrm rot="20170909">
              <a:off x="2284818" y="3596936"/>
              <a:ext cx="630998" cy="630998"/>
            </a:xfrm>
            <a:prstGeom prst="ellipse">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endParaRPr>
            </a:p>
          </p:txBody>
        </p:sp>
        <p:pic>
          <p:nvPicPr>
            <p:cNvPr id="60432"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7965" y="3700083"/>
              <a:ext cx="424703" cy="42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Box 27"/>
          <p:cNvSpPr txBox="1">
            <a:spLocks noChangeArrowheads="1"/>
          </p:cNvSpPr>
          <p:nvPr/>
        </p:nvSpPr>
        <p:spPr bwMode="auto">
          <a:xfrm>
            <a:off x="1685740" y="220998"/>
            <a:ext cx="4236904"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12" b="1" dirty="0">
                <a:ln w="17780" cmpd="sng">
                  <a:noFill/>
                  <a:prstDash val="solid"/>
                  <a:miter lim="800000"/>
                </a:ln>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在这里填写项目的大标题</a:t>
            </a:r>
          </a:p>
        </p:txBody>
      </p:sp>
      <p:sp>
        <p:nvSpPr>
          <p:cNvPr id="6" name="矩形 5"/>
          <p:cNvSpPr/>
          <p:nvPr/>
        </p:nvSpPr>
        <p:spPr>
          <a:xfrm>
            <a:off x="6645909" y="1895223"/>
            <a:ext cx="4759262" cy="4759262"/>
          </a:xfrm>
          <a:prstGeom prst="rect">
            <a:avLst/>
          </a:prstGeom>
          <a:blipFill>
            <a:blip r:embed="rId4" cstate="screen">
              <a:extLst>
                <a:ext uri="{28A0092B-C50C-407E-A947-70E740481C1C}">
                  <a14:useLocalDpi xmlns:a14="http://schemas.microsoft.com/office/drawing/2010/main"/>
                </a:ext>
              </a:extLst>
            </a:blip>
            <a:stretch>
              <a:fillRect/>
            </a:stretch>
          </a:blipFill>
          <a:ln>
            <a:no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 name="矩形 6"/>
          <p:cNvSpPr/>
          <p:nvPr/>
        </p:nvSpPr>
        <p:spPr>
          <a:xfrm>
            <a:off x="4201540" y="1895223"/>
            <a:ext cx="2314895" cy="2314894"/>
          </a:xfrm>
          <a:prstGeom prst="rect">
            <a:avLst/>
          </a:prstGeom>
          <a:blipFill>
            <a:blip r:embed="rId5" cstate="screen">
              <a:extLst>
                <a:ext uri="{28A0092B-C50C-407E-A947-70E740481C1C}">
                  <a14:useLocalDpi xmlns:a14="http://schemas.microsoft.com/office/drawing/2010/main"/>
                </a:ext>
              </a:extLst>
            </a:blip>
            <a:stretch>
              <a:fillRect/>
            </a:stretch>
          </a:blipFill>
          <a:ln>
            <a:no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8" name="矩形 7"/>
          <p:cNvSpPr/>
          <p:nvPr/>
        </p:nvSpPr>
        <p:spPr>
          <a:xfrm>
            <a:off x="1757174" y="4339590"/>
            <a:ext cx="2314894" cy="2314895"/>
          </a:xfrm>
          <a:prstGeom prst="rect">
            <a:avLst/>
          </a:prstGeom>
          <a:blipFill>
            <a:blip r:embed="rId6" cstate="screen">
              <a:extLst>
                <a:ext uri="{28A0092B-C50C-407E-A947-70E740481C1C}">
                  <a14:useLocalDpi xmlns:a14="http://schemas.microsoft.com/office/drawing/2010/main"/>
                </a:ext>
              </a:extLst>
            </a:blip>
            <a:stretch>
              <a:fillRect/>
            </a:stretch>
          </a:blipFill>
          <a:ln>
            <a:no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9" name="组合 8"/>
          <p:cNvGrpSpPr/>
          <p:nvPr/>
        </p:nvGrpSpPr>
        <p:grpSpPr bwMode="auto">
          <a:xfrm>
            <a:off x="1757174" y="1895224"/>
            <a:ext cx="2314894" cy="2314894"/>
            <a:chOff x="1249901" y="1419622"/>
            <a:chExt cx="1646453" cy="1646453"/>
          </a:xfrm>
        </p:grpSpPr>
        <p:sp>
          <p:nvSpPr>
            <p:cNvPr id="10" name="矩形 9"/>
            <p:cNvSpPr/>
            <p:nvPr/>
          </p:nvSpPr>
          <p:spPr>
            <a:xfrm>
              <a:off x="1249901" y="1419622"/>
              <a:ext cx="1646453" cy="1646453"/>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11" name="矩形 1"/>
            <p:cNvSpPr>
              <a:spLocks noChangeArrowheads="1"/>
            </p:cNvSpPr>
            <p:nvPr/>
          </p:nvSpPr>
          <p:spPr bwMode="auto">
            <a:xfrm>
              <a:off x="1346751" y="2142029"/>
              <a:ext cx="1486095" cy="835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sp>
          <p:nvSpPr>
            <p:cNvPr id="60430" name="Freeform 6"/>
            <p:cNvSpPr>
              <a:spLocks noEditPoints="1"/>
            </p:cNvSpPr>
            <p:nvPr/>
          </p:nvSpPr>
          <p:spPr bwMode="auto">
            <a:xfrm>
              <a:off x="1821580" y="1563638"/>
              <a:ext cx="537105" cy="535791"/>
            </a:xfrm>
            <a:custGeom>
              <a:avLst/>
              <a:gdLst>
                <a:gd name="T0" fmla="*/ 1766033792 w 99"/>
                <a:gd name="T1" fmla="*/ 263609172 h 99"/>
                <a:gd name="T2" fmla="*/ 2147483646 w 99"/>
                <a:gd name="T3" fmla="*/ 292899080 h 99"/>
                <a:gd name="T4" fmla="*/ 2147483646 w 99"/>
                <a:gd name="T5" fmla="*/ 585803572 h 99"/>
                <a:gd name="T6" fmla="*/ 2147483646 w 99"/>
                <a:gd name="T7" fmla="*/ 907992560 h 99"/>
                <a:gd name="T8" fmla="*/ 2147483646 w 99"/>
                <a:gd name="T9" fmla="*/ 1113021916 h 99"/>
                <a:gd name="T10" fmla="*/ 2147483646 w 99"/>
                <a:gd name="T11" fmla="*/ 1669535580 h 99"/>
                <a:gd name="T12" fmla="*/ 2147483646 w 99"/>
                <a:gd name="T13" fmla="*/ 1757405304 h 99"/>
                <a:gd name="T14" fmla="*/ 2147483646 w 99"/>
                <a:gd name="T15" fmla="*/ 2147483646 h 99"/>
                <a:gd name="T16" fmla="*/ 2147483646 w 99"/>
                <a:gd name="T17" fmla="*/ 2147483646 h 99"/>
                <a:gd name="T18" fmla="*/ 2001508219 w 99"/>
                <a:gd name="T19" fmla="*/ 2147483646 h 99"/>
                <a:gd name="T20" fmla="*/ 1795466061 w 99"/>
                <a:gd name="T21" fmla="*/ 2147483646 h 99"/>
                <a:gd name="T22" fmla="*/ 1236225824 w 99"/>
                <a:gd name="T23" fmla="*/ 2147483646 h 99"/>
                <a:gd name="T24" fmla="*/ 1147923592 w 99"/>
                <a:gd name="T25" fmla="*/ 2147483646 h 99"/>
                <a:gd name="T26" fmla="*/ 529807967 w 99"/>
                <a:gd name="T27" fmla="*/ 2147483646 h 99"/>
                <a:gd name="T28" fmla="*/ 588677931 w 99"/>
                <a:gd name="T29" fmla="*/ 2147483646 h 99"/>
                <a:gd name="T30" fmla="*/ 88302232 w 99"/>
                <a:gd name="T31" fmla="*/ 1991724568 h 99"/>
                <a:gd name="T32" fmla="*/ 264906696 w 99"/>
                <a:gd name="T33" fmla="*/ 1786695212 h 99"/>
                <a:gd name="T34" fmla="*/ 0 w 99"/>
                <a:gd name="T35" fmla="*/ 1230181548 h 99"/>
                <a:gd name="T36" fmla="*/ 264906696 w 99"/>
                <a:gd name="T37" fmla="*/ 1142311824 h 99"/>
                <a:gd name="T38" fmla="*/ 294338965 w 99"/>
                <a:gd name="T39" fmla="*/ 527223756 h 99"/>
                <a:gd name="T40" fmla="*/ 559245662 w 99"/>
                <a:gd name="T41" fmla="*/ 585803572 h 99"/>
                <a:gd name="T42" fmla="*/ 912449165 w 99"/>
                <a:gd name="T43" fmla="*/ 87869724 h 99"/>
                <a:gd name="T44" fmla="*/ 1118491323 w 99"/>
                <a:gd name="T45" fmla="*/ 263609172 h 99"/>
                <a:gd name="T46" fmla="*/ 1677731560 w 99"/>
                <a:gd name="T47" fmla="*/ 0 h 99"/>
                <a:gd name="T48" fmla="*/ 1059621360 w 99"/>
                <a:gd name="T49" fmla="*/ 1698825488 h 99"/>
                <a:gd name="T50" fmla="*/ 1324528057 w 99"/>
                <a:gd name="T51" fmla="*/ 1376631088 h 99"/>
                <a:gd name="T52" fmla="*/ 1707169254 w 99"/>
                <a:gd name="T53" fmla="*/ 1610955764 h 99"/>
                <a:gd name="T54" fmla="*/ 1883768293 w 99"/>
                <a:gd name="T55" fmla="*/ 1640245672 h 99"/>
                <a:gd name="T56" fmla="*/ 1589429328 w 99"/>
                <a:gd name="T57" fmla="*/ 1581665856 h 99"/>
                <a:gd name="T58" fmla="*/ 1707169254 w 99"/>
                <a:gd name="T59" fmla="*/ 2021014476 h 99"/>
                <a:gd name="T60" fmla="*/ 2089810451 w 99"/>
                <a:gd name="T61" fmla="*/ 2079594292 h 99"/>
                <a:gd name="T62" fmla="*/ 2089810451 w 99"/>
                <a:gd name="T63" fmla="*/ 820122836 h 99"/>
                <a:gd name="T64" fmla="*/ 824146933 w 99"/>
                <a:gd name="T65" fmla="*/ 820122836 h 99"/>
                <a:gd name="T66" fmla="*/ 824146933 w 99"/>
                <a:gd name="T67" fmla="*/ 2079594292 h 99"/>
                <a:gd name="T68" fmla="*/ 1618867022 w 99"/>
                <a:gd name="T69" fmla="*/ 2147483646 h 99"/>
                <a:gd name="T70" fmla="*/ 1412830289 w 99"/>
                <a:gd name="T71" fmla="*/ 1933144752 h 99"/>
                <a:gd name="T72" fmla="*/ 1030189091 w 99"/>
                <a:gd name="T73" fmla="*/ 2147483646 h 99"/>
                <a:gd name="T74" fmla="*/ 1236225824 w 99"/>
                <a:gd name="T75" fmla="*/ 2079594292 h 99"/>
                <a:gd name="T76" fmla="*/ 1324528057 w 99"/>
                <a:gd name="T77" fmla="*/ 1523086040 h 99"/>
                <a:gd name="T78" fmla="*/ 1118491323 w 99"/>
                <a:gd name="T79" fmla="*/ 1728115396 h 99"/>
                <a:gd name="T80" fmla="*/ 1501127095 w 99"/>
                <a:gd name="T81" fmla="*/ 1083732008 h 99"/>
                <a:gd name="T82" fmla="*/ 1501127095 w 99"/>
                <a:gd name="T83" fmla="*/ 1347341180 h 99"/>
                <a:gd name="T84" fmla="*/ 1501127095 w 99"/>
                <a:gd name="T85" fmla="*/ 1083732008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 name="组合 12"/>
          <p:cNvGrpSpPr/>
          <p:nvPr/>
        </p:nvGrpSpPr>
        <p:grpSpPr bwMode="auto">
          <a:xfrm>
            <a:off x="4201540" y="4339590"/>
            <a:ext cx="2314895" cy="2314895"/>
            <a:chOff x="2987824" y="3157545"/>
            <a:chExt cx="1646453" cy="1646453"/>
          </a:xfrm>
        </p:grpSpPr>
        <p:sp>
          <p:nvSpPr>
            <p:cNvPr id="14" name="矩形 13"/>
            <p:cNvSpPr/>
            <p:nvPr/>
          </p:nvSpPr>
          <p:spPr>
            <a:xfrm>
              <a:off x="2987824" y="3157545"/>
              <a:ext cx="1646453" cy="1646453"/>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60426" name="Freeform 6"/>
            <p:cNvSpPr>
              <a:spLocks noEditPoints="1"/>
            </p:cNvSpPr>
            <p:nvPr/>
          </p:nvSpPr>
          <p:spPr bwMode="auto">
            <a:xfrm>
              <a:off x="3542497" y="3291830"/>
              <a:ext cx="537105" cy="535791"/>
            </a:xfrm>
            <a:custGeom>
              <a:avLst/>
              <a:gdLst>
                <a:gd name="T0" fmla="*/ 1766033792 w 99"/>
                <a:gd name="T1" fmla="*/ 263609172 h 99"/>
                <a:gd name="T2" fmla="*/ 2147483646 w 99"/>
                <a:gd name="T3" fmla="*/ 292899080 h 99"/>
                <a:gd name="T4" fmla="*/ 2147483646 w 99"/>
                <a:gd name="T5" fmla="*/ 585803572 h 99"/>
                <a:gd name="T6" fmla="*/ 2147483646 w 99"/>
                <a:gd name="T7" fmla="*/ 907992560 h 99"/>
                <a:gd name="T8" fmla="*/ 2147483646 w 99"/>
                <a:gd name="T9" fmla="*/ 1113021916 h 99"/>
                <a:gd name="T10" fmla="*/ 2147483646 w 99"/>
                <a:gd name="T11" fmla="*/ 1669535580 h 99"/>
                <a:gd name="T12" fmla="*/ 2147483646 w 99"/>
                <a:gd name="T13" fmla="*/ 1757405304 h 99"/>
                <a:gd name="T14" fmla="*/ 2147483646 w 99"/>
                <a:gd name="T15" fmla="*/ 2147483646 h 99"/>
                <a:gd name="T16" fmla="*/ 2147483646 w 99"/>
                <a:gd name="T17" fmla="*/ 2147483646 h 99"/>
                <a:gd name="T18" fmla="*/ 2001508219 w 99"/>
                <a:gd name="T19" fmla="*/ 2147483646 h 99"/>
                <a:gd name="T20" fmla="*/ 1795466061 w 99"/>
                <a:gd name="T21" fmla="*/ 2147483646 h 99"/>
                <a:gd name="T22" fmla="*/ 1236225824 w 99"/>
                <a:gd name="T23" fmla="*/ 2147483646 h 99"/>
                <a:gd name="T24" fmla="*/ 1147923592 w 99"/>
                <a:gd name="T25" fmla="*/ 2147483646 h 99"/>
                <a:gd name="T26" fmla="*/ 529807967 w 99"/>
                <a:gd name="T27" fmla="*/ 2147483646 h 99"/>
                <a:gd name="T28" fmla="*/ 588677931 w 99"/>
                <a:gd name="T29" fmla="*/ 2147483646 h 99"/>
                <a:gd name="T30" fmla="*/ 88302232 w 99"/>
                <a:gd name="T31" fmla="*/ 1991724568 h 99"/>
                <a:gd name="T32" fmla="*/ 264906696 w 99"/>
                <a:gd name="T33" fmla="*/ 1786695212 h 99"/>
                <a:gd name="T34" fmla="*/ 0 w 99"/>
                <a:gd name="T35" fmla="*/ 1230181548 h 99"/>
                <a:gd name="T36" fmla="*/ 264906696 w 99"/>
                <a:gd name="T37" fmla="*/ 1142311824 h 99"/>
                <a:gd name="T38" fmla="*/ 294338965 w 99"/>
                <a:gd name="T39" fmla="*/ 527223756 h 99"/>
                <a:gd name="T40" fmla="*/ 559245662 w 99"/>
                <a:gd name="T41" fmla="*/ 585803572 h 99"/>
                <a:gd name="T42" fmla="*/ 912449165 w 99"/>
                <a:gd name="T43" fmla="*/ 87869724 h 99"/>
                <a:gd name="T44" fmla="*/ 1118491323 w 99"/>
                <a:gd name="T45" fmla="*/ 263609172 h 99"/>
                <a:gd name="T46" fmla="*/ 1677731560 w 99"/>
                <a:gd name="T47" fmla="*/ 0 h 99"/>
                <a:gd name="T48" fmla="*/ 1059621360 w 99"/>
                <a:gd name="T49" fmla="*/ 1698825488 h 99"/>
                <a:gd name="T50" fmla="*/ 1324528057 w 99"/>
                <a:gd name="T51" fmla="*/ 1376631088 h 99"/>
                <a:gd name="T52" fmla="*/ 1707169254 w 99"/>
                <a:gd name="T53" fmla="*/ 1610955764 h 99"/>
                <a:gd name="T54" fmla="*/ 1883768293 w 99"/>
                <a:gd name="T55" fmla="*/ 1640245672 h 99"/>
                <a:gd name="T56" fmla="*/ 1589429328 w 99"/>
                <a:gd name="T57" fmla="*/ 1581665856 h 99"/>
                <a:gd name="T58" fmla="*/ 1707169254 w 99"/>
                <a:gd name="T59" fmla="*/ 2021014476 h 99"/>
                <a:gd name="T60" fmla="*/ 2089810451 w 99"/>
                <a:gd name="T61" fmla="*/ 2079594292 h 99"/>
                <a:gd name="T62" fmla="*/ 2089810451 w 99"/>
                <a:gd name="T63" fmla="*/ 820122836 h 99"/>
                <a:gd name="T64" fmla="*/ 824146933 w 99"/>
                <a:gd name="T65" fmla="*/ 820122836 h 99"/>
                <a:gd name="T66" fmla="*/ 824146933 w 99"/>
                <a:gd name="T67" fmla="*/ 2079594292 h 99"/>
                <a:gd name="T68" fmla="*/ 1618867022 w 99"/>
                <a:gd name="T69" fmla="*/ 2147483646 h 99"/>
                <a:gd name="T70" fmla="*/ 1412830289 w 99"/>
                <a:gd name="T71" fmla="*/ 1933144752 h 99"/>
                <a:gd name="T72" fmla="*/ 1030189091 w 99"/>
                <a:gd name="T73" fmla="*/ 2147483646 h 99"/>
                <a:gd name="T74" fmla="*/ 1236225824 w 99"/>
                <a:gd name="T75" fmla="*/ 2079594292 h 99"/>
                <a:gd name="T76" fmla="*/ 1324528057 w 99"/>
                <a:gd name="T77" fmla="*/ 1523086040 h 99"/>
                <a:gd name="T78" fmla="*/ 1118491323 w 99"/>
                <a:gd name="T79" fmla="*/ 1728115396 h 99"/>
                <a:gd name="T80" fmla="*/ 1501127095 w 99"/>
                <a:gd name="T81" fmla="*/ 1083732008 h 99"/>
                <a:gd name="T82" fmla="*/ 1501127095 w 99"/>
                <a:gd name="T83" fmla="*/ 1347341180 h 99"/>
                <a:gd name="T84" fmla="*/ 1501127095 w 99"/>
                <a:gd name="T85" fmla="*/ 1083732008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矩形 1"/>
            <p:cNvSpPr>
              <a:spLocks noChangeArrowheads="1"/>
            </p:cNvSpPr>
            <p:nvPr/>
          </p:nvSpPr>
          <p:spPr bwMode="auto">
            <a:xfrm>
              <a:off x="3067209" y="3867251"/>
              <a:ext cx="1487682" cy="83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defRPr/>
              </a:pPr>
              <a:r>
                <a:rPr lang="zh-CN" altLang="en-US" sz="1406" kern="0" dirty="0">
                  <a:latin typeface="微软雅黑" panose="020B0503020204020204" pitchFamily="34" charset="-122"/>
                  <a:ea typeface="微软雅黑" panose="020B0503020204020204" pitchFamily="34" charset="-122"/>
                </a:rPr>
                <a:t>随着计算机技术的发展及印刷技术进步，平面设计在视觉感观领域的表现也越来越丰富，这真正的对今天的平面设。</a:t>
              </a:r>
            </a:p>
          </p:txBody>
        </p:sp>
      </p:grpSp>
    </p:spTree>
    <p:extLst>
      <p:ext uri="{BB962C8B-B14F-4D97-AF65-F5344CB8AC3E}">
        <p14:creationId xmlns:p14="http://schemas.microsoft.com/office/powerpoint/2010/main" val="264835608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par>
                                <p:cTn id="12" presetID="42"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2" presetClass="entr" presetSubtype="9"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0-#ppt_h/2"/>
                                          </p:val>
                                        </p:tav>
                                        <p:tav tm="100000">
                                          <p:val>
                                            <p:strVal val="#ppt_y"/>
                                          </p:val>
                                        </p:tav>
                                      </p:tavLst>
                                    </p:anim>
                                  </p:childTnLst>
                                </p:cTn>
                              </p:par>
                              <p:par>
                                <p:cTn id="22" presetID="2" presetClass="entr" presetSubtype="12" fill="hold" grpId="0" nodeType="withEffect">
                                  <p:stCondLst>
                                    <p:cond delay="1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2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3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31"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600" fill="hold"/>
                                        <p:tgtEl>
                                          <p:spTgt spid="6"/>
                                        </p:tgtEl>
                                        <p:attrNameLst>
                                          <p:attrName>ppt_w</p:attrName>
                                        </p:attrNameLst>
                                      </p:cBhvr>
                                      <p:tavLst>
                                        <p:tav tm="0">
                                          <p:val>
                                            <p:fltVal val="0"/>
                                          </p:val>
                                        </p:tav>
                                        <p:tav tm="100000">
                                          <p:val>
                                            <p:strVal val="#ppt_w"/>
                                          </p:val>
                                        </p:tav>
                                      </p:tavLst>
                                    </p:anim>
                                    <p:anim calcmode="lin" valueType="num">
                                      <p:cBhvr>
                                        <p:cTn id="37" dur="600" fill="hold"/>
                                        <p:tgtEl>
                                          <p:spTgt spid="6"/>
                                        </p:tgtEl>
                                        <p:attrNameLst>
                                          <p:attrName>ppt_h</p:attrName>
                                        </p:attrNameLst>
                                      </p:cBhvr>
                                      <p:tavLst>
                                        <p:tav tm="0">
                                          <p:val>
                                            <p:fltVal val="0"/>
                                          </p:val>
                                        </p:tav>
                                        <p:tav tm="100000">
                                          <p:val>
                                            <p:strVal val="#ppt_h"/>
                                          </p:val>
                                        </p:tav>
                                      </p:tavLst>
                                    </p:anim>
                                    <p:anim calcmode="lin" valueType="num">
                                      <p:cBhvr>
                                        <p:cTn id="38" dur="600" fill="hold"/>
                                        <p:tgtEl>
                                          <p:spTgt spid="6"/>
                                        </p:tgtEl>
                                        <p:attrNameLst>
                                          <p:attrName>style.rotation</p:attrName>
                                        </p:attrNameLst>
                                      </p:cBhvr>
                                      <p:tavLst>
                                        <p:tav tm="0">
                                          <p:val>
                                            <p:fltVal val="90"/>
                                          </p:val>
                                        </p:tav>
                                        <p:tav tm="100000">
                                          <p:val>
                                            <p:fltVal val="0"/>
                                          </p:val>
                                        </p:tav>
                                      </p:tavLst>
                                    </p:anim>
                                    <p:animEffect transition="in" filter="fade">
                                      <p:cBhvr>
                                        <p:cTn id="39" dur="6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6" grpId="0" animBg="1"/>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6D3326F-43AF-4838-9B3E-49B42F977D3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41"/>
</p:tagLst>
</file>

<file path=ppt/theme/theme1.xml><?xml version="1.0" encoding="utf-8"?>
<a:theme xmlns:a="http://schemas.openxmlformats.org/drawingml/2006/main" name="第一PPT，www.1ppt.com">
  <a:themeElements>
    <a:clrScheme name="自定义 336">
      <a:dk1>
        <a:sysClr val="windowText" lastClr="000000"/>
      </a:dk1>
      <a:lt1>
        <a:sysClr val="window" lastClr="FFFFFF"/>
      </a:lt1>
      <a:dk2>
        <a:srgbClr val="44546A"/>
      </a:dk2>
      <a:lt2>
        <a:srgbClr val="E7E6E6"/>
      </a:lt2>
      <a:accent1>
        <a:srgbClr val="0154BC"/>
      </a:accent1>
      <a:accent2>
        <a:srgbClr val="90D0FD"/>
      </a:accent2>
      <a:accent3>
        <a:srgbClr val="0154BC"/>
      </a:accent3>
      <a:accent4>
        <a:srgbClr val="90D0FD"/>
      </a:accent4>
      <a:accent5>
        <a:srgbClr val="0154BC"/>
      </a:accent5>
      <a:accent6>
        <a:srgbClr val="90D0FD"/>
      </a:accent6>
      <a:hlink>
        <a:srgbClr val="0154BC"/>
      </a:hlink>
      <a:folHlink>
        <a:srgbClr val="90D0FD"/>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4158</Words>
  <Application>Microsoft Office PowerPoint</Application>
  <PresentationFormat>自定义</PresentationFormat>
  <Paragraphs>245</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
  <cp:keywords>www.1ppt.com</cp:keywords>
  <dc:description>www.1ppt.com</dc:description>
  <cp:lastModifiedBy/>
  <cp:revision>1</cp:revision>
  <dcterms:created xsi:type="dcterms:W3CDTF">2016-10-17T14:00:15Z</dcterms:created>
  <dcterms:modified xsi:type="dcterms:W3CDTF">2019-03-07T15:30:26Z</dcterms:modified>
</cp:coreProperties>
</file>