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5" r:id="rId2"/>
  </p:sldMasterIdLst>
  <p:notesMasterIdLst>
    <p:notesMasterId r:id="rId30"/>
  </p:notesMasterIdLst>
  <p:handoutMasterIdLst>
    <p:handoutMasterId r:id="rId31"/>
  </p:handoutMasterIdLst>
  <p:sldIdLst>
    <p:sldId id="3168" r:id="rId3"/>
    <p:sldId id="3169" r:id="rId4"/>
    <p:sldId id="3171" r:id="rId5"/>
    <p:sldId id="3172" r:id="rId6"/>
    <p:sldId id="3173" r:id="rId7"/>
    <p:sldId id="3176" r:id="rId8"/>
    <p:sldId id="3178" r:id="rId9"/>
    <p:sldId id="3179" r:id="rId10"/>
    <p:sldId id="3180" r:id="rId11"/>
    <p:sldId id="3183" r:id="rId12"/>
    <p:sldId id="3185" r:id="rId13"/>
    <p:sldId id="3186" r:id="rId14"/>
    <p:sldId id="3187" r:id="rId15"/>
    <p:sldId id="3188" r:id="rId16"/>
    <p:sldId id="3189" r:id="rId17"/>
    <p:sldId id="3191" r:id="rId18"/>
    <p:sldId id="3192" r:id="rId19"/>
    <p:sldId id="3195" r:id="rId20"/>
    <p:sldId id="3196" r:id="rId21"/>
    <p:sldId id="3198" r:id="rId22"/>
    <p:sldId id="3199" r:id="rId23"/>
    <p:sldId id="3201" r:id="rId24"/>
    <p:sldId id="3202" r:id="rId25"/>
    <p:sldId id="3203" r:id="rId26"/>
    <p:sldId id="3204" r:id="rId27"/>
    <p:sldId id="3207" r:id="rId28"/>
    <p:sldId id="3208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1D6DC2"/>
    <a:srgbClr val="08B689"/>
    <a:srgbClr val="79B50F"/>
    <a:srgbClr val="09B0DE"/>
    <a:srgbClr val="6669D2"/>
    <a:srgbClr val="33BE9B"/>
    <a:srgbClr val="33FCC4"/>
    <a:srgbClr val="42D2FB"/>
    <a:srgbClr val="A78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35" autoAdjust="0"/>
    <p:restoredTop sz="92986" autoAdjust="0"/>
  </p:normalViewPr>
  <p:slideViewPr>
    <p:cSldViewPr>
      <p:cViewPr varScale="1">
        <p:scale>
          <a:sx n="56" d="100"/>
          <a:sy n="56" d="100"/>
        </p:scale>
        <p:origin x="-84" y="-61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0533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988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075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8178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1738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483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421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0150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354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279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21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0386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1044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1046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6991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1673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0533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049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081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340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261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015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454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906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613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CF1A-E888-4A07-B96A-456D0CF6948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329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0740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02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673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90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876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Picture 2" descr="C:\Users\Administrator\Desktop\其他\1234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62903" cy="723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873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35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808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781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342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69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0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8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7499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Users\Administrator\Desktop\其他\123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75" y="743"/>
            <a:ext cx="12862903" cy="723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椭圆 45"/>
          <p:cNvSpPr/>
          <p:nvPr/>
        </p:nvSpPr>
        <p:spPr bwMode="auto">
          <a:xfrm>
            <a:off x="-1746353" y="5378586"/>
            <a:ext cx="911114" cy="9111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5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defTabSz="731477"/>
            <a:endParaRPr lang="zh-CN" altLang="en-US" sz="1687"/>
          </a:p>
        </p:txBody>
      </p:sp>
      <p:sp>
        <p:nvSpPr>
          <p:cNvPr id="47" name="椭圆 46"/>
          <p:cNvSpPr/>
          <p:nvPr/>
        </p:nvSpPr>
        <p:spPr bwMode="auto">
          <a:xfrm>
            <a:off x="-923488" y="4503039"/>
            <a:ext cx="368951" cy="368951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defTabSz="731477"/>
            <a:endParaRPr lang="zh-CN" altLang="en-US" sz="1687"/>
          </a:p>
        </p:txBody>
      </p:sp>
      <p:sp>
        <p:nvSpPr>
          <p:cNvPr id="48" name="椭圆 47"/>
          <p:cNvSpPr/>
          <p:nvPr/>
        </p:nvSpPr>
        <p:spPr bwMode="auto">
          <a:xfrm>
            <a:off x="-1898205" y="5217755"/>
            <a:ext cx="648013" cy="648013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-878366" y="5266573"/>
            <a:ext cx="421466" cy="421466"/>
          </a:xfrm>
          <a:prstGeom prst="ellipse">
            <a:avLst/>
          </a:pr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sp>
        <p:nvSpPr>
          <p:cNvPr id="50" name="椭圆 49"/>
          <p:cNvSpPr/>
          <p:nvPr/>
        </p:nvSpPr>
        <p:spPr bwMode="auto">
          <a:xfrm>
            <a:off x="-1400092" y="4598329"/>
            <a:ext cx="619426" cy="619426"/>
          </a:xfrm>
          <a:prstGeom prst="ellipse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-1813088" y="4289668"/>
            <a:ext cx="213371" cy="213371"/>
          </a:xfrm>
          <a:prstGeom prst="ellipse">
            <a:avLst/>
          </a:prstGeom>
          <a:solidFill>
            <a:srgbClr val="FFFFFF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sp>
        <p:nvSpPr>
          <p:cNvPr id="52" name="椭圆 51"/>
          <p:cNvSpPr/>
          <p:nvPr/>
        </p:nvSpPr>
        <p:spPr bwMode="auto">
          <a:xfrm>
            <a:off x="-872903" y="5705467"/>
            <a:ext cx="184475" cy="184475"/>
          </a:xfrm>
          <a:prstGeom prst="ellipse">
            <a:avLst/>
          </a:prstGeom>
          <a:solidFill>
            <a:srgbClr val="FFFFFF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sp>
        <p:nvSpPr>
          <p:cNvPr id="53" name="椭圆 52"/>
          <p:cNvSpPr/>
          <p:nvPr/>
        </p:nvSpPr>
        <p:spPr bwMode="auto">
          <a:xfrm>
            <a:off x="-1194148" y="6092932"/>
            <a:ext cx="911114" cy="9111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55000">
                <a:srgbClr val="FFFFFF">
                  <a:alpha val="2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defTabSz="731477"/>
            <a:endParaRPr lang="zh-CN" altLang="en-US" sz="1687"/>
          </a:p>
        </p:txBody>
      </p:sp>
      <p:sp>
        <p:nvSpPr>
          <p:cNvPr id="54" name="椭圆 53"/>
          <p:cNvSpPr/>
          <p:nvPr/>
        </p:nvSpPr>
        <p:spPr bwMode="auto">
          <a:xfrm>
            <a:off x="-2068725" y="6379556"/>
            <a:ext cx="604543" cy="60454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50000">
                <a:srgbClr val="FFFFFF">
                  <a:alpha val="3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sp>
        <p:nvSpPr>
          <p:cNvPr id="55" name="椭圆 54"/>
          <p:cNvSpPr/>
          <p:nvPr/>
        </p:nvSpPr>
        <p:spPr bwMode="auto">
          <a:xfrm>
            <a:off x="-1464182" y="6929071"/>
            <a:ext cx="629584" cy="629584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sp>
        <p:nvSpPr>
          <p:cNvPr id="56" name="椭圆 55"/>
          <p:cNvSpPr/>
          <p:nvPr/>
        </p:nvSpPr>
        <p:spPr bwMode="auto">
          <a:xfrm>
            <a:off x="-2068726" y="5834144"/>
            <a:ext cx="362323" cy="362323"/>
          </a:xfrm>
          <a:prstGeom prst="ellipse">
            <a:avLst/>
          </a:prstGeom>
          <a:solidFill>
            <a:srgbClr val="FFFFFF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sp>
        <p:nvSpPr>
          <p:cNvPr id="57" name="椭圆 56"/>
          <p:cNvSpPr/>
          <p:nvPr/>
        </p:nvSpPr>
        <p:spPr bwMode="auto">
          <a:xfrm>
            <a:off x="-567791" y="7559398"/>
            <a:ext cx="184475" cy="18447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5000"/>
                </a:schemeClr>
              </a:gs>
              <a:gs pos="50000">
                <a:srgbClr val="FFFFFF">
                  <a:alpha val="35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defTabSz="731477"/>
            <a:endParaRPr lang="zh-CN" altLang="en-US" sz="1687"/>
          </a:p>
        </p:txBody>
      </p:sp>
      <p:sp>
        <p:nvSpPr>
          <p:cNvPr id="58" name="椭圆 57"/>
          <p:cNvSpPr/>
          <p:nvPr/>
        </p:nvSpPr>
        <p:spPr bwMode="auto">
          <a:xfrm>
            <a:off x="-1629363" y="3572522"/>
            <a:ext cx="604543" cy="60454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sp>
        <p:nvSpPr>
          <p:cNvPr id="59" name="椭圆 58"/>
          <p:cNvSpPr/>
          <p:nvPr/>
        </p:nvSpPr>
        <p:spPr bwMode="auto">
          <a:xfrm>
            <a:off x="-667633" y="5834144"/>
            <a:ext cx="407275" cy="407275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50000">
                <a:srgbClr val="FFFFFF">
                  <a:alpha val="40000"/>
                </a:srgbClr>
              </a:gs>
              <a:gs pos="7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6416" tIns="48208" rIns="96416" bIns="48208" numCol="1" rtlCol="0" anchor="ctr" anchorCtr="0" compatLnSpc="1">
            <a:prstTxWarp prst="textNoShape">
              <a:avLst/>
            </a:prstTxWarp>
          </a:bodyPr>
          <a:lstStyle/>
          <a:p>
            <a:pPr algn="ctr" defTabSz="731477"/>
            <a:endParaRPr lang="zh-CN" altLang="en-US" sz="1687">
              <a:latin typeface="Arial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722329" y="2072754"/>
            <a:ext cx="1414094" cy="1274967"/>
            <a:chOff x="3720691" y="2824413"/>
            <a:chExt cx="1341120" cy="1209172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3" name="Freeform 5"/>
          <p:cNvSpPr>
            <a:spLocks/>
          </p:cNvSpPr>
          <p:nvPr/>
        </p:nvSpPr>
        <p:spPr bwMode="auto">
          <a:xfrm rot="1855731">
            <a:off x="5824415" y="2154530"/>
            <a:ext cx="1220429" cy="110035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文本框 554"/>
          <p:cNvSpPr txBox="1"/>
          <p:nvPr/>
        </p:nvSpPr>
        <p:spPr>
          <a:xfrm>
            <a:off x="5821966" y="2457227"/>
            <a:ext cx="1214819" cy="54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52" b="1" dirty="0" smtClean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20XX</a:t>
            </a:r>
            <a:endParaRPr lang="zh-CN" altLang="en-US" sz="2952" b="1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5" name="TextBox 7"/>
          <p:cNvSpPr>
            <a:spLocks noChangeArrowheads="1"/>
          </p:cNvSpPr>
          <p:nvPr/>
        </p:nvSpPr>
        <p:spPr bwMode="auto">
          <a:xfrm>
            <a:off x="2481214" y="3616326"/>
            <a:ext cx="782856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</a:t>
            </a:r>
            <a:r>
              <a:rPr lang="zh-CN" altLang="en-US" sz="4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洁通用</a:t>
            </a:r>
            <a:r>
              <a:rPr lang="zh-CN" altLang="en-US" sz="4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</a:t>
            </a:r>
            <a:r>
              <a:rPr lang="zh-CN" altLang="en-US" sz="4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作总结</a:t>
            </a:r>
            <a:r>
              <a:rPr lang="en-US" altLang="zh-CN" sz="4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</a:t>
            </a:r>
            <a:endParaRPr lang="zh-CN" altLang="en-US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2860845" y="4375587"/>
            <a:ext cx="7061133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7"/>
          <p:cNvSpPr>
            <a:spLocks noChangeArrowheads="1"/>
          </p:cNvSpPr>
          <p:nvPr/>
        </p:nvSpPr>
        <p:spPr bwMode="auto">
          <a:xfrm>
            <a:off x="4075664" y="4495599"/>
            <a:ext cx="4631496" cy="25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87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适用于工作总结</a:t>
            </a:r>
            <a:r>
              <a:rPr lang="en-US" altLang="zh-CN" sz="1687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1687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年终汇报</a:t>
            </a:r>
            <a:r>
              <a:rPr lang="en-US" altLang="zh-CN" sz="1687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1687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工作计划简介等</a:t>
            </a:r>
          </a:p>
        </p:txBody>
      </p:sp>
      <p:sp>
        <p:nvSpPr>
          <p:cNvPr id="90" name="圆角矩形 89"/>
          <p:cNvSpPr/>
          <p:nvPr/>
        </p:nvSpPr>
        <p:spPr>
          <a:xfrm>
            <a:off x="2101584" y="6957076"/>
            <a:ext cx="8883361" cy="607409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9780299" y="3421775"/>
            <a:ext cx="293532" cy="194551"/>
            <a:chOff x="9482595" y="2565731"/>
            <a:chExt cx="278384" cy="184511"/>
          </a:xfrm>
        </p:grpSpPr>
        <p:sp>
          <p:nvSpPr>
            <p:cNvPr id="92" name="椭圆 91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172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7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5548E-6 -4.81413E-6 C 0.05216 -0.06103 0.15237 -0.30518 0.31166 -0.36645 C 0.5118 -0.45846 0.76947 -0.28751 0.9552 -0.3676 C 1.14064 -0.44791 1.13767 -0.49678 1.18601 -0.53074 " pathEditMode="relative" rAng="0" ptsTypes="assa">
                                      <p:cBhvr>
                                        <p:cTn id="8" dur="7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293" y="-2654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7 0.00184 C 0.05624 -0.0432 0.17604 -0.21898 0.32609 -0.26861 C 0.53942 -0.38074 0.69116 -0.18129 0.90238 -0.29572 C 1.1136 -0.40946 1.11882 -0.6443 1.17562 -0.73621 " pathEditMode="relative" rAng="0" ptsTypes="assa">
                                      <p:cBhvr>
                                        <p:cTn id="10" dur="7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61" y="-3690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8926E-6 8.08824E-7 C 0.05454 -0.05124 0.18678 -0.25069 0.32608 -0.30813 C 0.52614 -0.40028 0.63648 -0.27849 0.83555 -0.34536 C 1.03462 -0.41177 1.0633 -0.64982 1.12334 -0.73024 " pathEditMode="relative" rAng="0" ptsTypes="assa">
                                      <p:cBhvr>
                                        <p:cTn id="12" dur="7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60" y="-3651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4 0.00229 C 0.06618 -0.00253 0.20489 0.06547 0.40512 -0.02665 C 0.60521 -0.11877 0.75014 -0.31243 0.93566 -0.39261 C 1.12118 -0.47301 1.1711 -0.42661 1.23303 -0.43557 " pathEditMode="relative" rAng="0" ptsTypes="assa">
                                      <p:cBhvr>
                                        <p:cTn id="14" dur="7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36" y="-206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4 0.00229 C 0.07989 -0.01057 0.35803 -0.0324 0.48841 -0.0749 C 0.68849 -0.16702 0.5946 -0.1723 0.78012 -0.25247 C 0.96564 -0.33288 1.07721 -0.24834 1.1554 -0.24742 " pathEditMode="relative" rAng="0" ptsTypes="assa">
                                      <p:cBhvr>
                                        <p:cTn id="16" dur="7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62" y="-1677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18" dur="7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9 -0.00551 C 0.0659 -0.00367 0.27149 0.04687 0.40866 0.00437 C 0.60874 -0.08775 0.66629 -0.19481 0.82 -0.26028 C 0.9737 -0.32575 1.12132 -0.23799 1.20051 -0.23225 " pathEditMode="relative" rAng="0" ptsTypes="assa">
                                      <p:cBhvr>
                                        <p:cTn id="20" dur="7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153" y="-133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1311E-6 1.47059E-6 C 0.04591 -0.06319 0.14396 -0.31181 0.27606 -0.37891 C 0.47612 -0.47105 0.60723 -0.32215 0.79274 -0.40235 C 0.97796 -0.48277 1.07516 -0.7778 1.14947 -0.87661 " pathEditMode="relative" rAng="0" ptsTypes="assa">
                                      <p:cBhvr>
                                        <p:cTn id="22" dur="7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74" y="-4384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4 0.00229 C 0.05274 -0.04893 0.16515 -0.26074 0.32423 -0.30554 C 0.52418 -0.39766 0.76626 -0.18654 0.95164 -0.26672 C 1.1373 -0.34712 1.2285 -0.544 1.30133 -0.61682 " pathEditMode="relative" rAng="0" ptsTypes="assa">
                                      <p:cBhvr>
                                        <p:cTn id="24" dur="7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58" y="-3096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9321E-6 -1.54836E-6 C 0.05458 -0.05123 0.16813 -0.25362 0.32621 -0.30829 C 0.52644 -0.40041 0.76329 -0.2465 0.94895 -0.3269 C 1.13447 -0.4073 1.1752 -0.53273 1.23459 -0.58672 " pathEditMode="relative" rAng="0" ptsTypes="assa">
                                      <p:cBhvr>
                                        <p:cTn id="26" dur="7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22" y="-2933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8 0.00046 C 0.05355 -0.05078 0.167 -0.25322 0.3251 -0.30768 C 0.52515 -0.39982 0.76208 -0.2461 0.94759 -0.32629 C 1.13309 -0.40671 1.17364 -0.53194 1.23298 -0.58594 " pathEditMode="relative" rAng="0" ptsTypes="assa">
                                      <p:cBhvr>
                                        <p:cTn id="28" dur="7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8" y="-2932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6516E-6 -3.30347E-6 C 0.04595 -0.06317 0.14394 -0.31151 0.27601 -0.37859 C 0.4761 -0.47071 0.60718 -0.32184 0.7927 -0.40202 C 0.97794 -0.48242 1.07522 -0.77716 1.14946 -0.87594 " pathEditMode="relative" rAng="0" ptsTypes="assa">
                                      <p:cBhvr>
                                        <p:cTn id="30" dur="7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66" y="-4380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 0.00253 C 0.05628 -0.0487 0.16968 -0.25086 0.32777 -0.30531 C 0.52786 -0.39743 0.76471 -0.24374 0.95023 -0.32392 C 1.13575 -0.40432 1.17633 -0.52952 1.23572 -0.58351 " pathEditMode="relative" rAng="0" ptsTypes="assa">
                                      <p:cBhvr>
                                        <p:cTn id="32" dur="7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94" y="-2931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69 0.00253 C 0.0489 -0.04153 0.14219 -0.25149 0.2848 -0.26135 C 0.48495 -0.35337 0.66742 -0.04314 0.85738 -0.05644 C 1.04735 -0.06975 1.06035 -0.20995 1.11378 -0.25034 " pathEditMode="relative" rAng="0" ptsTypes="assa">
                                      <p:cBhvr>
                                        <p:cTn id="34" dur="7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04" y="-1780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8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3" grpId="0" animBg="1"/>
      <p:bldP spid="64" grpId="0"/>
      <p:bldP spid="65" grpId="0"/>
      <p:bldP spid="89" grpId="0"/>
      <p:bldP spid="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16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7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4" name="KSO_Shape"/>
          <p:cNvSpPr>
            <a:spLocks/>
          </p:cNvSpPr>
          <p:nvPr/>
        </p:nvSpPr>
        <p:spPr bwMode="auto">
          <a:xfrm>
            <a:off x="767752" y="405056"/>
            <a:ext cx="334553" cy="2849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05288" y="1945949"/>
            <a:ext cx="987040" cy="889929"/>
            <a:chOff x="3720691" y="2824413"/>
            <a:chExt cx="1341120" cy="1209172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Freeform 55"/>
          <p:cNvSpPr>
            <a:spLocks noEditPoints="1"/>
          </p:cNvSpPr>
          <p:nvPr/>
        </p:nvSpPr>
        <p:spPr bwMode="auto">
          <a:xfrm>
            <a:off x="2747551" y="2215135"/>
            <a:ext cx="342221" cy="358139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591436" y="3014041"/>
            <a:ext cx="3614729" cy="0"/>
          </a:xfrm>
          <a:prstGeom prst="line">
            <a:avLst/>
          </a:prstGeom>
          <a:ln>
            <a:solidFill>
              <a:srgbClr val="C00000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498"/>
          <p:cNvSpPr txBox="1"/>
          <p:nvPr/>
        </p:nvSpPr>
        <p:spPr>
          <a:xfrm>
            <a:off x="4587535" y="2569781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0" name="TextBox 503"/>
          <p:cNvSpPr txBox="1"/>
          <p:nvPr/>
        </p:nvSpPr>
        <p:spPr>
          <a:xfrm>
            <a:off x="2459398" y="3108990"/>
            <a:ext cx="3935060" cy="682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76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405288" y="4147808"/>
            <a:ext cx="987040" cy="889929"/>
            <a:chOff x="3720691" y="2824413"/>
            <a:chExt cx="1341120" cy="1209172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Freeform 55"/>
          <p:cNvSpPr>
            <a:spLocks noEditPoints="1"/>
          </p:cNvSpPr>
          <p:nvPr/>
        </p:nvSpPr>
        <p:spPr bwMode="auto">
          <a:xfrm>
            <a:off x="2747551" y="4416994"/>
            <a:ext cx="342221" cy="358139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591436" y="5215900"/>
            <a:ext cx="3614729" cy="0"/>
          </a:xfrm>
          <a:prstGeom prst="line">
            <a:avLst/>
          </a:prstGeom>
          <a:ln>
            <a:solidFill>
              <a:srgbClr val="C00000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498"/>
          <p:cNvSpPr txBox="1"/>
          <p:nvPr/>
        </p:nvSpPr>
        <p:spPr>
          <a:xfrm>
            <a:off x="4587535" y="4771640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7" name="TextBox 503"/>
          <p:cNvSpPr txBox="1"/>
          <p:nvPr/>
        </p:nvSpPr>
        <p:spPr>
          <a:xfrm>
            <a:off x="2459398" y="5310848"/>
            <a:ext cx="3935060" cy="682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76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960858" y="1945949"/>
            <a:ext cx="987040" cy="889929"/>
            <a:chOff x="3720691" y="2824413"/>
            <a:chExt cx="1341120" cy="1209172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7147006" y="3014041"/>
            <a:ext cx="3614729" cy="0"/>
          </a:xfrm>
          <a:prstGeom prst="line">
            <a:avLst/>
          </a:prstGeom>
          <a:ln>
            <a:solidFill>
              <a:srgbClr val="C00000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498"/>
          <p:cNvSpPr txBox="1"/>
          <p:nvPr/>
        </p:nvSpPr>
        <p:spPr>
          <a:xfrm>
            <a:off x="9143105" y="2569781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3" name="TextBox 503"/>
          <p:cNvSpPr txBox="1"/>
          <p:nvPr/>
        </p:nvSpPr>
        <p:spPr>
          <a:xfrm>
            <a:off x="7014968" y="3108990"/>
            <a:ext cx="3935060" cy="682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76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流程图: 联系 20"/>
          <p:cNvSpPr/>
          <p:nvPr/>
        </p:nvSpPr>
        <p:spPr>
          <a:xfrm>
            <a:off x="7302588" y="2215135"/>
            <a:ext cx="303581" cy="447729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7147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6960858" y="4147808"/>
            <a:ext cx="987040" cy="889929"/>
            <a:chOff x="3720691" y="2824413"/>
            <a:chExt cx="1341120" cy="1209172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7147006" y="5215900"/>
            <a:ext cx="3614729" cy="0"/>
          </a:xfrm>
          <a:prstGeom prst="line">
            <a:avLst/>
          </a:prstGeom>
          <a:ln>
            <a:solidFill>
              <a:srgbClr val="C00000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498"/>
          <p:cNvSpPr txBox="1"/>
          <p:nvPr/>
        </p:nvSpPr>
        <p:spPr>
          <a:xfrm>
            <a:off x="9143105" y="4771640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0" name="TextBox 503"/>
          <p:cNvSpPr txBox="1"/>
          <p:nvPr/>
        </p:nvSpPr>
        <p:spPr>
          <a:xfrm>
            <a:off x="7014968" y="5310848"/>
            <a:ext cx="3935060" cy="682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76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流程图: 联系 20"/>
          <p:cNvSpPr/>
          <p:nvPr/>
        </p:nvSpPr>
        <p:spPr>
          <a:xfrm>
            <a:off x="7302588" y="4416993"/>
            <a:ext cx="303581" cy="447729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7147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10681240" y="2434734"/>
            <a:ext cx="293532" cy="194551"/>
            <a:chOff x="9482595" y="2565731"/>
            <a:chExt cx="278384" cy="184511"/>
          </a:xfrm>
        </p:grpSpPr>
        <p:sp>
          <p:nvSpPr>
            <p:cNvPr id="43" name="椭圆 4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260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4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4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3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3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92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42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3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81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17" grpId="0" animBg="1"/>
      <p:bldP spid="19" grpId="0"/>
      <p:bldP spid="20" grpId="0"/>
      <p:bldP spid="24" grpId="0" animBg="1"/>
      <p:bldP spid="26" grpId="0"/>
      <p:bldP spid="27" grpId="0"/>
      <p:bldP spid="32" grpId="0"/>
      <p:bldP spid="33" grpId="0"/>
      <p:bldP spid="34" grpId="0" animBg="1"/>
      <p:bldP spid="39" grpId="0"/>
      <p:bldP spid="40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18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7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4" name="KSO_Shape"/>
          <p:cNvSpPr>
            <a:spLocks/>
          </p:cNvSpPr>
          <p:nvPr/>
        </p:nvSpPr>
        <p:spPr bwMode="auto">
          <a:xfrm>
            <a:off x="767752" y="405056"/>
            <a:ext cx="334553" cy="2849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60685" y="1409541"/>
            <a:ext cx="683335" cy="296112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16" tIns="48208" rIns="96416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22068" y="2890101"/>
            <a:ext cx="683335" cy="148056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16" tIns="48208" rIns="96416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03934" y="2038847"/>
            <a:ext cx="683335" cy="2303184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16" tIns="48208" rIns="96416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053941" y="1105836"/>
            <a:ext cx="683335" cy="3264825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16" tIns="48208" rIns="96416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789830" y="3583994"/>
            <a:ext cx="1214819" cy="1095297"/>
            <a:chOff x="5424755" y="1340768"/>
            <a:chExt cx="670560" cy="604586"/>
          </a:xfrm>
        </p:grpSpPr>
        <p:grpSp>
          <p:nvGrpSpPr>
            <p:cNvPr id="19" name="组合 1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3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4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22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0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50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01</a:t>
              </a:r>
              <a:endParaRPr lang="zh-CN" altLang="en-US" sz="2952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58999" y="3583994"/>
            <a:ext cx="1214819" cy="1095297"/>
            <a:chOff x="5424755" y="1340768"/>
            <a:chExt cx="670560" cy="604586"/>
          </a:xfrm>
        </p:grpSpPr>
        <p:grpSp>
          <p:nvGrpSpPr>
            <p:cNvPr id="26" name="组合 2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0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1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7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50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02</a:t>
              </a:r>
              <a:endParaRPr lang="zh-CN" altLang="en-US" sz="2952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733079" y="3583994"/>
            <a:ext cx="1214819" cy="1095297"/>
            <a:chOff x="5424755" y="1340768"/>
            <a:chExt cx="670560" cy="604586"/>
          </a:xfrm>
        </p:grpSpPr>
        <p:grpSp>
          <p:nvGrpSpPr>
            <p:cNvPr id="33" name="组合 3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7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8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50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03</a:t>
              </a:r>
              <a:endParaRPr lang="zh-CN" altLang="en-US" sz="2952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783086" y="3583994"/>
            <a:ext cx="1214819" cy="1095297"/>
            <a:chOff x="5424755" y="1340768"/>
            <a:chExt cx="670560" cy="604586"/>
          </a:xfrm>
        </p:grpSpPr>
        <p:grpSp>
          <p:nvGrpSpPr>
            <p:cNvPr id="40" name="组合 3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4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5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3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1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50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04</a:t>
              </a:r>
              <a:endParaRPr lang="zh-CN" altLang="en-US" sz="2952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46" name="文本框 9"/>
          <p:cNvSpPr txBox="1"/>
          <p:nvPr/>
        </p:nvSpPr>
        <p:spPr>
          <a:xfrm>
            <a:off x="2557141" y="4933948"/>
            <a:ext cx="144259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7" name="文本框 9"/>
          <p:cNvSpPr txBox="1"/>
          <p:nvPr/>
        </p:nvSpPr>
        <p:spPr>
          <a:xfrm>
            <a:off x="2481214" y="5262176"/>
            <a:ext cx="1746302" cy="116306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8" name="文本框 9"/>
          <p:cNvSpPr txBox="1"/>
          <p:nvPr/>
        </p:nvSpPr>
        <p:spPr>
          <a:xfrm>
            <a:off x="4607147" y="4933948"/>
            <a:ext cx="144259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9" name="文本框 9"/>
          <p:cNvSpPr txBox="1"/>
          <p:nvPr/>
        </p:nvSpPr>
        <p:spPr>
          <a:xfrm>
            <a:off x="4531221" y="5262176"/>
            <a:ext cx="1746302" cy="116306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0" name="文本框 9"/>
          <p:cNvSpPr txBox="1"/>
          <p:nvPr/>
        </p:nvSpPr>
        <p:spPr>
          <a:xfrm>
            <a:off x="6657154" y="4933948"/>
            <a:ext cx="144259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51" name="文本框 9"/>
          <p:cNvSpPr txBox="1"/>
          <p:nvPr/>
        </p:nvSpPr>
        <p:spPr>
          <a:xfrm>
            <a:off x="6581227" y="5262176"/>
            <a:ext cx="1746302" cy="116306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2" name="文本框 9"/>
          <p:cNvSpPr txBox="1"/>
          <p:nvPr/>
        </p:nvSpPr>
        <p:spPr>
          <a:xfrm>
            <a:off x="8707160" y="4933948"/>
            <a:ext cx="144259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53" name="文本框 9"/>
          <p:cNvSpPr txBox="1"/>
          <p:nvPr/>
        </p:nvSpPr>
        <p:spPr>
          <a:xfrm>
            <a:off x="8631234" y="5262176"/>
            <a:ext cx="1746302" cy="116306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9856225" y="3540399"/>
            <a:ext cx="293532" cy="194551"/>
            <a:chOff x="9482595" y="2565731"/>
            <a:chExt cx="278384" cy="184511"/>
          </a:xfrm>
        </p:grpSpPr>
        <p:sp>
          <p:nvSpPr>
            <p:cNvPr id="55" name="椭圆 54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007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14" grpId="0" animBg="1"/>
      <p:bldP spid="15" grpId="0" animBg="1"/>
      <p:bldP spid="16" grpId="0" animBg="1"/>
      <p:bldP spid="17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>
            <a:off x="3468255" y="3692252"/>
            <a:ext cx="1518523" cy="291491"/>
          </a:xfrm>
          <a:custGeom>
            <a:avLst/>
            <a:gdLst>
              <a:gd name="connsiteX0" fmla="*/ 0 w 2304962"/>
              <a:gd name="connsiteY0" fmla="*/ 0 h 442454"/>
              <a:gd name="connsiteX1" fmla="*/ 459306 w 2304962"/>
              <a:gd name="connsiteY1" fmla="*/ 442451 h 442454"/>
              <a:gd name="connsiteX2" fmla="*/ 905972 w 2304962"/>
              <a:gd name="connsiteY2" fmla="*/ 8427 h 442454"/>
              <a:gd name="connsiteX3" fmla="*/ 1369493 w 2304962"/>
              <a:gd name="connsiteY3" fmla="*/ 434023 h 442454"/>
              <a:gd name="connsiteX4" fmla="*/ 1841441 w 2304962"/>
              <a:gd name="connsiteY4" fmla="*/ 4213 h 442454"/>
              <a:gd name="connsiteX5" fmla="*/ 2304962 w 2304962"/>
              <a:gd name="connsiteY5" fmla="*/ 429810 h 442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4962" h="442454">
                <a:moveTo>
                  <a:pt x="0" y="0"/>
                </a:moveTo>
                <a:cubicBezTo>
                  <a:pt x="154155" y="220523"/>
                  <a:pt x="308311" y="441047"/>
                  <a:pt x="459306" y="442451"/>
                </a:cubicBezTo>
                <a:cubicBezTo>
                  <a:pt x="610301" y="443855"/>
                  <a:pt x="754274" y="9832"/>
                  <a:pt x="905972" y="8427"/>
                </a:cubicBezTo>
                <a:cubicBezTo>
                  <a:pt x="1057670" y="7022"/>
                  <a:pt x="1213582" y="434725"/>
                  <a:pt x="1369493" y="434023"/>
                </a:cubicBezTo>
                <a:cubicBezTo>
                  <a:pt x="1525404" y="433321"/>
                  <a:pt x="1685530" y="4915"/>
                  <a:pt x="1841441" y="4213"/>
                </a:cubicBezTo>
                <a:cubicBezTo>
                  <a:pt x="1997352" y="3511"/>
                  <a:pt x="2223495" y="345534"/>
                  <a:pt x="2304962" y="429810"/>
                </a:cubicBezTo>
              </a:path>
            </a:pathLst>
          </a:custGeom>
          <a:noFill/>
          <a:ln w="76200">
            <a:solidFill>
              <a:srgbClr val="C00000">
                <a:alpha val="38039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19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7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4" name="KSO_Shape"/>
          <p:cNvSpPr>
            <a:spLocks/>
          </p:cNvSpPr>
          <p:nvPr/>
        </p:nvSpPr>
        <p:spPr bwMode="auto">
          <a:xfrm>
            <a:off x="767752" y="405056"/>
            <a:ext cx="334553" cy="2849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563642" y="3241646"/>
            <a:ext cx="1214819" cy="1095297"/>
            <a:chOff x="5424755" y="1340768"/>
            <a:chExt cx="670560" cy="604586"/>
          </a:xfrm>
        </p:grpSpPr>
        <p:grpSp>
          <p:nvGrpSpPr>
            <p:cNvPr id="18" name="组合 1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2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3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21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9" name="TextBox 7"/>
            <p:cNvSpPr>
              <a:spLocks noChangeArrowheads="1"/>
            </p:cNvSpPr>
            <p:nvPr/>
          </p:nvSpPr>
          <p:spPr bwMode="auto">
            <a:xfrm>
              <a:off x="5472003" y="1476608"/>
              <a:ext cx="576064" cy="305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输入</a:t>
              </a:r>
              <a:endParaRPr lang="en-US" altLang="zh-CN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25492" y="2864215"/>
            <a:ext cx="2022072" cy="1823126"/>
            <a:chOff x="4702856" y="2924944"/>
            <a:chExt cx="1401009" cy="1263169"/>
          </a:xfrm>
        </p:grpSpPr>
        <p:grpSp>
          <p:nvGrpSpPr>
            <p:cNvPr id="26" name="组合 25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0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1" name="Freeform 5"/>
                <p:cNvSpPr>
                  <a:spLocks/>
                </p:cNvSpPr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4883891" y="3130414"/>
              <a:ext cx="1159817" cy="822694"/>
            </a:xfrm>
            <a:prstGeom prst="rect">
              <a:avLst/>
            </a:prstGeom>
          </p:spPr>
          <p:txBody>
            <a:bodyPr wrap="square" lIns="96406" tIns="48204" rIns="96406" bIns="48204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76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在此录入上述图表的描述说明，录入上述图表的描述说明。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353449" y="2033701"/>
            <a:ext cx="707047" cy="637483"/>
            <a:chOff x="5424755" y="1340768"/>
            <a:chExt cx="670560" cy="604586"/>
          </a:xfrm>
        </p:grpSpPr>
        <p:grpSp>
          <p:nvGrpSpPr>
            <p:cNvPr id="33" name="组合 3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7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8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36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01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7252374" y="1870023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7252374" y="2210596"/>
            <a:ext cx="3125162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960858" y="2948733"/>
            <a:ext cx="707047" cy="637483"/>
            <a:chOff x="5424755" y="1340768"/>
            <a:chExt cx="670560" cy="604586"/>
          </a:xfrm>
        </p:grpSpPr>
        <p:grpSp>
          <p:nvGrpSpPr>
            <p:cNvPr id="42" name="组合 41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6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7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5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3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02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7859784" y="2785055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7859783" y="3125629"/>
            <a:ext cx="3125162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6960858" y="3935773"/>
            <a:ext cx="707047" cy="637483"/>
            <a:chOff x="5424755" y="1340768"/>
            <a:chExt cx="670560" cy="604586"/>
          </a:xfrm>
        </p:grpSpPr>
        <p:grpSp>
          <p:nvGrpSpPr>
            <p:cNvPr id="51" name="组合 5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5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56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54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5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03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7859784" y="3772096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7859783" y="4112669"/>
            <a:ext cx="3125162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6353449" y="4846887"/>
            <a:ext cx="707047" cy="637483"/>
            <a:chOff x="5424755" y="1340768"/>
            <a:chExt cx="670560" cy="604586"/>
          </a:xfrm>
        </p:grpSpPr>
        <p:grpSp>
          <p:nvGrpSpPr>
            <p:cNvPr id="60" name="组合 5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4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8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63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6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04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7252374" y="4683210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7252374" y="5023783"/>
            <a:ext cx="3125162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3630280" y="3160768"/>
            <a:ext cx="293532" cy="194551"/>
            <a:chOff x="9482595" y="2565731"/>
            <a:chExt cx="278384" cy="184511"/>
          </a:xfrm>
        </p:grpSpPr>
        <p:sp>
          <p:nvSpPr>
            <p:cNvPr id="75" name="椭圆 74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285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25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5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25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800"/>
                            </p:stCondLst>
                            <p:childTnLst>
                              <p:par>
                                <p:cTn id="7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700"/>
                            </p:stCondLst>
                            <p:childTnLst>
                              <p:par>
                                <p:cTn id="8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6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24" grpId="3" animBg="1"/>
      <p:bldP spid="74" grpId="0" animBg="1"/>
      <p:bldP spid="39" grpId="0"/>
      <p:bldP spid="40" grpId="0"/>
      <p:bldP spid="48" grpId="0"/>
      <p:bldP spid="49" grpId="0"/>
      <p:bldP spid="57" grpId="0"/>
      <p:bldP spid="58" grpId="0"/>
      <p:bldP spid="70" grpId="0"/>
      <p:bldP spid="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20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7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4" name="KSO_Shape"/>
          <p:cNvSpPr>
            <a:spLocks/>
          </p:cNvSpPr>
          <p:nvPr/>
        </p:nvSpPr>
        <p:spPr bwMode="auto">
          <a:xfrm>
            <a:off x="767752" y="405056"/>
            <a:ext cx="334553" cy="2849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14" name="Straight Connector 16"/>
          <p:cNvCxnSpPr/>
          <p:nvPr/>
        </p:nvCxnSpPr>
        <p:spPr>
          <a:xfrm>
            <a:off x="1797879" y="4275702"/>
            <a:ext cx="4663421" cy="0"/>
          </a:xfrm>
          <a:prstGeom prst="line">
            <a:avLst/>
          </a:prstGeom>
          <a:ln w="762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4"/>
          <p:cNvCxnSpPr/>
          <p:nvPr/>
        </p:nvCxnSpPr>
        <p:spPr>
          <a:xfrm flipV="1">
            <a:off x="2396697" y="1657842"/>
            <a:ext cx="0" cy="2607248"/>
          </a:xfrm>
          <a:prstGeom prst="line">
            <a:avLst/>
          </a:prstGeom>
          <a:ln>
            <a:solidFill>
              <a:srgbClr val="C0000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2"/>
          <p:cNvCxnSpPr/>
          <p:nvPr/>
        </p:nvCxnSpPr>
        <p:spPr>
          <a:xfrm flipV="1">
            <a:off x="3077522" y="1657842"/>
            <a:ext cx="0" cy="2607248"/>
          </a:xfrm>
          <a:prstGeom prst="line">
            <a:avLst/>
          </a:prstGeom>
          <a:ln>
            <a:solidFill>
              <a:srgbClr val="C0000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30"/>
          <p:cNvCxnSpPr/>
          <p:nvPr/>
        </p:nvCxnSpPr>
        <p:spPr>
          <a:xfrm flipV="1">
            <a:off x="3758347" y="1657842"/>
            <a:ext cx="0" cy="2607248"/>
          </a:xfrm>
          <a:prstGeom prst="line">
            <a:avLst/>
          </a:prstGeom>
          <a:ln>
            <a:solidFill>
              <a:srgbClr val="C0000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27"/>
          <p:cNvCxnSpPr/>
          <p:nvPr/>
        </p:nvCxnSpPr>
        <p:spPr>
          <a:xfrm flipV="1">
            <a:off x="4439172" y="1657842"/>
            <a:ext cx="0" cy="2607248"/>
          </a:xfrm>
          <a:prstGeom prst="line">
            <a:avLst/>
          </a:prstGeom>
          <a:ln>
            <a:solidFill>
              <a:srgbClr val="C0000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5"/>
          <p:cNvCxnSpPr/>
          <p:nvPr/>
        </p:nvCxnSpPr>
        <p:spPr>
          <a:xfrm flipV="1">
            <a:off x="5119998" y="1657842"/>
            <a:ext cx="0" cy="2607248"/>
          </a:xfrm>
          <a:prstGeom prst="line">
            <a:avLst/>
          </a:prstGeom>
          <a:ln>
            <a:solidFill>
              <a:srgbClr val="C0000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3"/>
          <p:cNvCxnSpPr/>
          <p:nvPr/>
        </p:nvCxnSpPr>
        <p:spPr>
          <a:xfrm flipV="1">
            <a:off x="5800823" y="1657842"/>
            <a:ext cx="0" cy="2607248"/>
          </a:xfrm>
          <a:prstGeom prst="line">
            <a:avLst/>
          </a:prstGeom>
          <a:ln>
            <a:solidFill>
              <a:srgbClr val="C00000"/>
            </a:solidFill>
            <a:prstDash val="sysDot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2122610" y="2607182"/>
            <a:ext cx="494592" cy="1646130"/>
            <a:chOff x="2787784" y="3964744"/>
            <a:chExt cx="541811" cy="1699070"/>
          </a:xfrm>
        </p:grpSpPr>
        <p:grpSp>
          <p:nvGrpSpPr>
            <p:cNvPr id="22" name="组合 21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圆角矩形 2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标题 4"/>
            <p:cNvSpPr txBox="1">
              <a:spLocks/>
            </p:cNvSpPr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6416" tIns="48208" rIns="96416" bIns="48208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87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816046" y="1975528"/>
            <a:ext cx="494592" cy="2277785"/>
            <a:chOff x="2787784" y="3964744"/>
            <a:chExt cx="541811" cy="1699070"/>
          </a:xfrm>
        </p:grpSpPr>
        <p:grpSp>
          <p:nvGrpSpPr>
            <p:cNvPr id="27" name="组合 26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圆角矩形 2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8" name="标题 4"/>
            <p:cNvSpPr txBox="1">
              <a:spLocks/>
            </p:cNvSpPr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6416" tIns="48208" rIns="96416" bIns="48208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87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538417" y="2484419"/>
            <a:ext cx="494592" cy="1768894"/>
            <a:chOff x="2787784" y="3964744"/>
            <a:chExt cx="541811" cy="1699070"/>
          </a:xfrm>
        </p:grpSpPr>
        <p:grpSp>
          <p:nvGrpSpPr>
            <p:cNvPr id="32" name="组合 31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4" name="圆角矩形 3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标题 4"/>
            <p:cNvSpPr txBox="1">
              <a:spLocks/>
            </p:cNvSpPr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6416" tIns="48208" rIns="96416" bIns="48208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87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182717" y="2042194"/>
            <a:ext cx="494592" cy="2211118"/>
            <a:chOff x="2787784" y="3964744"/>
            <a:chExt cx="541811" cy="1699070"/>
          </a:xfrm>
        </p:grpSpPr>
        <p:grpSp>
          <p:nvGrpSpPr>
            <p:cNvPr id="37" name="组合 36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圆角矩形 3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标题 4"/>
            <p:cNvSpPr txBox="1">
              <a:spLocks/>
            </p:cNvSpPr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6416" tIns="48208" rIns="96416" bIns="48208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87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66053" y="2961465"/>
            <a:ext cx="494592" cy="1291848"/>
            <a:chOff x="2787784" y="3964744"/>
            <a:chExt cx="541811" cy="1699070"/>
          </a:xfrm>
        </p:grpSpPr>
        <p:grpSp>
          <p:nvGrpSpPr>
            <p:cNvPr id="42" name="组合 41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圆角矩形 4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标题 4"/>
            <p:cNvSpPr txBox="1">
              <a:spLocks/>
            </p:cNvSpPr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6416" tIns="48208" rIns="96416" bIns="48208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87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49388" y="2431085"/>
            <a:ext cx="494592" cy="1822228"/>
            <a:chOff x="2787784" y="3964744"/>
            <a:chExt cx="541811" cy="1699070"/>
          </a:xfrm>
        </p:grpSpPr>
        <p:grpSp>
          <p:nvGrpSpPr>
            <p:cNvPr id="47" name="组合 46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9" name="圆角矩形 4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标题 4"/>
            <p:cNvSpPr txBox="1">
              <a:spLocks/>
            </p:cNvSpPr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6416" tIns="48208" rIns="96416" bIns="48208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87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132654" y="2607180"/>
            <a:ext cx="444289" cy="1646133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600</a:t>
            </a:r>
            <a:r>
              <a:rPr lang="zh-CN" altLang="en-US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</a:t>
            </a:r>
            <a:r>
              <a:rPr lang="en-US" sz="1107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815989" y="2607180"/>
            <a:ext cx="444289" cy="1646133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900</a:t>
            </a:r>
            <a:r>
              <a:rPr lang="zh-CN" altLang="en-US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</a:t>
            </a:r>
            <a:r>
              <a:rPr lang="en-US" sz="1107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576475" y="2582937"/>
            <a:ext cx="444289" cy="1646133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650</a:t>
            </a:r>
            <a:r>
              <a:rPr lang="zh-CN" altLang="en-US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</a:t>
            </a:r>
            <a:r>
              <a:rPr lang="en-US" sz="1107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182660" y="2582937"/>
            <a:ext cx="444289" cy="1646133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850</a:t>
            </a:r>
            <a:r>
              <a:rPr lang="zh-CN" altLang="en-US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</a:t>
            </a:r>
            <a:r>
              <a:rPr lang="en-US" sz="1107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865996" y="2582937"/>
            <a:ext cx="444289" cy="1646133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500</a:t>
            </a:r>
            <a:r>
              <a:rPr lang="zh-CN" altLang="en-US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</a:t>
            </a:r>
            <a:r>
              <a:rPr lang="en-US" sz="1107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549331" y="2582937"/>
            <a:ext cx="444289" cy="1646133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700</a:t>
            </a:r>
            <a:r>
              <a:rPr lang="zh-CN" altLang="en-US" sz="1687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</a:t>
            </a:r>
            <a:r>
              <a:rPr lang="en-US" sz="1107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830032" y="2351048"/>
            <a:ext cx="4403718" cy="9084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76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解说所提炼的核心概念。点击输入简要文字解说，解说文字尽量概括精炼，不用多余的文字修饰。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830032" y="1928005"/>
            <a:ext cx="21713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itchFamily="34" charset="-122"/>
              </a:rPr>
              <a:t>点击输入标题文本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830032" y="3737562"/>
            <a:ext cx="3416677" cy="713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639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53,648,258</a:t>
            </a:r>
            <a:endParaRPr lang="zh-CN" altLang="en-US" sz="4639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54136" y="3487493"/>
            <a:ext cx="1518523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76" b="1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itchFamily="34" charset="-122"/>
              </a:rPr>
              <a:t>全年总额：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1431178" y="5187445"/>
            <a:ext cx="555195" cy="500571"/>
            <a:chOff x="5424755" y="1340768"/>
            <a:chExt cx="670560" cy="604586"/>
          </a:xfrm>
        </p:grpSpPr>
        <p:grpSp>
          <p:nvGrpSpPr>
            <p:cNvPr id="64" name="组合 63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0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8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文本框 9"/>
          <p:cNvSpPr txBox="1"/>
          <p:nvPr/>
        </p:nvSpPr>
        <p:spPr>
          <a:xfrm>
            <a:off x="2101584" y="5202387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75" name="直接连接符 74"/>
          <p:cNvCxnSpPr/>
          <p:nvPr/>
        </p:nvCxnSpPr>
        <p:spPr>
          <a:xfrm>
            <a:off x="2177510" y="5582017"/>
            <a:ext cx="861177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组合 75"/>
          <p:cNvGrpSpPr/>
          <p:nvPr/>
        </p:nvGrpSpPr>
        <p:grpSpPr>
          <a:xfrm>
            <a:off x="10939926" y="5444497"/>
            <a:ext cx="272798" cy="245958"/>
            <a:chOff x="3720691" y="2824413"/>
            <a:chExt cx="1341120" cy="1209172"/>
          </a:xfrm>
        </p:grpSpPr>
        <p:sp>
          <p:nvSpPr>
            <p:cNvPr id="77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2075665" y="5737604"/>
            <a:ext cx="9010210" cy="682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80" name="组合 79"/>
          <p:cNvGrpSpPr/>
          <p:nvPr/>
        </p:nvGrpSpPr>
        <p:grpSpPr>
          <a:xfrm>
            <a:off x="9953177" y="3662673"/>
            <a:ext cx="293532" cy="194551"/>
            <a:chOff x="9482595" y="2565731"/>
            <a:chExt cx="278384" cy="184511"/>
          </a:xfrm>
        </p:grpSpPr>
        <p:sp>
          <p:nvSpPr>
            <p:cNvPr id="81" name="椭圆 8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8906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300"/>
                            </p:stCondLst>
                            <p:childTnLst>
                              <p:par>
                                <p:cTn id="1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6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1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600"/>
                            </p:stCondLst>
                            <p:childTnLst>
                              <p:par>
                                <p:cTn id="1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100"/>
                            </p:stCondLst>
                            <p:childTnLst>
                              <p:par>
                                <p:cTn id="1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100"/>
                            </p:stCondLst>
                            <p:childTnLst>
                              <p:par>
                                <p:cTn id="1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850"/>
                            </p:stCondLst>
                            <p:childTnLst>
                              <p:par>
                                <p:cTn id="15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8350"/>
                            </p:stCondLst>
                            <p:childTnLst>
                              <p:par>
                                <p:cTn id="1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72" grpId="0"/>
      <p:bldP spid="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21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9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7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4" name="KSO_Shape"/>
          <p:cNvSpPr>
            <a:spLocks/>
          </p:cNvSpPr>
          <p:nvPr/>
        </p:nvSpPr>
        <p:spPr bwMode="auto">
          <a:xfrm>
            <a:off x="767752" y="405056"/>
            <a:ext cx="334553" cy="28492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607147" y="4375587"/>
            <a:ext cx="1214819" cy="1095297"/>
            <a:chOff x="5424755" y="1340768"/>
            <a:chExt cx="670560" cy="604586"/>
          </a:xfrm>
        </p:grpSpPr>
        <p:grpSp>
          <p:nvGrpSpPr>
            <p:cNvPr id="15" name="组合 1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9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0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8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6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50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04</a:t>
              </a:r>
              <a:endParaRPr lang="zh-CN" altLang="en-US" sz="2952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14556" y="3312620"/>
            <a:ext cx="1214819" cy="1095297"/>
            <a:chOff x="5424755" y="1340768"/>
            <a:chExt cx="670560" cy="604586"/>
          </a:xfrm>
        </p:grpSpPr>
        <p:grpSp>
          <p:nvGrpSpPr>
            <p:cNvPr id="22" name="组合 21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6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7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3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50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03</a:t>
              </a:r>
              <a:endParaRPr lang="zh-CN" altLang="en-US" sz="2952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29375" y="3312620"/>
            <a:ext cx="1214819" cy="1095297"/>
            <a:chOff x="5424755" y="1340768"/>
            <a:chExt cx="670560" cy="604586"/>
          </a:xfrm>
        </p:grpSpPr>
        <p:grpSp>
          <p:nvGrpSpPr>
            <p:cNvPr id="29" name="组合 2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3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4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32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0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50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02</a:t>
              </a:r>
              <a:endParaRPr lang="zh-CN" altLang="en-US" sz="2952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112710" y="2293250"/>
            <a:ext cx="1214819" cy="1095297"/>
            <a:chOff x="5424755" y="1340768"/>
            <a:chExt cx="670560" cy="604586"/>
          </a:xfrm>
        </p:grpSpPr>
        <p:grpSp>
          <p:nvGrpSpPr>
            <p:cNvPr id="36" name="组合 3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0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1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39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7" name="TextBox 7"/>
            <p:cNvSpPr>
              <a:spLocks noChangeArrowheads="1"/>
            </p:cNvSpPr>
            <p:nvPr/>
          </p:nvSpPr>
          <p:spPr bwMode="auto">
            <a:xfrm>
              <a:off x="5472003" y="1508408"/>
              <a:ext cx="576064" cy="250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952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01</a:t>
              </a:r>
              <a:endParaRPr lang="zh-CN" altLang="en-US" sz="2952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8469630" y="2325580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8468905" y="2666153"/>
            <a:ext cx="3047522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sp>
        <p:nvSpPr>
          <p:cNvPr id="44" name="矩形 43"/>
          <p:cNvSpPr/>
          <p:nvPr/>
        </p:nvSpPr>
        <p:spPr>
          <a:xfrm>
            <a:off x="7872697" y="3468391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7871973" y="3808964"/>
            <a:ext cx="3047522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sp>
        <p:nvSpPr>
          <p:cNvPr id="46" name="矩形 45"/>
          <p:cNvSpPr/>
          <p:nvPr/>
        </p:nvSpPr>
        <p:spPr>
          <a:xfrm>
            <a:off x="2026383" y="3464473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2025658" y="3805046"/>
            <a:ext cx="3047522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sp>
        <p:nvSpPr>
          <p:cNvPr id="48" name="矩形 47"/>
          <p:cNvSpPr/>
          <p:nvPr/>
        </p:nvSpPr>
        <p:spPr>
          <a:xfrm>
            <a:off x="1418973" y="4607283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1418249" y="4947857"/>
            <a:ext cx="3047522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7720120" y="2021876"/>
            <a:ext cx="293532" cy="194551"/>
            <a:chOff x="9482595" y="2565731"/>
            <a:chExt cx="278384" cy="184511"/>
          </a:xfrm>
        </p:grpSpPr>
        <p:sp>
          <p:nvSpPr>
            <p:cNvPr id="51" name="椭圆 50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137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65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/>
        </p:nvSpPr>
        <p:spPr>
          <a:xfrm>
            <a:off x="0" y="2781311"/>
            <a:ext cx="3922874" cy="17089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0" name="组合 159"/>
          <p:cNvGrpSpPr/>
          <p:nvPr/>
        </p:nvGrpSpPr>
        <p:grpSpPr>
          <a:xfrm>
            <a:off x="2903384" y="2796013"/>
            <a:ext cx="1946854" cy="1755311"/>
            <a:chOff x="3720691" y="2824413"/>
            <a:chExt cx="1341120" cy="1209172"/>
          </a:xfrm>
        </p:grpSpPr>
        <p:sp>
          <p:nvSpPr>
            <p:cNvPr id="16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3" name="Freeform 5"/>
          <p:cNvSpPr>
            <a:spLocks/>
          </p:cNvSpPr>
          <p:nvPr/>
        </p:nvSpPr>
        <p:spPr bwMode="auto">
          <a:xfrm rot="1855731">
            <a:off x="3036697" y="2916211"/>
            <a:ext cx="1680226" cy="151491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4" name="组合 163"/>
          <p:cNvGrpSpPr/>
          <p:nvPr/>
        </p:nvGrpSpPr>
        <p:grpSpPr>
          <a:xfrm>
            <a:off x="4712064" y="2923141"/>
            <a:ext cx="293532" cy="194551"/>
            <a:chOff x="9482595" y="2565731"/>
            <a:chExt cx="278384" cy="184511"/>
          </a:xfrm>
        </p:grpSpPr>
        <p:sp>
          <p:nvSpPr>
            <p:cNvPr id="165" name="椭圆 164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8" name="KSO_Shape"/>
          <p:cNvSpPr>
            <a:spLocks/>
          </p:cNvSpPr>
          <p:nvPr/>
        </p:nvSpPr>
        <p:spPr bwMode="auto">
          <a:xfrm>
            <a:off x="3458680" y="3262847"/>
            <a:ext cx="836261" cy="827899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5746040" y="2742550"/>
            <a:ext cx="6909281" cy="170896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036784" y="2742550"/>
            <a:ext cx="5846315" cy="1708963"/>
          </a:xfrm>
          <a:prstGeom prst="rect">
            <a:avLst/>
          </a:prstGeom>
          <a:solidFill>
            <a:srgbClr val="E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 flipH="1">
            <a:off x="6201596" y="2940936"/>
            <a:ext cx="379631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959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</a:t>
            </a:r>
            <a:endParaRPr lang="id-ID" sz="6959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8" name="文本框 9"/>
          <p:cNvSpPr txBox="1"/>
          <p:nvPr/>
        </p:nvSpPr>
        <p:spPr>
          <a:xfrm>
            <a:off x="7340489" y="2818477"/>
            <a:ext cx="2885194" cy="52731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sz="2952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项目成果展示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289567" y="3316355"/>
            <a:ext cx="5213902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  <p:extLst>
      <p:ext uri="{BB962C8B-B14F-4D97-AF65-F5344CB8AC3E}">
        <p14:creationId xmlns:p14="http://schemas.microsoft.com/office/powerpoint/2010/main" val="316484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63" grpId="0" animBg="1"/>
      <p:bldP spid="168" grpId="0" animBg="1"/>
      <p:bldP spid="45" grpId="0" animBg="1"/>
      <p:bldP spid="46" grpId="0" animBg="1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24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742408" y="330052"/>
            <a:ext cx="385241" cy="38139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208801" y="2954513"/>
            <a:ext cx="497170" cy="448255"/>
            <a:chOff x="3720691" y="2824413"/>
            <a:chExt cx="1341120" cy="1209172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025017" y="1860343"/>
            <a:ext cx="1689979" cy="1523708"/>
            <a:chOff x="4702856" y="2924944"/>
            <a:chExt cx="1401009" cy="1263169"/>
          </a:xfrm>
        </p:grpSpPr>
        <p:grpSp>
          <p:nvGrpSpPr>
            <p:cNvPr id="19" name="组合 18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23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4" name="Freeform 5"/>
                <p:cNvSpPr>
                  <a:spLocks/>
                </p:cNvSpPr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22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4749023" y="3356992"/>
              <a:ext cx="1296145" cy="310338"/>
            </a:xfrm>
            <a:prstGeom prst="rect">
              <a:avLst/>
            </a:prstGeom>
          </p:spPr>
          <p:txBody>
            <a:bodyPr wrap="square" lIns="96406" tIns="48204" rIns="96406" bIns="48204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129047" y="2561847"/>
            <a:ext cx="1469538" cy="1324955"/>
            <a:chOff x="4702856" y="2924944"/>
            <a:chExt cx="1401009" cy="1263169"/>
          </a:xfrm>
        </p:grpSpPr>
        <p:grpSp>
          <p:nvGrpSpPr>
            <p:cNvPr id="26" name="组合 25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0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1" name="Freeform 5"/>
                <p:cNvSpPr>
                  <a:spLocks/>
                </p:cNvSpPr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4767661" y="3356992"/>
              <a:ext cx="1296145" cy="356891"/>
            </a:xfrm>
            <a:prstGeom prst="rect">
              <a:avLst/>
            </a:prstGeom>
          </p:spPr>
          <p:txBody>
            <a:bodyPr wrap="square" lIns="96406" tIns="48204" rIns="96406" bIns="48204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834926" y="3742252"/>
            <a:ext cx="497170" cy="448255"/>
            <a:chOff x="3720691" y="2824413"/>
            <a:chExt cx="1341120" cy="1209172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69120" y="1675172"/>
            <a:ext cx="341005" cy="307454"/>
            <a:chOff x="3720691" y="2824413"/>
            <a:chExt cx="1341120" cy="1209172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642944" y="3473147"/>
            <a:ext cx="121948" cy="109950"/>
            <a:chOff x="3720691" y="2824413"/>
            <a:chExt cx="1341120" cy="1209172"/>
          </a:xfrm>
        </p:grpSpPr>
        <p:sp>
          <p:nvSpPr>
            <p:cNvPr id="3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41" name="直接箭头连接符 40"/>
          <p:cNvCxnSpPr/>
          <p:nvPr/>
        </p:nvCxnSpPr>
        <p:spPr>
          <a:xfrm>
            <a:off x="7644193" y="2733349"/>
            <a:ext cx="2809269" cy="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29"/>
          <p:cNvSpPr txBox="1"/>
          <p:nvPr/>
        </p:nvSpPr>
        <p:spPr>
          <a:xfrm flipH="1">
            <a:off x="7726851" y="2368788"/>
            <a:ext cx="2878463" cy="325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1898" b="0" dirty="0" smtClean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20XX.10-20XX.12</a:t>
            </a:r>
            <a:endParaRPr lang="zh-CN" altLang="en-US" sz="1898" b="0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3" name="TextBox 30"/>
          <p:cNvSpPr txBox="1"/>
          <p:nvPr/>
        </p:nvSpPr>
        <p:spPr>
          <a:xfrm>
            <a:off x="7726851" y="2747910"/>
            <a:ext cx="2878464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44" name="直接箭头连接符 43"/>
          <p:cNvCxnSpPr/>
          <p:nvPr/>
        </p:nvCxnSpPr>
        <p:spPr>
          <a:xfrm>
            <a:off x="2405288" y="2894042"/>
            <a:ext cx="2809269" cy="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29"/>
          <p:cNvSpPr txBox="1"/>
          <p:nvPr/>
        </p:nvSpPr>
        <p:spPr>
          <a:xfrm flipH="1">
            <a:off x="2405289" y="2520641"/>
            <a:ext cx="2791732" cy="325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1898" b="0" dirty="0" smtClean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20XX.05-20XX.07</a:t>
            </a:r>
            <a:endParaRPr lang="zh-CN" altLang="en-US" sz="1898" b="0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6" name="TextBox 30"/>
          <p:cNvSpPr txBox="1"/>
          <p:nvPr/>
        </p:nvSpPr>
        <p:spPr>
          <a:xfrm>
            <a:off x="2405289" y="2899762"/>
            <a:ext cx="2878464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7036784" y="1566319"/>
            <a:ext cx="293532" cy="194551"/>
            <a:chOff x="9482595" y="2565731"/>
            <a:chExt cx="278384" cy="184511"/>
          </a:xfrm>
        </p:grpSpPr>
        <p:sp>
          <p:nvSpPr>
            <p:cNvPr id="48" name="椭圆 4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431178" y="4512497"/>
            <a:ext cx="555195" cy="500571"/>
            <a:chOff x="5424755" y="1340768"/>
            <a:chExt cx="670560" cy="604586"/>
          </a:xfrm>
        </p:grpSpPr>
        <p:grpSp>
          <p:nvGrpSpPr>
            <p:cNvPr id="51" name="组合 50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53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2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文本框 9"/>
          <p:cNvSpPr txBox="1"/>
          <p:nvPr/>
        </p:nvSpPr>
        <p:spPr>
          <a:xfrm>
            <a:off x="2101584" y="4527440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2177510" y="4907070"/>
            <a:ext cx="861177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10939926" y="4769549"/>
            <a:ext cx="272798" cy="245958"/>
            <a:chOff x="3720691" y="2824413"/>
            <a:chExt cx="1341120" cy="1209172"/>
          </a:xfrm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075665" y="5062656"/>
            <a:ext cx="9010210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  <p:extLst>
      <p:ext uri="{BB962C8B-B14F-4D97-AF65-F5344CB8AC3E}">
        <p14:creationId xmlns:p14="http://schemas.microsoft.com/office/powerpoint/2010/main" val="317084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3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3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21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1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71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460"/>
                            </p:stCondLst>
                            <p:childTnLst>
                              <p:par>
                                <p:cTn id="9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96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2" grpId="0"/>
      <p:bldP spid="43" grpId="0"/>
      <p:bldP spid="45" grpId="0"/>
      <p:bldP spid="46" grpId="0"/>
      <p:bldP spid="55" grpId="0"/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25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742408" y="330052"/>
            <a:ext cx="385241" cy="38139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4" name="组合 184"/>
          <p:cNvGrpSpPr>
            <a:grpSpLocks/>
          </p:cNvGrpSpPr>
          <p:nvPr/>
        </p:nvGrpSpPr>
        <p:grpSpPr bwMode="auto">
          <a:xfrm>
            <a:off x="1643953" y="1624642"/>
            <a:ext cx="5572349" cy="4345394"/>
            <a:chOff x="0" y="0"/>
            <a:chExt cx="5407191" cy="4756567"/>
          </a:xfrm>
          <a:solidFill>
            <a:srgbClr val="F2F2F2">
              <a:alpha val="12941"/>
            </a:srgbClr>
          </a:solidFill>
        </p:grpSpPr>
        <p:sp>
          <p:nvSpPr>
            <p:cNvPr id="16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7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8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19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0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1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2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3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4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5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6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7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8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29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0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1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2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3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4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5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6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7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8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39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40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41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42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43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44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45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46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  <p:sp>
          <p:nvSpPr>
            <p:cNvPr id="47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65" b="1">
                <a:solidFill>
                  <a:srgbClr val="14B28B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_GBK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998134" y="1854458"/>
            <a:ext cx="828847" cy="745961"/>
            <a:chOff x="5966154" y="1913676"/>
            <a:chExt cx="720080" cy="648071"/>
          </a:xfrm>
        </p:grpSpPr>
        <p:sp>
          <p:nvSpPr>
            <p:cNvPr id="49" name="泪滴形 48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218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1" name="TextBox 6"/>
            <p:cNvSpPr txBox="1"/>
            <p:nvPr/>
          </p:nvSpPr>
          <p:spPr>
            <a:xfrm>
              <a:off x="5966154" y="2033344"/>
              <a:ext cx="720080" cy="362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109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2109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874837" y="2174743"/>
            <a:ext cx="755857" cy="745961"/>
            <a:chOff x="5993560" y="1913676"/>
            <a:chExt cx="656670" cy="648071"/>
          </a:xfrm>
        </p:grpSpPr>
        <p:sp>
          <p:nvSpPr>
            <p:cNvPr id="53" name="泪滴形 52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218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5" name="TextBox 11"/>
            <p:cNvSpPr txBox="1"/>
            <p:nvPr/>
          </p:nvSpPr>
          <p:spPr>
            <a:xfrm>
              <a:off x="5993560" y="2048230"/>
              <a:ext cx="645427" cy="362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109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2109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135582" y="3128849"/>
            <a:ext cx="828847" cy="745961"/>
            <a:chOff x="5966153" y="1913676"/>
            <a:chExt cx="720080" cy="648071"/>
          </a:xfrm>
        </p:grpSpPr>
        <p:sp>
          <p:nvSpPr>
            <p:cNvPr id="57" name="泪滴形 56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218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9" name="TextBox 15"/>
            <p:cNvSpPr txBox="1"/>
            <p:nvPr/>
          </p:nvSpPr>
          <p:spPr>
            <a:xfrm>
              <a:off x="5966153" y="2032198"/>
              <a:ext cx="720080" cy="362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109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2109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838893" y="3845119"/>
            <a:ext cx="828847" cy="745961"/>
            <a:chOff x="5966154" y="1913676"/>
            <a:chExt cx="720080" cy="648071"/>
          </a:xfrm>
        </p:grpSpPr>
        <p:sp>
          <p:nvSpPr>
            <p:cNvPr id="61" name="泪滴形 60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218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3" name="TextBox 19"/>
            <p:cNvSpPr txBox="1"/>
            <p:nvPr/>
          </p:nvSpPr>
          <p:spPr>
            <a:xfrm>
              <a:off x="5966154" y="2041791"/>
              <a:ext cx="720080" cy="3621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109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2109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264563" y="2319803"/>
            <a:ext cx="707047" cy="637483"/>
            <a:chOff x="5424755" y="1340768"/>
            <a:chExt cx="670560" cy="604586"/>
          </a:xfrm>
        </p:grpSpPr>
        <p:grpSp>
          <p:nvGrpSpPr>
            <p:cNvPr id="65" name="组合 64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3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74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69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66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01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8163488" y="2156125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8163488" y="2496699"/>
            <a:ext cx="335294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7264563" y="3189018"/>
            <a:ext cx="707047" cy="637483"/>
            <a:chOff x="5424755" y="1340768"/>
            <a:chExt cx="670560" cy="604586"/>
          </a:xfrm>
        </p:grpSpPr>
        <p:grpSp>
          <p:nvGrpSpPr>
            <p:cNvPr id="78" name="组合 7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80" name="组合 7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83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84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82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7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02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8163488" y="3025340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8163488" y="3365913"/>
            <a:ext cx="335294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7264563" y="4070023"/>
            <a:ext cx="707047" cy="637483"/>
            <a:chOff x="5424755" y="1340768"/>
            <a:chExt cx="670560" cy="604586"/>
          </a:xfrm>
        </p:grpSpPr>
        <p:grpSp>
          <p:nvGrpSpPr>
            <p:cNvPr id="88" name="组合 8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92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93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91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8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03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8163488" y="3906345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矩形 47"/>
          <p:cNvSpPr>
            <a:spLocks noChangeArrowheads="1"/>
          </p:cNvSpPr>
          <p:nvPr/>
        </p:nvSpPr>
        <p:spPr bwMode="auto">
          <a:xfrm>
            <a:off x="8163488" y="4246919"/>
            <a:ext cx="335294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96" name="组合 95"/>
          <p:cNvGrpSpPr/>
          <p:nvPr/>
        </p:nvGrpSpPr>
        <p:grpSpPr>
          <a:xfrm>
            <a:off x="7264563" y="4935320"/>
            <a:ext cx="707047" cy="637483"/>
            <a:chOff x="5424755" y="1340768"/>
            <a:chExt cx="670560" cy="604586"/>
          </a:xfrm>
        </p:grpSpPr>
        <p:grpSp>
          <p:nvGrpSpPr>
            <p:cNvPr id="97" name="组合 9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9" name="组合 9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1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02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00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04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03" name="矩形 102"/>
          <p:cNvSpPr/>
          <p:nvPr/>
        </p:nvSpPr>
        <p:spPr>
          <a:xfrm>
            <a:off x="8163488" y="4771642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矩形 47"/>
          <p:cNvSpPr>
            <a:spLocks noChangeArrowheads="1"/>
          </p:cNvSpPr>
          <p:nvPr/>
        </p:nvSpPr>
        <p:spPr bwMode="auto">
          <a:xfrm>
            <a:off x="8163488" y="5112215"/>
            <a:ext cx="335294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105" name="组合 104"/>
          <p:cNvGrpSpPr/>
          <p:nvPr/>
        </p:nvGrpSpPr>
        <p:grpSpPr>
          <a:xfrm>
            <a:off x="7036784" y="1776495"/>
            <a:ext cx="293532" cy="194551"/>
            <a:chOff x="9482595" y="2565731"/>
            <a:chExt cx="278384" cy="184511"/>
          </a:xfrm>
        </p:grpSpPr>
        <p:sp>
          <p:nvSpPr>
            <p:cNvPr id="106" name="椭圆 105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867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800"/>
                            </p:stCondLst>
                            <p:childTnLst>
                              <p:par>
                                <p:cTn id="7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700"/>
                            </p:stCondLst>
                            <p:childTnLst>
                              <p:par>
                                <p:cTn id="8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6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5" grpId="0"/>
      <p:bldP spid="76" grpId="0"/>
      <p:bldP spid="85" grpId="0"/>
      <p:bldP spid="86" grpId="0"/>
      <p:bldP spid="94" grpId="0"/>
      <p:bldP spid="95" grpId="0"/>
      <p:bldP spid="103" grpId="0"/>
      <p:bldP spid="10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28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742408" y="330052"/>
            <a:ext cx="385241" cy="38139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936771" y="1945949"/>
            <a:ext cx="911114" cy="911114"/>
            <a:chOff x="1057027" y="2420888"/>
            <a:chExt cx="864096" cy="864096"/>
          </a:xfrm>
        </p:grpSpPr>
        <p:sp>
          <p:nvSpPr>
            <p:cNvPr id="16" name="椭圆 15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Freeform 95"/>
          <p:cNvSpPr>
            <a:spLocks noEditPoints="1"/>
          </p:cNvSpPr>
          <p:nvPr/>
        </p:nvSpPr>
        <p:spPr bwMode="auto">
          <a:xfrm>
            <a:off x="3170571" y="2190281"/>
            <a:ext cx="444164" cy="441682"/>
          </a:xfrm>
          <a:custGeom>
            <a:avLst/>
            <a:gdLst>
              <a:gd name="T0" fmla="*/ 128 w 197"/>
              <a:gd name="T1" fmla="*/ 100 h 196"/>
              <a:gd name="T2" fmla="*/ 147 w 197"/>
              <a:gd name="T3" fmla="*/ 104 h 196"/>
              <a:gd name="T4" fmla="*/ 197 w 197"/>
              <a:gd name="T5" fmla="*/ 54 h 196"/>
              <a:gd name="T6" fmla="*/ 196 w 197"/>
              <a:gd name="T7" fmla="*/ 45 h 196"/>
              <a:gd name="T8" fmla="*/ 161 w 197"/>
              <a:gd name="T9" fmla="*/ 83 h 196"/>
              <a:gd name="T10" fmla="*/ 127 w 197"/>
              <a:gd name="T11" fmla="*/ 77 h 196"/>
              <a:gd name="T12" fmla="*/ 115 w 197"/>
              <a:gd name="T13" fmla="*/ 45 h 196"/>
              <a:gd name="T14" fmla="*/ 154 w 197"/>
              <a:gd name="T15" fmla="*/ 4 h 196"/>
              <a:gd name="T16" fmla="*/ 147 w 197"/>
              <a:gd name="T17" fmla="*/ 3 h 196"/>
              <a:gd name="T18" fmla="*/ 96 w 197"/>
              <a:gd name="T19" fmla="*/ 54 h 196"/>
              <a:gd name="T20" fmla="*/ 101 w 197"/>
              <a:gd name="T21" fmla="*/ 74 h 196"/>
              <a:gd name="T22" fmla="*/ 53 w 197"/>
              <a:gd name="T23" fmla="*/ 133 h 196"/>
              <a:gd name="T24" fmla="*/ 44 w 197"/>
              <a:gd name="T25" fmla="*/ 131 h 196"/>
              <a:gd name="T26" fmla="*/ 12 w 197"/>
              <a:gd name="T27" fmla="*/ 162 h 196"/>
              <a:gd name="T28" fmla="*/ 44 w 197"/>
              <a:gd name="T29" fmla="*/ 194 h 196"/>
              <a:gd name="T30" fmla="*/ 75 w 197"/>
              <a:gd name="T31" fmla="*/ 162 h 196"/>
              <a:gd name="T32" fmla="*/ 72 w 197"/>
              <a:gd name="T33" fmla="*/ 151 h 196"/>
              <a:gd name="T34" fmla="*/ 128 w 197"/>
              <a:gd name="T35" fmla="*/ 100 h 196"/>
              <a:gd name="T36" fmla="*/ 44 w 197"/>
              <a:gd name="T37" fmla="*/ 179 h 196"/>
              <a:gd name="T38" fmla="*/ 27 w 197"/>
              <a:gd name="T39" fmla="*/ 162 h 196"/>
              <a:gd name="T40" fmla="*/ 44 w 197"/>
              <a:gd name="T41" fmla="*/ 146 h 196"/>
              <a:gd name="T42" fmla="*/ 60 w 197"/>
              <a:gd name="T43" fmla="*/ 162 h 196"/>
              <a:gd name="T44" fmla="*/ 44 w 197"/>
              <a:gd name="T45" fmla="*/ 179 h 196"/>
              <a:gd name="T46" fmla="*/ 47 w 197"/>
              <a:gd name="T47" fmla="*/ 61 h 196"/>
              <a:gd name="T48" fmla="*/ 76 w 197"/>
              <a:gd name="T49" fmla="*/ 92 h 196"/>
              <a:gd name="T50" fmla="*/ 90 w 197"/>
              <a:gd name="T51" fmla="*/ 77 h 196"/>
              <a:gd name="T52" fmla="*/ 61 w 197"/>
              <a:gd name="T53" fmla="*/ 47 h 196"/>
              <a:gd name="T54" fmla="*/ 68 w 197"/>
              <a:gd name="T55" fmla="*/ 40 h 196"/>
              <a:gd name="T56" fmla="*/ 28 w 197"/>
              <a:gd name="T57" fmla="*/ 0 h 196"/>
              <a:gd name="T58" fmla="*/ 0 w 197"/>
              <a:gd name="T59" fmla="*/ 29 h 196"/>
              <a:gd name="T60" fmla="*/ 39 w 197"/>
              <a:gd name="T61" fmla="*/ 68 h 196"/>
              <a:gd name="T62" fmla="*/ 47 w 197"/>
              <a:gd name="T63" fmla="*/ 61 h 196"/>
              <a:gd name="T64" fmla="*/ 138 w 197"/>
              <a:gd name="T65" fmla="*/ 107 h 196"/>
              <a:gd name="T66" fmla="*/ 97 w 197"/>
              <a:gd name="T67" fmla="*/ 143 h 196"/>
              <a:gd name="T68" fmla="*/ 142 w 197"/>
              <a:gd name="T69" fmla="*/ 188 h 196"/>
              <a:gd name="T70" fmla="*/ 170 w 197"/>
              <a:gd name="T71" fmla="*/ 188 h 196"/>
              <a:gd name="T72" fmla="*/ 182 w 197"/>
              <a:gd name="T73" fmla="*/ 177 h 196"/>
              <a:gd name="T74" fmla="*/ 182 w 197"/>
              <a:gd name="T75" fmla="*/ 149 h 196"/>
              <a:gd name="T76" fmla="*/ 138 w 197"/>
              <a:gd name="T77" fmla="*/ 107 h 196"/>
              <a:gd name="T78" fmla="*/ 158 w 197"/>
              <a:gd name="T79" fmla="*/ 180 h 196"/>
              <a:gd name="T80" fmla="*/ 151 w 197"/>
              <a:gd name="T81" fmla="*/ 180 h 196"/>
              <a:gd name="T82" fmla="*/ 114 w 197"/>
              <a:gd name="T83" fmla="*/ 144 h 196"/>
              <a:gd name="T84" fmla="*/ 114 w 197"/>
              <a:gd name="T85" fmla="*/ 137 h 196"/>
              <a:gd name="T86" fmla="*/ 121 w 197"/>
              <a:gd name="T87" fmla="*/ 137 h 196"/>
              <a:gd name="T88" fmla="*/ 158 w 197"/>
              <a:gd name="T89" fmla="*/ 173 h 196"/>
              <a:gd name="T90" fmla="*/ 158 w 197"/>
              <a:gd name="T91" fmla="*/ 180 h 196"/>
              <a:gd name="T92" fmla="*/ 174 w 197"/>
              <a:gd name="T93" fmla="*/ 164 h 196"/>
              <a:gd name="T94" fmla="*/ 167 w 197"/>
              <a:gd name="T95" fmla="*/ 164 h 196"/>
              <a:gd name="T96" fmla="*/ 130 w 197"/>
              <a:gd name="T97" fmla="*/ 128 h 196"/>
              <a:gd name="T98" fmla="*/ 130 w 197"/>
              <a:gd name="T99" fmla="*/ 121 h 196"/>
              <a:gd name="T100" fmla="*/ 137 w 197"/>
              <a:gd name="T101" fmla="*/ 121 h 196"/>
              <a:gd name="T102" fmla="*/ 174 w 197"/>
              <a:gd name="T103" fmla="*/ 157 h 196"/>
              <a:gd name="T104" fmla="*/ 174 w 197"/>
              <a:gd name="T105" fmla="*/ 16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784919" y="2923200"/>
            <a:ext cx="1594449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2143642" y="3949538"/>
            <a:ext cx="2657416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1888217" y="3953573"/>
            <a:ext cx="0" cy="992169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156560" y="4712834"/>
            <a:ext cx="125765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201596" y="1945949"/>
            <a:ext cx="911114" cy="911114"/>
            <a:chOff x="1057027" y="2420888"/>
            <a:chExt cx="864096" cy="864096"/>
          </a:xfrm>
        </p:grpSpPr>
        <p:sp>
          <p:nvSpPr>
            <p:cNvPr id="24" name="椭圆 23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6049744" y="2923200"/>
            <a:ext cx="1594449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5472200" y="3949538"/>
            <a:ext cx="2657416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5216775" y="3953573"/>
            <a:ext cx="0" cy="992169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485118" y="4712834"/>
            <a:ext cx="125765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Freeform 63"/>
          <p:cNvSpPr>
            <a:spLocks noEditPoints="1"/>
          </p:cNvSpPr>
          <p:nvPr/>
        </p:nvSpPr>
        <p:spPr bwMode="auto">
          <a:xfrm>
            <a:off x="6479706" y="2211358"/>
            <a:ext cx="402417" cy="420604"/>
          </a:xfrm>
          <a:custGeom>
            <a:avLst/>
            <a:gdLst>
              <a:gd name="T0" fmla="*/ 17 w 195"/>
              <a:gd name="T1" fmla="*/ 103 h 203"/>
              <a:gd name="T2" fmla="*/ 17 w 195"/>
              <a:gd name="T3" fmla="*/ 45 h 203"/>
              <a:gd name="T4" fmla="*/ 0 w 195"/>
              <a:gd name="T5" fmla="*/ 74 h 203"/>
              <a:gd name="T6" fmla="*/ 17 w 195"/>
              <a:gd name="T7" fmla="*/ 103 h 203"/>
              <a:gd name="T8" fmla="*/ 29 w 195"/>
              <a:gd name="T9" fmla="*/ 112 h 203"/>
              <a:gd name="T10" fmla="*/ 77 w 195"/>
              <a:gd name="T11" fmla="*/ 112 h 203"/>
              <a:gd name="T12" fmla="*/ 77 w 195"/>
              <a:gd name="T13" fmla="*/ 40 h 203"/>
              <a:gd name="T14" fmla="*/ 29 w 195"/>
              <a:gd name="T15" fmla="*/ 40 h 203"/>
              <a:gd name="T16" fmla="*/ 21 w 195"/>
              <a:gd name="T17" fmla="*/ 48 h 203"/>
              <a:gd name="T18" fmla="*/ 21 w 195"/>
              <a:gd name="T19" fmla="*/ 104 h 203"/>
              <a:gd name="T20" fmla="*/ 29 w 195"/>
              <a:gd name="T21" fmla="*/ 112 h 203"/>
              <a:gd name="T22" fmla="*/ 161 w 195"/>
              <a:gd name="T23" fmla="*/ 13 h 203"/>
              <a:gd name="T24" fmla="*/ 81 w 195"/>
              <a:gd name="T25" fmla="*/ 40 h 203"/>
              <a:gd name="T26" fmla="*/ 81 w 195"/>
              <a:gd name="T27" fmla="*/ 113 h 203"/>
              <a:gd name="T28" fmla="*/ 161 w 195"/>
              <a:gd name="T29" fmla="*/ 140 h 203"/>
              <a:gd name="T30" fmla="*/ 161 w 195"/>
              <a:gd name="T31" fmla="*/ 13 h 203"/>
              <a:gd name="T32" fmla="*/ 89 w 195"/>
              <a:gd name="T33" fmla="*/ 68 h 203"/>
              <a:gd name="T34" fmla="*/ 89 w 195"/>
              <a:gd name="T35" fmla="*/ 52 h 203"/>
              <a:gd name="T36" fmla="*/ 154 w 195"/>
              <a:gd name="T37" fmla="*/ 29 h 203"/>
              <a:gd name="T38" fmla="*/ 89 w 195"/>
              <a:gd name="T39" fmla="*/ 68 h 203"/>
              <a:gd name="T40" fmla="*/ 177 w 195"/>
              <a:gd name="T41" fmla="*/ 0 h 203"/>
              <a:gd name="T42" fmla="*/ 165 w 195"/>
              <a:gd name="T43" fmla="*/ 0 h 203"/>
              <a:gd name="T44" fmla="*/ 165 w 195"/>
              <a:gd name="T45" fmla="*/ 152 h 203"/>
              <a:gd name="T46" fmla="*/ 177 w 195"/>
              <a:gd name="T47" fmla="*/ 152 h 203"/>
              <a:gd name="T48" fmla="*/ 177 w 195"/>
              <a:gd name="T49" fmla="*/ 0 h 203"/>
              <a:gd name="T50" fmla="*/ 195 w 195"/>
              <a:gd name="T51" fmla="*/ 75 h 203"/>
              <a:gd name="T52" fmla="*/ 181 w 195"/>
              <a:gd name="T53" fmla="*/ 54 h 203"/>
              <a:gd name="T54" fmla="*/ 181 w 195"/>
              <a:gd name="T55" fmla="*/ 96 h 203"/>
              <a:gd name="T56" fmla="*/ 195 w 195"/>
              <a:gd name="T57" fmla="*/ 75 h 203"/>
              <a:gd name="T58" fmla="*/ 65 w 195"/>
              <a:gd name="T59" fmla="*/ 116 h 203"/>
              <a:gd name="T60" fmla="*/ 29 w 195"/>
              <a:gd name="T61" fmla="*/ 116 h 203"/>
              <a:gd name="T62" fmla="*/ 41 w 195"/>
              <a:gd name="T63" fmla="*/ 186 h 203"/>
              <a:gd name="T64" fmla="*/ 65 w 195"/>
              <a:gd name="T65" fmla="*/ 180 h 203"/>
              <a:gd name="T66" fmla="*/ 65 w 195"/>
              <a:gd name="T67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5" h="203">
                <a:moveTo>
                  <a:pt x="17" y="103"/>
                </a:moveTo>
                <a:cubicBezTo>
                  <a:pt x="17" y="45"/>
                  <a:pt x="17" y="45"/>
                  <a:pt x="17" y="45"/>
                </a:cubicBezTo>
                <a:cubicBezTo>
                  <a:pt x="7" y="48"/>
                  <a:pt x="0" y="60"/>
                  <a:pt x="0" y="74"/>
                </a:cubicBezTo>
                <a:cubicBezTo>
                  <a:pt x="0" y="88"/>
                  <a:pt x="7" y="100"/>
                  <a:pt x="17" y="103"/>
                </a:cubicBezTo>
                <a:close/>
                <a:moveTo>
                  <a:pt x="29" y="112"/>
                </a:moveTo>
                <a:cubicBezTo>
                  <a:pt x="77" y="112"/>
                  <a:pt x="77" y="112"/>
                  <a:pt x="77" y="112"/>
                </a:cubicBezTo>
                <a:cubicBezTo>
                  <a:pt x="77" y="40"/>
                  <a:pt x="77" y="40"/>
                  <a:pt x="77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24" y="40"/>
                  <a:pt x="21" y="44"/>
                  <a:pt x="21" y="48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9"/>
                  <a:pt x="24" y="112"/>
                  <a:pt x="29" y="112"/>
                </a:cubicBezTo>
                <a:close/>
                <a:moveTo>
                  <a:pt x="161" y="13"/>
                </a:moveTo>
                <a:cubicBezTo>
                  <a:pt x="161" y="13"/>
                  <a:pt x="122" y="40"/>
                  <a:pt x="81" y="40"/>
                </a:cubicBezTo>
                <a:cubicBezTo>
                  <a:pt x="81" y="57"/>
                  <a:pt x="81" y="107"/>
                  <a:pt x="81" y="113"/>
                </a:cubicBezTo>
                <a:cubicBezTo>
                  <a:pt x="122" y="113"/>
                  <a:pt x="161" y="140"/>
                  <a:pt x="161" y="140"/>
                </a:cubicBezTo>
                <a:lnTo>
                  <a:pt x="161" y="13"/>
                </a:lnTo>
                <a:close/>
                <a:moveTo>
                  <a:pt x="89" y="68"/>
                </a:move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124" y="54"/>
                  <a:pt x="154" y="29"/>
                </a:cubicBezTo>
                <a:cubicBezTo>
                  <a:pt x="154" y="53"/>
                  <a:pt x="89" y="68"/>
                  <a:pt x="89" y="68"/>
                </a:cubicBezTo>
                <a:close/>
                <a:moveTo>
                  <a:pt x="177" y="0"/>
                </a:moveTo>
                <a:cubicBezTo>
                  <a:pt x="165" y="0"/>
                  <a:pt x="165" y="0"/>
                  <a:pt x="165" y="0"/>
                </a:cubicBezTo>
                <a:cubicBezTo>
                  <a:pt x="165" y="152"/>
                  <a:pt x="165" y="152"/>
                  <a:pt x="165" y="152"/>
                </a:cubicBezTo>
                <a:cubicBezTo>
                  <a:pt x="177" y="152"/>
                  <a:pt x="177" y="152"/>
                  <a:pt x="177" y="152"/>
                </a:cubicBezTo>
                <a:lnTo>
                  <a:pt x="177" y="0"/>
                </a:lnTo>
                <a:close/>
                <a:moveTo>
                  <a:pt x="195" y="75"/>
                </a:moveTo>
                <a:cubicBezTo>
                  <a:pt x="195" y="66"/>
                  <a:pt x="189" y="58"/>
                  <a:pt x="181" y="54"/>
                </a:cubicBezTo>
                <a:cubicBezTo>
                  <a:pt x="181" y="96"/>
                  <a:pt x="181" y="96"/>
                  <a:pt x="181" y="96"/>
                </a:cubicBezTo>
                <a:cubicBezTo>
                  <a:pt x="189" y="92"/>
                  <a:pt x="195" y="84"/>
                  <a:pt x="195" y="75"/>
                </a:cubicBezTo>
                <a:close/>
                <a:moveTo>
                  <a:pt x="65" y="116"/>
                </a:moveTo>
                <a:cubicBezTo>
                  <a:pt x="62" y="116"/>
                  <a:pt x="29" y="116"/>
                  <a:pt x="29" y="116"/>
                </a:cubicBezTo>
                <a:cubicBezTo>
                  <a:pt x="29" y="116"/>
                  <a:pt x="27" y="161"/>
                  <a:pt x="41" y="186"/>
                </a:cubicBezTo>
                <a:cubicBezTo>
                  <a:pt x="59" y="203"/>
                  <a:pt x="67" y="185"/>
                  <a:pt x="65" y="180"/>
                </a:cubicBezTo>
                <a:cubicBezTo>
                  <a:pt x="63" y="175"/>
                  <a:pt x="51" y="135"/>
                  <a:pt x="65" y="11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9466422" y="1945949"/>
            <a:ext cx="911114" cy="911114"/>
            <a:chOff x="1057027" y="2420888"/>
            <a:chExt cx="864096" cy="864096"/>
          </a:xfrm>
        </p:grpSpPr>
        <p:sp>
          <p:nvSpPr>
            <p:cNvPr id="32" name="椭圆 31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矩形 33"/>
          <p:cNvSpPr/>
          <p:nvPr/>
        </p:nvSpPr>
        <p:spPr>
          <a:xfrm>
            <a:off x="9314570" y="2923200"/>
            <a:ext cx="1594449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771617" y="3608965"/>
            <a:ext cx="125765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8770893" y="3949538"/>
            <a:ext cx="2657416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8515468" y="3953573"/>
            <a:ext cx="0" cy="992169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783811" y="4712834"/>
            <a:ext cx="125765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8783086" y="5053407"/>
            <a:ext cx="2657416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sp>
        <p:nvSpPr>
          <p:cNvPr id="40" name="Freeform 77"/>
          <p:cNvSpPr>
            <a:spLocks noEditPoints="1"/>
          </p:cNvSpPr>
          <p:nvPr/>
        </p:nvSpPr>
        <p:spPr bwMode="auto">
          <a:xfrm>
            <a:off x="9768086" y="2212524"/>
            <a:ext cx="308435" cy="397193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3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3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0" y="153"/>
                  <a:pt x="78" y="197"/>
                  <a:pt x="78" y="197"/>
                </a:cubicBezTo>
                <a:cubicBezTo>
                  <a:pt x="78" y="197"/>
                  <a:pt x="15" y="160"/>
                  <a:pt x="3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80"/>
                  <a:pt x="153" y="83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3" y="47"/>
                  <a:pt x="33" y="71"/>
                </a:cubicBezTo>
                <a:cubicBezTo>
                  <a:pt x="33" y="95"/>
                  <a:pt x="53" y="114"/>
                  <a:pt x="77" y="114"/>
                </a:cubicBezTo>
                <a:cubicBezTo>
                  <a:pt x="100" y="114"/>
                  <a:pt x="120" y="95"/>
                  <a:pt x="120" y="71"/>
                </a:cubicBezTo>
                <a:cubicBezTo>
                  <a:pt x="120" y="47"/>
                  <a:pt x="100" y="28"/>
                  <a:pt x="77" y="2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0159930" y="1794097"/>
            <a:ext cx="293532" cy="194551"/>
            <a:chOff x="9482595" y="2565731"/>
            <a:chExt cx="278384" cy="184511"/>
          </a:xfrm>
        </p:grpSpPr>
        <p:sp>
          <p:nvSpPr>
            <p:cNvPr id="42" name="椭圆 41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751818" y="3725793"/>
            <a:ext cx="272798" cy="245958"/>
            <a:chOff x="3720691" y="2824413"/>
            <a:chExt cx="1341120" cy="1209172"/>
          </a:xfrm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6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2144367" y="3608965"/>
            <a:ext cx="125765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080376" y="3725793"/>
            <a:ext cx="272798" cy="245958"/>
            <a:chOff x="3720691" y="2824413"/>
            <a:chExt cx="1341120" cy="1209172"/>
          </a:xfrm>
        </p:grpSpPr>
        <p:sp>
          <p:nvSpPr>
            <p:cNvPr id="4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0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5472925" y="3608965"/>
            <a:ext cx="125765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8379069" y="3725793"/>
            <a:ext cx="272798" cy="245958"/>
            <a:chOff x="3720691" y="2824413"/>
            <a:chExt cx="1341120" cy="1209172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764011" y="4829663"/>
            <a:ext cx="272798" cy="245958"/>
            <a:chOff x="3720691" y="2824413"/>
            <a:chExt cx="1341120" cy="1209172"/>
          </a:xfrm>
        </p:grpSpPr>
        <p:sp>
          <p:nvSpPr>
            <p:cNvPr id="5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2155835" y="5053407"/>
            <a:ext cx="2657416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5092569" y="4829663"/>
            <a:ext cx="272798" cy="245958"/>
            <a:chOff x="3720691" y="2824413"/>
            <a:chExt cx="1341120" cy="1209172"/>
          </a:xfrm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1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62" name="矩形 47"/>
          <p:cNvSpPr>
            <a:spLocks noChangeArrowheads="1"/>
          </p:cNvSpPr>
          <p:nvPr/>
        </p:nvSpPr>
        <p:spPr bwMode="auto">
          <a:xfrm>
            <a:off x="5484393" y="5053407"/>
            <a:ext cx="2657416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8391262" y="4829663"/>
            <a:ext cx="272798" cy="245958"/>
            <a:chOff x="3720691" y="2824413"/>
            <a:chExt cx="1341120" cy="1209172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5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67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25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925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9750"/>
                            </p:stCondLst>
                            <p:childTnLst>
                              <p:par>
                                <p:cTn id="1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750"/>
                            </p:stCondLst>
                            <p:childTnLst>
                              <p:par>
                                <p:cTn id="1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/>
      <p:bldP spid="20" grpId="0"/>
      <p:bldP spid="22" grpId="0"/>
      <p:bldP spid="26" grpId="0"/>
      <p:bldP spid="27" grpId="0"/>
      <p:bldP spid="29" grpId="0"/>
      <p:bldP spid="30" grpId="0" animBg="1"/>
      <p:bldP spid="34" grpId="0"/>
      <p:bldP spid="35" grpId="0"/>
      <p:bldP spid="36" grpId="0"/>
      <p:bldP spid="38" grpId="0"/>
      <p:bldP spid="39" grpId="0"/>
      <p:bldP spid="40" grpId="0" animBg="1"/>
      <p:bldP spid="47" grpId="0"/>
      <p:bldP spid="51" grpId="0"/>
      <p:bldP spid="58" grpId="0"/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29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742408" y="330052"/>
            <a:ext cx="385241" cy="38139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1" name="Rectangle 4"/>
          <p:cNvSpPr txBox="1">
            <a:spLocks noChangeArrowheads="1"/>
          </p:cNvSpPr>
          <p:nvPr/>
        </p:nvSpPr>
        <p:spPr bwMode="auto">
          <a:xfrm>
            <a:off x="3696033" y="1205604"/>
            <a:ext cx="5520417" cy="360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16" tIns="48208" rIns="96416" bIns="48208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531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2" name="Rectangle 2"/>
          <p:cNvSpPr/>
          <p:nvPr/>
        </p:nvSpPr>
        <p:spPr>
          <a:xfrm>
            <a:off x="7947898" y="1835708"/>
            <a:ext cx="3630333" cy="245972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8176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3" name="Rectangle 2"/>
          <p:cNvSpPr/>
          <p:nvPr/>
        </p:nvSpPr>
        <p:spPr>
          <a:xfrm>
            <a:off x="1342322" y="1835708"/>
            <a:ext cx="3340751" cy="2459722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3587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4" name="弧形 43"/>
          <p:cNvSpPr/>
          <p:nvPr/>
        </p:nvSpPr>
        <p:spPr>
          <a:xfrm>
            <a:off x="4531221" y="1110762"/>
            <a:ext cx="531483" cy="531483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C0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Rectangle 2"/>
          <p:cNvSpPr/>
          <p:nvPr/>
        </p:nvSpPr>
        <p:spPr>
          <a:xfrm>
            <a:off x="4531221" y="1835708"/>
            <a:ext cx="3796308" cy="2459722"/>
          </a:xfrm>
          <a:prstGeom prst="rect">
            <a:avLst/>
          </a:prstGeom>
          <a:solidFill>
            <a:schemeClr val="tx1">
              <a:lumMod val="95000"/>
              <a:lumOff val="5000"/>
              <a:alpha val="7059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6" name="TextBox 59"/>
          <p:cNvSpPr txBox="1">
            <a:spLocks noChangeArrowheads="1"/>
          </p:cNvSpPr>
          <p:nvPr/>
        </p:nvSpPr>
        <p:spPr bwMode="auto">
          <a:xfrm flipH="1">
            <a:off x="4683073" y="2249654"/>
            <a:ext cx="2774070" cy="41472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21464" tIns="60732" rIns="121464" bIns="607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4683490" y="2612659"/>
            <a:ext cx="3326212" cy="148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459" tIns="60729" rIns="121459" bIns="6072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在此录入上述图表的描述说明，在此录入上述图表的描述说明，在此录入上述图表的描述说明。在此录入上述图表的描述说明。在此录入上述图表的描述说明。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431178" y="4892128"/>
            <a:ext cx="555195" cy="500571"/>
            <a:chOff x="5424755" y="1340768"/>
            <a:chExt cx="670560" cy="604586"/>
          </a:xfrm>
        </p:grpSpPr>
        <p:grpSp>
          <p:nvGrpSpPr>
            <p:cNvPr id="49" name="组合 4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51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0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文本框 9"/>
          <p:cNvSpPr txBox="1"/>
          <p:nvPr/>
        </p:nvSpPr>
        <p:spPr>
          <a:xfrm>
            <a:off x="2101584" y="4907071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54" name="直接连接符 53"/>
          <p:cNvCxnSpPr/>
          <p:nvPr/>
        </p:nvCxnSpPr>
        <p:spPr>
          <a:xfrm>
            <a:off x="2177510" y="5286701"/>
            <a:ext cx="861177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/>
        </p:nvGrpSpPr>
        <p:grpSpPr>
          <a:xfrm>
            <a:off x="10939926" y="5149180"/>
            <a:ext cx="272798" cy="245958"/>
            <a:chOff x="3720691" y="2824413"/>
            <a:chExt cx="1341120" cy="1209172"/>
          </a:xfrm>
        </p:grpSpPr>
        <p:sp>
          <p:nvSpPr>
            <p:cNvPr id="5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075665" y="5442287"/>
            <a:ext cx="9010210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11602527" y="1641487"/>
            <a:ext cx="293532" cy="194551"/>
            <a:chOff x="9482595" y="2565731"/>
            <a:chExt cx="278384" cy="184511"/>
          </a:xfrm>
        </p:grpSpPr>
        <p:sp>
          <p:nvSpPr>
            <p:cNvPr id="60" name="椭圆 5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815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2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1" grpId="0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53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16" name="组合 1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6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02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49772" y="315150"/>
            <a:ext cx="379574" cy="366581"/>
            <a:chOff x="5512720" y="2152017"/>
            <a:chExt cx="583915" cy="496874"/>
          </a:xfrm>
          <a:solidFill>
            <a:srgbClr val="C00000"/>
          </a:solidFill>
        </p:grpSpPr>
        <p:sp>
          <p:nvSpPr>
            <p:cNvPr id="30" name="Freeform 159"/>
            <p:cNvSpPr>
              <a:spLocks/>
            </p:cNvSpPr>
            <p:nvPr/>
          </p:nvSpPr>
          <p:spPr bwMode="auto">
            <a:xfrm>
              <a:off x="5574376" y="2246314"/>
              <a:ext cx="460603" cy="402577"/>
            </a:xfrm>
            <a:custGeom>
              <a:avLst/>
              <a:gdLst>
                <a:gd name="T0" fmla="*/ 29 w 54"/>
                <a:gd name="T1" fmla="*/ 1 h 47"/>
                <a:gd name="T2" fmla="*/ 24 w 54"/>
                <a:gd name="T3" fmla="*/ 1 h 47"/>
                <a:gd name="T4" fmla="*/ 2 w 54"/>
                <a:gd name="T5" fmla="*/ 15 h 47"/>
                <a:gd name="T6" fmla="*/ 0 w 54"/>
                <a:gd name="T7" fmla="*/ 20 h 47"/>
                <a:gd name="T8" fmla="*/ 0 w 54"/>
                <a:gd name="T9" fmla="*/ 44 h 47"/>
                <a:gd name="T10" fmla="*/ 3 w 54"/>
                <a:gd name="T11" fmla="*/ 47 h 47"/>
                <a:gd name="T12" fmla="*/ 13 w 54"/>
                <a:gd name="T13" fmla="*/ 47 h 47"/>
                <a:gd name="T14" fmla="*/ 16 w 54"/>
                <a:gd name="T15" fmla="*/ 44 h 47"/>
                <a:gd name="T16" fmla="*/ 16 w 54"/>
                <a:gd name="T17" fmla="*/ 27 h 47"/>
                <a:gd name="T18" fmla="*/ 19 w 54"/>
                <a:gd name="T19" fmla="*/ 24 h 47"/>
                <a:gd name="T20" fmla="*/ 35 w 54"/>
                <a:gd name="T21" fmla="*/ 24 h 47"/>
                <a:gd name="T22" fmla="*/ 38 w 54"/>
                <a:gd name="T23" fmla="*/ 27 h 47"/>
                <a:gd name="T24" fmla="*/ 38 w 54"/>
                <a:gd name="T25" fmla="*/ 44 h 47"/>
                <a:gd name="T26" fmla="*/ 41 w 54"/>
                <a:gd name="T27" fmla="*/ 47 h 47"/>
                <a:gd name="T28" fmla="*/ 51 w 54"/>
                <a:gd name="T29" fmla="*/ 47 h 47"/>
                <a:gd name="T30" fmla="*/ 54 w 54"/>
                <a:gd name="T31" fmla="*/ 44 h 47"/>
                <a:gd name="T32" fmla="*/ 54 w 54"/>
                <a:gd name="T33" fmla="*/ 20 h 47"/>
                <a:gd name="T34" fmla="*/ 52 w 54"/>
                <a:gd name="T35" fmla="*/ 16 h 47"/>
                <a:gd name="T36" fmla="*/ 29 w 54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7">
                  <a:moveTo>
                    <a:pt x="29" y="1"/>
                  </a:moveTo>
                  <a:cubicBezTo>
                    <a:pt x="28" y="0"/>
                    <a:pt x="25" y="0"/>
                    <a:pt x="24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6" y="46"/>
                    <a:pt x="16" y="4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4"/>
                    <a:pt x="1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7" y="24"/>
                    <a:pt x="38" y="26"/>
                    <a:pt x="38" y="27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6"/>
                    <a:pt x="39" y="47"/>
                    <a:pt x="4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7"/>
                    <a:pt x="54" y="46"/>
                    <a:pt x="54" y="4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3" y="17"/>
                    <a:pt x="52" y="16"/>
                  </a:cubicBezTo>
                  <a:lnTo>
                    <a:pt x="2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54" tIns="64277" rIns="128554" bIns="6427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624"/>
            </a:p>
          </p:txBody>
        </p:sp>
        <p:sp>
          <p:nvSpPr>
            <p:cNvPr id="31" name="Freeform 160"/>
            <p:cNvSpPr>
              <a:spLocks/>
            </p:cNvSpPr>
            <p:nvPr/>
          </p:nvSpPr>
          <p:spPr bwMode="auto">
            <a:xfrm>
              <a:off x="5512720" y="2152017"/>
              <a:ext cx="583915" cy="224863"/>
            </a:xfrm>
            <a:custGeom>
              <a:avLst/>
              <a:gdLst>
                <a:gd name="T0" fmla="*/ 64 w 68"/>
                <a:gd name="T1" fmla="*/ 20 h 26"/>
                <a:gd name="T2" fmla="*/ 61 w 68"/>
                <a:gd name="T3" fmla="*/ 15 h 26"/>
                <a:gd name="T4" fmla="*/ 61 w 68"/>
                <a:gd name="T5" fmla="*/ 10 h 26"/>
                <a:gd name="T6" fmla="*/ 58 w 68"/>
                <a:gd name="T7" fmla="*/ 7 h 26"/>
                <a:gd name="T8" fmla="*/ 57 w 68"/>
                <a:gd name="T9" fmla="*/ 7 h 26"/>
                <a:gd name="T10" fmla="*/ 54 w 68"/>
                <a:gd name="T11" fmla="*/ 10 h 26"/>
                <a:gd name="T12" fmla="*/ 54 w 68"/>
                <a:gd name="T13" fmla="*/ 10 h 26"/>
                <a:gd name="T14" fmla="*/ 52 w 68"/>
                <a:gd name="T15" fmla="*/ 12 h 26"/>
                <a:gd name="T16" fmla="*/ 36 w 68"/>
                <a:gd name="T17" fmla="*/ 1 h 26"/>
                <a:gd name="T18" fmla="*/ 33 w 68"/>
                <a:gd name="T19" fmla="*/ 0 h 26"/>
                <a:gd name="T20" fmla="*/ 30 w 68"/>
                <a:gd name="T21" fmla="*/ 1 h 26"/>
                <a:gd name="T22" fmla="*/ 2 w 68"/>
                <a:gd name="T23" fmla="*/ 20 h 26"/>
                <a:gd name="T24" fmla="*/ 1 w 68"/>
                <a:gd name="T25" fmla="*/ 24 h 26"/>
                <a:gd name="T26" fmla="*/ 5 w 68"/>
                <a:gd name="T27" fmla="*/ 24 h 26"/>
                <a:gd name="T28" fmla="*/ 31 w 68"/>
                <a:gd name="T29" fmla="*/ 7 h 26"/>
                <a:gd name="T30" fmla="*/ 36 w 68"/>
                <a:gd name="T31" fmla="*/ 7 h 26"/>
                <a:gd name="T32" fmla="*/ 63 w 68"/>
                <a:gd name="T33" fmla="*/ 25 h 26"/>
                <a:gd name="T34" fmla="*/ 67 w 68"/>
                <a:gd name="T35" fmla="*/ 25 h 26"/>
                <a:gd name="T36" fmla="*/ 66 w 68"/>
                <a:gd name="T37" fmla="*/ 21 h 26"/>
                <a:gd name="T38" fmla="*/ 64 w 68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6">
                  <a:moveTo>
                    <a:pt x="64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60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2" y="25"/>
                    <a:pt x="3" y="25"/>
                    <a:pt x="5" y="2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4" y="6"/>
                    <a:pt x="36" y="7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8" y="24"/>
                    <a:pt x="67" y="22"/>
                    <a:pt x="66" y="21"/>
                  </a:cubicBezTo>
                  <a:lnTo>
                    <a:pt x="6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54" tIns="64277" rIns="128554" bIns="6427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624"/>
            </a:p>
          </p:txBody>
        </p:sp>
      </p:grpSp>
      <p:sp>
        <p:nvSpPr>
          <p:cNvPr id="32" name="Rectangle 2"/>
          <p:cNvSpPr/>
          <p:nvPr/>
        </p:nvSpPr>
        <p:spPr>
          <a:xfrm>
            <a:off x="1" y="1835708"/>
            <a:ext cx="11564230" cy="2459722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3" name="Rectangle 4"/>
          <p:cNvSpPr txBox="1">
            <a:spLocks noChangeArrowheads="1"/>
          </p:cNvSpPr>
          <p:nvPr/>
        </p:nvSpPr>
        <p:spPr bwMode="auto">
          <a:xfrm>
            <a:off x="3696033" y="1205604"/>
            <a:ext cx="5520417" cy="360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16" tIns="48208" rIns="96416" bIns="48208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531" b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单击此处添加您公司名称</a:t>
            </a:r>
          </a:p>
        </p:txBody>
      </p:sp>
      <p:sp>
        <p:nvSpPr>
          <p:cNvPr id="34" name="Rectangle 2"/>
          <p:cNvSpPr/>
          <p:nvPr/>
        </p:nvSpPr>
        <p:spPr>
          <a:xfrm>
            <a:off x="6429375" y="1835708"/>
            <a:ext cx="5148856" cy="2459722"/>
          </a:xfrm>
          <a:prstGeom prst="rect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1141" y="2325580"/>
            <a:ext cx="1387329" cy="454370"/>
          </a:xfrm>
          <a:prstGeom prst="rect">
            <a:avLst/>
          </a:prstGeom>
        </p:spPr>
        <p:txBody>
          <a:bodyPr wrap="none" lIns="96406" tIns="48204" rIns="96406" bIns="48204">
            <a:spAutoFit/>
          </a:bodyPr>
          <a:lstStyle/>
          <a:p>
            <a:pPr algn="r"/>
            <a:r>
              <a:rPr lang="zh-CN" altLang="en-US" sz="232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关于我们</a:t>
            </a:r>
            <a:endParaRPr lang="en-US" altLang="zh-CN" sz="232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1570100" y="2802764"/>
            <a:ext cx="4597015" cy="98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</a:rPr>
              <a:t>我图网在</a:t>
            </a:r>
            <a:r>
              <a:rPr lang="en-US" altLang="zh-CN" sz="1476" dirty="0">
                <a:solidFill>
                  <a:schemeClr val="bg1">
                    <a:lumMod val="50000"/>
                  </a:schemeClr>
                </a:solidFill>
              </a:rPr>
              <a:t>2008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</a:rPr>
              <a:t>年</a:t>
            </a:r>
            <a:r>
              <a:rPr lang="en-US" altLang="zh-CN" sz="1476" dirty="0">
                <a:solidFill>
                  <a:schemeClr val="bg1">
                    <a:lumMod val="50000"/>
                  </a:schemeClr>
                </a:solidFill>
              </a:rPr>
              <a:t>8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</a:rPr>
              <a:t>月</a:t>
            </a:r>
            <a:r>
              <a:rPr lang="en-US" altLang="zh-CN" sz="1476" dirty="0">
                <a:solidFill>
                  <a:schemeClr val="bg1">
                    <a:lumMod val="50000"/>
                  </a:schemeClr>
                </a:solidFill>
              </a:rPr>
              <a:t>8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</a:rPr>
              <a:t>日</a:t>
            </a:r>
            <a:r>
              <a:rPr lang="en-US" altLang="zh-CN" sz="1476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</a:rPr>
              <a:t>奥运会开幕</a:t>
            </a:r>
            <a:r>
              <a:rPr lang="en-US" altLang="zh-CN" sz="1476" dirty="0">
                <a:solidFill>
                  <a:schemeClr val="bg1">
                    <a:lumMod val="50000"/>
                  </a:schemeClr>
                </a:solidFill>
              </a:rPr>
              <a:t>)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</a:rPr>
              <a:t>兴建，是设计作品交易平台，主要经营正版设计稿，正版摄影图，正版插画，正版</a:t>
            </a:r>
            <a:r>
              <a:rPr lang="en-US" altLang="zh-CN" sz="1476" dirty="0">
                <a:solidFill>
                  <a:schemeClr val="bg1">
                    <a:lumMod val="50000"/>
                  </a:schemeClr>
                </a:solidFill>
              </a:rPr>
              <a:t>3d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</a:rPr>
              <a:t>模型，正版</a:t>
            </a:r>
            <a:r>
              <a:rPr lang="en-US" altLang="zh-CN" sz="1476" dirty="0">
                <a:solidFill>
                  <a:schemeClr val="bg1">
                    <a:lumMod val="50000"/>
                  </a:schemeClr>
                </a:solidFill>
              </a:rPr>
              <a:t>flash</a:t>
            </a: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</a:rPr>
              <a:t>源文件等销售。</a:t>
            </a:r>
            <a:endParaRPr lang="zh-CN" altLang="en-US" sz="1476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7" name="弧形 36"/>
          <p:cNvSpPr/>
          <p:nvPr/>
        </p:nvSpPr>
        <p:spPr>
          <a:xfrm>
            <a:off x="3999738" y="1110762"/>
            <a:ext cx="531483" cy="531483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C0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431178" y="4892128"/>
            <a:ext cx="555195" cy="500571"/>
            <a:chOff x="5424755" y="1340768"/>
            <a:chExt cx="670560" cy="604586"/>
          </a:xfrm>
        </p:grpSpPr>
        <p:grpSp>
          <p:nvGrpSpPr>
            <p:cNvPr id="39" name="组合 38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41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文本框 9"/>
          <p:cNvSpPr txBox="1"/>
          <p:nvPr/>
        </p:nvSpPr>
        <p:spPr>
          <a:xfrm>
            <a:off x="2101584" y="4907071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服务概览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2177510" y="5286701"/>
            <a:ext cx="861177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/>
          <p:cNvGrpSpPr/>
          <p:nvPr/>
        </p:nvGrpSpPr>
        <p:grpSpPr>
          <a:xfrm>
            <a:off x="10939926" y="5149180"/>
            <a:ext cx="272798" cy="245958"/>
            <a:chOff x="3720691" y="2824413"/>
            <a:chExt cx="1341120" cy="1209172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075665" y="5442287"/>
            <a:ext cx="9010210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11526601" y="1642245"/>
            <a:ext cx="293532" cy="194551"/>
            <a:chOff x="9482595" y="2565731"/>
            <a:chExt cx="278384" cy="184511"/>
          </a:xfrm>
        </p:grpSpPr>
        <p:sp>
          <p:nvSpPr>
            <p:cNvPr id="63" name="椭圆 6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588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 animBg="1"/>
      <p:bldP spid="35" grpId="0"/>
      <p:bldP spid="36" grpId="0"/>
      <p:bldP spid="37" grpId="0" animBg="1"/>
      <p:bldP spid="43" grpId="0"/>
      <p:bldP spid="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4906965" y="3732818"/>
            <a:ext cx="735984" cy="663573"/>
            <a:chOff x="3720691" y="2824413"/>
            <a:chExt cx="1341120" cy="1209172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961007" y="3402960"/>
            <a:ext cx="933898" cy="842013"/>
            <a:chOff x="3720691" y="2824413"/>
            <a:chExt cx="1341120" cy="1209172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31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316402" y="2014793"/>
            <a:ext cx="2429637" cy="2190593"/>
            <a:chOff x="3001243" y="2824413"/>
            <a:chExt cx="1341120" cy="1209172"/>
          </a:xfrm>
        </p:grpSpPr>
        <p:grpSp>
          <p:nvGrpSpPr>
            <p:cNvPr id="16" name="组合 15"/>
            <p:cNvGrpSpPr/>
            <p:nvPr/>
          </p:nvGrpSpPr>
          <p:grpSpPr>
            <a:xfrm>
              <a:off x="3001243" y="2824413"/>
              <a:ext cx="1341120" cy="1209172"/>
              <a:chOff x="3720691" y="2824413"/>
              <a:chExt cx="1341120" cy="1209172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5"/>
            <p:cNvSpPr>
              <a:spLocks/>
            </p:cNvSpPr>
            <p:nvPr/>
          </p:nvSpPr>
          <p:spPr bwMode="auto">
            <a:xfrm rot="12638635">
              <a:off x="3175023" y="2830745"/>
              <a:ext cx="1020383" cy="64571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  <a:gd name="connsiteX0" fmla="*/ 7850 w 10000"/>
                <a:gd name="connsiteY0" fmla="*/ 9461 h 9993"/>
                <a:gd name="connsiteX1" fmla="*/ 7500 w 10000"/>
                <a:gd name="connsiteY1" fmla="*/ 9850 h 9993"/>
                <a:gd name="connsiteX2" fmla="*/ 7000 w 10000"/>
                <a:gd name="connsiteY2" fmla="*/ 9993 h 9993"/>
                <a:gd name="connsiteX3" fmla="*/ 2978 w 10000"/>
                <a:gd name="connsiteY3" fmla="*/ 9993 h 9993"/>
                <a:gd name="connsiteX4" fmla="*/ 2500 w 10000"/>
                <a:gd name="connsiteY4" fmla="*/ 9850 h 9993"/>
                <a:gd name="connsiteX5" fmla="*/ 2150 w 10000"/>
                <a:gd name="connsiteY5" fmla="*/ 9457 h 9993"/>
                <a:gd name="connsiteX6" fmla="*/ 0 w 10000"/>
                <a:gd name="connsiteY6" fmla="*/ 4997 h 9993"/>
                <a:gd name="connsiteX7" fmla="*/ 131 w 10000"/>
                <a:gd name="connsiteY7" fmla="*/ 4449 h 9993"/>
                <a:gd name="connsiteX8" fmla="*/ 2142 w 10000"/>
                <a:gd name="connsiteY8" fmla="*/ 549 h 9993"/>
                <a:gd name="connsiteX9" fmla="*/ 2500 w 10000"/>
                <a:gd name="connsiteY9" fmla="*/ 148 h 9993"/>
                <a:gd name="connsiteX10" fmla="*/ 2956 w 10000"/>
                <a:gd name="connsiteY10" fmla="*/ 1 h 9993"/>
                <a:gd name="connsiteX11" fmla="*/ 6993 w 10000"/>
                <a:gd name="connsiteY11" fmla="*/ 1 h 9993"/>
                <a:gd name="connsiteX12" fmla="*/ 7500 w 10000"/>
                <a:gd name="connsiteY12" fmla="*/ 148 h 9993"/>
                <a:gd name="connsiteX13" fmla="*/ 7850 w 10000"/>
                <a:gd name="connsiteY13" fmla="*/ 537 h 9993"/>
                <a:gd name="connsiteX14" fmla="*/ 9861 w 10000"/>
                <a:gd name="connsiteY14" fmla="*/ 4437 h 9993"/>
                <a:gd name="connsiteX15" fmla="*/ 10000 w 10000"/>
                <a:gd name="connsiteY15" fmla="*/ 4997 h 9993"/>
                <a:gd name="connsiteX16" fmla="*/ 9858 w 10000"/>
                <a:gd name="connsiteY16" fmla="*/ 5561 h 9993"/>
                <a:gd name="connsiteX17" fmla="*/ 7850 w 10000"/>
                <a:gd name="connsiteY17" fmla="*/ 9461 h 9993"/>
                <a:gd name="connsiteX0" fmla="*/ 7719 w 9869"/>
                <a:gd name="connsiteY0" fmla="*/ 9468 h 10000"/>
                <a:gd name="connsiteX1" fmla="*/ 7369 w 9869"/>
                <a:gd name="connsiteY1" fmla="*/ 9857 h 10000"/>
                <a:gd name="connsiteX2" fmla="*/ 6869 w 9869"/>
                <a:gd name="connsiteY2" fmla="*/ 10000 h 10000"/>
                <a:gd name="connsiteX3" fmla="*/ 2847 w 9869"/>
                <a:gd name="connsiteY3" fmla="*/ 10000 h 10000"/>
                <a:gd name="connsiteX4" fmla="*/ 2369 w 9869"/>
                <a:gd name="connsiteY4" fmla="*/ 9857 h 10000"/>
                <a:gd name="connsiteX5" fmla="*/ 2019 w 9869"/>
                <a:gd name="connsiteY5" fmla="*/ 9464 h 10000"/>
                <a:gd name="connsiteX6" fmla="*/ 0 w 9869"/>
                <a:gd name="connsiteY6" fmla="*/ 4452 h 10000"/>
                <a:gd name="connsiteX7" fmla="*/ 2011 w 9869"/>
                <a:gd name="connsiteY7" fmla="*/ 549 h 10000"/>
                <a:gd name="connsiteX8" fmla="*/ 2369 w 9869"/>
                <a:gd name="connsiteY8" fmla="*/ 148 h 10000"/>
                <a:gd name="connsiteX9" fmla="*/ 2825 w 9869"/>
                <a:gd name="connsiteY9" fmla="*/ 1 h 10000"/>
                <a:gd name="connsiteX10" fmla="*/ 6862 w 9869"/>
                <a:gd name="connsiteY10" fmla="*/ 1 h 10000"/>
                <a:gd name="connsiteX11" fmla="*/ 7369 w 9869"/>
                <a:gd name="connsiteY11" fmla="*/ 148 h 10000"/>
                <a:gd name="connsiteX12" fmla="*/ 7719 w 9869"/>
                <a:gd name="connsiteY12" fmla="*/ 537 h 10000"/>
                <a:gd name="connsiteX13" fmla="*/ 9730 w 9869"/>
                <a:gd name="connsiteY13" fmla="*/ 4440 h 10000"/>
                <a:gd name="connsiteX14" fmla="*/ 9869 w 9869"/>
                <a:gd name="connsiteY14" fmla="*/ 5001 h 10000"/>
                <a:gd name="connsiteX15" fmla="*/ 9727 w 9869"/>
                <a:gd name="connsiteY15" fmla="*/ 5565 h 10000"/>
                <a:gd name="connsiteX16" fmla="*/ 7719 w 9869"/>
                <a:gd name="connsiteY16" fmla="*/ 9468 h 10000"/>
                <a:gd name="connsiteX0" fmla="*/ 5783 w 7962"/>
                <a:gd name="connsiteY0" fmla="*/ 9468 h 10000"/>
                <a:gd name="connsiteX1" fmla="*/ 5429 w 7962"/>
                <a:gd name="connsiteY1" fmla="*/ 9857 h 10000"/>
                <a:gd name="connsiteX2" fmla="*/ 4922 w 7962"/>
                <a:gd name="connsiteY2" fmla="*/ 10000 h 10000"/>
                <a:gd name="connsiteX3" fmla="*/ 847 w 7962"/>
                <a:gd name="connsiteY3" fmla="*/ 10000 h 10000"/>
                <a:gd name="connsiteX4" fmla="*/ 362 w 7962"/>
                <a:gd name="connsiteY4" fmla="*/ 9857 h 10000"/>
                <a:gd name="connsiteX5" fmla="*/ 8 w 7962"/>
                <a:gd name="connsiteY5" fmla="*/ 9464 h 10000"/>
                <a:gd name="connsiteX6" fmla="*/ 0 w 7962"/>
                <a:gd name="connsiteY6" fmla="*/ 549 h 10000"/>
                <a:gd name="connsiteX7" fmla="*/ 362 w 7962"/>
                <a:gd name="connsiteY7" fmla="*/ 148 h 10000"/>
                <a:gd name="connsiteX8" fmla="*/ 824 w 7962"/>
                <a:gd name="connsiteY8" fmla="*/ 1 h 10000"/>
                <a:gd name="connsiteX9" fmla="*/ 4915 w 7962"/>
                <a:gd name="connsiteY9" fmla="*/ 1 h 10000"/>
                <a:gd name="connsiteX10" fmla="*/ 5429 w 7962"/>
                <a:gd name="connsiteY10" fmla="*/ 148 h 10000"/>
                <a:gd name="connsiteX11" fmla="*/ 5783 w 7962"/>
                <a:gd name="connsiteY11" fmla="*/ 537 h 10000"/>
                <a:gd name="connsiteX12" fmla="*/ 7821 w 7962"/>
                <a:gd name="connsiteY12" fmla="*/ 4440 h 10000"/>
                <a:gd name="connsiteX13" fmla="*/ 7962 w 7962"/>
                <a:gd name="connsiteY13" fmla="*/ 5001 h 10000"/>
                <a:gd name="connsiteX14" fmla="*/ 7818 w 7962"/>
                <a:gd name="connsiteY14" fmla="*/ 5565 h 10000"/>
                <a:gd name="connsiteX15" fmla="*/ 5783 w 7962"/>
                <a:gd name="connsiteY15" fmla="*/ 9468 h 10000"/>
                <a:gd name="connsiteX0" fmla="*/ 7253 w 9990"/>
                <a:gd name="connsiteY0" fmla="*/ 10060 h 10592"/>
                <a:gd name="connsiteX1" fmla="*/ 6809 w 9990"/>
                <a:gd name="connsiteY1" fmla="*/ 10449 h 10592"/>
                <a:gd name="connsiteX2" fmla="*/ 6172 w 9990"/>
                <a:gd name="connsiteY2" fmla="*/ 10592 h 10592"/>
                <a:gd name="connsiteX3" fmla="*/ 1054 w 9990"/>
                <a:gd name="connsiteY3" fmla="*/ 10592 h 10592"/>
                <a:gd name="connsiteX4" fmla="*/ 445 w 9990"/>
                <a:gd name="connsiteY4" fmla="*/ 10449 h 10592"/>
                <a:gd name="connsiteX5" fmla="*/ 0 w 9990"/>
                <a:gd name="connsiteY5" fmla="*/ 10056 h 10592"/>
                <a:gd name="connsiteX6" fmla="*/ 445 w 9990"/>
                <a:gd name="connsiteY6" fmla="*/ 740 h 10592"/>
                <a:gd name="connsiteX7" fmla="*/ 1025 w 9990"/>
                <a:gd name="connsiteY7" fmla="*/ 593 h 10592"/>
                <a:gd name="connsiteX8" fmla="*/ 6163 w 9990"/>
                <a:gd name="connsiteY8" fmla="*/ 593 h 10592"/>
                <a:gd name="connsiteX9" fmla="*/ 6809 w 9990"/>
                <a:gd name="connsiteY9" fmla="*/ 740 h 10592"/>
                <a:gd name="connsiteX10" fmla="*/ 7253 w 9990"/>
                <a:gd name="connsiteY10" fmla="*/ 1129 h 10592"/>
                <a:gd name="connsiteX11" fmla="*/ 9813 w 9990"/>
                <a:gd name="connsiteY11" fmla="*/ 5032 h 10592"/>
                <a:gd name="connsiteX12" fmla="*/ 9990 w 9990"/>
                <a:gd name="connsiteY12" fmla="*/ 5593 h 10592"/>
                <a:gd name="connsiteX13" fmla="*/ 9809 w 9990"/>
                <a:gd name="connsiteY13" fmla="*/ 6157 h 10592"/>
                <a:gd name="connsiteX14" fmla="*/ 7253 w 9990"/>
                <a:gd name="connsiteY14" fmla="*/ 10060 h 10592"/>
                <a:gd name="connsiteX0" fmla="*/ 7260 w 10000"/>
                <a:gd name="connsiteY0" fmla="*/ 8939 h 9441"/>
                <a:gd name="connsiteX1" fmla="*/ 6816 w 10000"/>
                <a:gd name="connsiteY1" fmla="*/ 9306 h 9441"/>
                <a:gd name="connsiteX2" fmla="*/ 6178 w 10000"/>
                <a:gd name="connsiteY2" fmla="*/ 9441 h 9441"/>
                <a:gd name="connsiteX3" fmla="*/ 1055 w 10000"/>
                <a:gd name="connsiteY3" fmla="*/ 9441 h 9441"/>
                <a:gd name="connsiteX4" fmla="*/ 445 w 10000"/>
                <a:gd name="connsiteY4" fmla="*/ 9306 h 9441"/>
                <a:gd name="connsiteX5" fmla="*/ 0 w 10000"/>
                <a:gd name="connsiteY5" fmla="*/ 8935 h 9441"/>
                <a:gd name="connsiteX6" fmla="*/ 1026 w 10000"/>
                <a:gd name="connsiteY6" fmla="*/ 1 h 9441"/>
                <a:gd name="connsiteX7" fmla="*/ 6169 w 10000"/>
                <a:gd name="connsiteY7" fmla="*/ 1 h 9441"/>
                <a:gd name="connsiteX8" fmla="*/ 6816 w 10000"/>
                <a:gd name="connsiteY8" fmla="*/ 140 h 9441"/>
                <a:gd name="connsiteX9" fmla="*/ 7260 w 10000"/>
                <a:gd name="connsiteY9" fmla="*/ 507 h 9441"/>
                <a:gd name="connsiteX10" fmla="*/ 9823 w 10000"/>
                <a:gd name="connsiteY10" fmla="*/ 4192 h 9441"/>
                <a:gd name="connsiteX11" fmla="*/ 10000 w 10000"/>
                <a:gd name="connsiteY11" fmla="*/ 4721 h 9441"/>
                <a:gd name="connsiteX12" fmla="*/ 9819 w 10000"/>
                <a:gd name="connsiteY12" fmla="*/ 5254 h 9441"/>
                <a:gd name="connsiteX13" fmla="*/ 7260 w 10000"/>
                <a:gd name="connsiteY13" fmla="*/ 8939 h 9441"/>
                <a:gd name="connsiteX0" fmla="*/ 7260 w 10000"/>
                <a:gd name="connsiteY0" fmla="*/ 9468 h 10000"/>
                <a:gd name="connsiteX1" fmla="*/ 6816 w 10000"/>
                <a:gd name="connsiteY1" fmla="*/ 9857 h 10000"/>
                <a:gd name="connsiteX2" fmla="*/ 6178 w 10000"/>
                <a:gd name="connsiteY2" fmla="*/ 10000 h 10000"/>
                <a:gd name="connsiteX3" fmla="*/ 1055 w 10000"/>
                <a:gd name="connsiteY3" fmla="*/ 10000 h 10000"/>
                <a:gd name="connsiteX4" fmla="*/ 445 w 10000"/>
                <a:gd name="connsiteY4" fmla="*/ 9857 h 10000"/>
                <a:gd name="connsiteX5" fmla="*/ 0 w 10000"/>
                <a:gd name="connsiteY5" fmla="*/ 9464 h 10000"/>
                <a:gd name="connsiteX6" fmla="*/ 6169 w 10000"/>
                <a:gd name="connsiteY6" fmla="*/ 1 h 10000"/>
                <a:gd name="connsiteX7" fmla="*/ 6816 w 10000"/>
                <a:gd name="connsiteY7" fmla="*/ 148 h 10000"/>
                <a:gd name="connsiteX8" fmla="*/ 7260 w 10000"/>
                <a:gd name="connsiteY8" fmla="*/ 537 h 10000"/>
                <a:gd name="connsiteX9" fmla="*/ 9823 w 10000"/>
                <a:gd name="connsiteY9" fmla="*/ 4440 h 10000"/>
                <a:gd name="connsiteX10" fmla="*/ 10000 w 10000"/>
                <a:gd name="connsiteY10" fmla="*/ 5001 h 10000"/>
                <a:gd name="connsiteX11" fmla="*/ 9819 w 10000"/>
                <a:gd name="connsiteY11" fmla="*/ 5565 h 10000"/>
                <a:gd name="connsiteX12" fmla="*/ 7260 w 10000"/>
                <a:gd name="connsiteY12" fmla="*/ 9468 h 10000"/>
                <a:gd name="connsiteX0" fmla="*/ 7260 w 10000"/>
                <a:gd name="connsiteY0" fmla="*/ 9320 h 9852"/>
                <a:gd name="connsiteX1" fmla="*/ 6816 w 10000"/>
                <a:gd name="connsiteY1" fmla="*/ 9709 h 9852"/>
                <a:gd name="connsiteX2" fmla="*/ 6178 w 10000"/>
                <a:gd name="connsiteY2" fmla="*/ 9852 h 9852"/>
                <a:gd name="connsiteX3" fmla="*/ 1055 w 10000"/>
                <a:gd name="connsiteY3" fmla="*/ 9852 h 9852"/>
                <a:gd name="connsiteX4" fmla="*/ 445 w 10000"/>
                <a:gd name="connsiteY4" fmla="*/ 9709 h 9852"/>
                <a:gd name="connsiteX5" fmla="*/ 0 w 10000"/>
                <a:gd name="connsiteY5" fmla="*/ 9316 h 9852"/>
                <a:gd name="connsiteX6" fmla="*/ 6816 w 10000"/>
                <a:gd name="connsiteY6" fmla="*/ 0 h 9852"/>
                <a:gd name="connsiteX7" fmla="*/ 7260 w 10000"/>
                <a:gd name="connsiteY7" fmla="*/ 389 h 9852"/>
                <a:gd name="connsiteX8" fmla="*/ 9823 w 10000"/>
                <a:gd name="connsiteY8" fmla="*/ 4292 h 9852"/>
                <a:gd name="connsiteX9" fmla="*/ 10000 w 10000"/>
                <a:gd name="connsiteY9" fmla="*/ 4853 h 9852"/>
                <a:gd name="connsiteX10" fmla="*/ 9819 w 10000"/>
                <a:gd name="connsiteY10" fmla="*/ 5417 h 9852"/>
                <a:gd name="connsiteX11" fmla="*/ 7260 w 10000"/>
                <a:gd name="connsiteY11" fmla="*/ 9320 h 9852"/>
                <a:gd name="connsiteX0" fmla="*/ 7260 w 10000"/>
                <a:gd name="connsiteY0" fmla="*/ 9065 h 9605"/>
                <a:gd name="connsiteX1" fmla="*/ 6816 w 10000"/>
                <a:gd name="connsiteY1" fmla="*/ 9460 h 9605"/>
                <a:gd name="connsiteX2" fmla="*/ 6178 w 10000"/>
                <a:gd name="connsiteY2" fmla="*/ 9605 h 9605"/>
                <a:gd name="connsiteX3" fmla="*/ 1055 w 10000"/>
                <a:gd name="connsiteY3" fmla="*/ 9605 h 9605"/>
                <a:gd name="connsiteX4" fmla="*/ 445 w 10000"/>
                <a:gd name="connsiteY4" fmla="*/ 9460 h 9605"/>
                <a:gd name="connsiteX5" fmla="*/ 0 w 10000"/>
                <a:gd name="connsiteY5" fmla="*/ 9061 h 9605"/>
                <a:gd name="connsiteX6" fmla="*/ 7260 w 10000"/>
                <a:gd name="connsiteY6" fmla="*/ 0 h 9605"/>
                <a:gd name="connsiteX7" fmla="*/ 9823 w 10000"/>
                <a:gd name="connsiteY7" fmla="*/ 3961 h 9605"/>
                <a:gd name="connsiteX8" fmla="*/ 10000 w 10000"/>
                <a:gd name="connsiteY8" fmla="*/ 4531 h 9605"/>
                <a:gd name="connsiteX9" fmla="*/ 9819 w 10000"/>
                <a:gd name="connsiteY9" fmla="*/ 5103 h 9605"/>
                <a:gd name="connsiteX10" fmla="*/ 7260 w 10000"/>
                <a:gd name="connsiteY10" fmla="*/ 9065 h 9605"/>
                <a:gd name="connsiteX0" fmla="*/ 7260 w 10000"/>
                <a:gd name="connsiteY0" fmla="*/ 5314 h 5876"/>
                <a:gd name="connsiteX1" fmla="*/ 6816 w 10000"/>
                <a:gd name="connsiteY1" fmla="*/ 5725 h 5876"/>
                <a:gd name="connsiteX2" fmla="*/ 6178 w 10000"/>
                <a:gd name="connsiteY2" fmla="*/ 5876 h 5876"/>
                <a:gd name="connsiteX3" fmla="*/ 1055 w 10000"/>
                <a:gd name="connsiteY3" fmla="*/ 5876 h 5876"/>
                <a:gd name="connsiteX4" fmla="*/ 445 w 10000"/>
                <a:gd name="connsiteY4" fmla="*/ 5725 h 5876"/>
                <a:gd name="connsiteX5" fmla="*/ 0 w 10000"/>
                <a:gd name="connsiteY5" fmla="*/ 5310 h 5876"/>
                <a:gd name="connsiteX6" fmla="*/ 9823 w 10000"/>
                <a:gd name="connsiteY6" fmla="*/ 0 h 5876"/>
                <a:gd name="connsiteX7" fmla="*/ 10000 w 10000"/>
                <a:gd name="connsiteY7" fmla="*/ 593 h 5876"/>
                <a:gd name="connsiteX8" fmla="*/ 9819 w 10000"/>
                <a:gd name="connsiteY8" fmla="*/ 1189 h 5876"/>
                <a:gd name="connsiteX9" fmla="*/ 7260 w 10000"/>
                <a:gd name="connsiteY9" fmla="*/ 5314 h 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5876">
                  <a:moveTo>
                    <a:pt x="7260" y="5314"/>
                  </a:moveTo>
                  <a:cubicBezTo>
                    <a:pt x="7153" y="5478"/>
                    <a:pt x="7007" y="5621"/>
                    <a:pt x="6816" y="5725"/>
                  </a:cubicBezTo>
                  <a:cubicBezTo>
                    <a:pt x="6616" y="5832"/>
                    <a:pt x="6396" y="5880"/>
                    <a:pt x="6178" y="5876"/>
                  </a:cubicBezTo>
                  <a:lnTo>
                    <a:pt x="1055" y="5876"/>
                  </a:lnTo>
                  <a:cubicBezTo>
                    <a:pt x="851" y="5876"/>
                    <a:pt x="637" y="5829"/>
                    <a:pt x="445" y="5725"/>
                  </a:cubicBezTo>
                  <a:cubicBezTo>
                    <a:pt x="254" y="5621"/>
                    <a:pt x="102" y="5478"/>
                    <a:pt x="0" y="5310"/>
                  </a:cubicBezTo>
                  <a:cubicBezTo>
                    <a:pt x="1563" y="4356"/>
                    <a:pt x="8156" y="786"/>
                    <a:pt x="9823" y="0"/>
                  </a:cubicBezTo>
                  <a:cubicBezTo>
                    <a:pt x="9935" y="173"/>
                    <a:pt x="10000" y="377"/>
                    <a:pt x="10000" y="593"/>
                  </a:cubicBezTo>
                  <a:cubicBezTo>
                    <a:pt x="10000" y="814"/>
                    <a:pt x="9935" y="1017"/>
                    <a:pt x="9819" y="1189"/>
                  </a:cubicBezTo>
                  <a:lnTo>
                    <a:pt x="7260" y="5314"/>
                  </a:ln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prstDash val="solid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标题 4"/>
          <p:cNvSpPr txBox="1">
            <a:spLocks/>
          </p:cNvSpPr>
          <p:nvPr/>
        </p:nvSpPr>
        <p:spPr>
          <a:xfrm>
            <a:off x="3012697" y="2242571"/>
            <a:ext cx="3037047" cy="499248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3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3564666" y="2815616"/>
            <a:ext cx="1971035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796309" y="1794098"/>
            <a:ext cx="497170" cy="448255"/>
            <a:chOff x="3720691" y="2824413"/>
            <a:chExt cx="1341120" cy="1209172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353449" y="1881849"/>
            <a:ext cx="707047" cy="637483"/>
            <a:chOff x="5424755" y="1340768"/>
            <a:chExt cx="670560" cy="604586"/>
          </a:xfrm>
        </p:grpSpPr>
        <p:grpSp>
          <p:nvGrpSpPr>
            <p:cNvPr id="32" name="组合 31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6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7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35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3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01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7252374" y="1718171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7252374" y="2058744"/>
            <a:ext cx="335294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6353449" y="2876725"/>
            <a:ext cx="707047" cy="637483"/>
            <a:chOff x="5424755" y="1340768"/>
            <a:chExt cx="670560" cy="604586"/>
          </a:xfrm>
        </p:grpSpPr>
        <p:grpSp>
          <p:nvGrpSpPr>
            <p:cNvPr id="41" name="组合 4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5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6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4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02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7252374" y="2713047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7252374" y="3053621"/>
            <a:ext cx="335294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6353449" y="3859847"/>
            <a:ext cx="707047" cy="637483"/>
            <a:chOff x="5424755" y="1340768"/>
            <a:chExt cx="670560" cy="604586"/>
          </a:xfrm>
        </p:grpSpPr>
        <p:grpSp>
          <p:nvGrpSpPr>
            <p:cNvPr id="53" name="组合 52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7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58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56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54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03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7252374" y="3696169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7252374" y="4036743"/>
            <a:ext cx="335294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1431178" y="4664350"/>
            <a:ext cx="555195" cy="500571"/>
            <a:chOff x="5424755" y="1340768"/>
            <a:chExt cx="670560" cy="604586"/>
          </a:xfrm>
        </p:grpSpPr>
        <p:grpSp>
          <p:nvGrpSpPr>
            <p:cNvPr id="62" name="组合 61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4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3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6" name="文本框 9"/>
          <p:cNvSpPr txBox="1"/>
          <p:nvPr/>
        </p:nvSpPr>
        <p:spPr>
          <a:xfrm>
            <a:off x="2101584" y="4679292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2177510" y="5058922"/>
            <a:ext cx="861177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组合 68"/>
          <p:cNvGrpSpPr/>
          <p:nvPr/>
        </p:nvGrpSpPr>
        <p:grpSpPr>
          <a:xfrm>
            <a:off x="10939926" y="4921402"/>
            <a:ext cx="272798" cy="245958"/>
            <a:chOff x="3720691" y="2824413"/>
            <a:chExt cx="1341120" cy="1209172"/>
          </a:xfrm>
        </p:grpSpPr>
        <p:sp>
          <p:nvSpPr>
            <p:cNvPr id="73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2075665" y="5214509"/>
            <a:ext cx="9010210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5138630" y="1945950"/>
            <a:ext cx="293532" cy="194551"/>
            <a:chOff x="9482595" y="2565731"/>
            <a:chExt cx="278384" cy="184511"/>
          </a:xfrm>
        </p:grpSpPr>
        <p:sp>
          <p:nvSpPr>
            <p:cNvPr id="77" name="椭圆 7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80" name="组合 7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83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2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KSO_Shape"/>
          <p:cNvSpPr>
            <a:spLocks/>
          </p:cNvSpPr>
          <p:nvPr/>
        </p:nvSpPr>
        <p:spPr bwMode="auto">
          <a:xfrm>
            <a:off x="774380" y="360098"/>
            <a:ext cx="321298" cy="321298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109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315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50"/>
                            </p:stCondLst>
                            <p:childTnLst>
                              <p:par>
                                <p:cTn id="6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50"/>
                            </p:stCondLst>
                            <p:childTnLst>
                              <p:par>
                                <p:cTn id="8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450"/>
                            </p:stCondLst>
                            <p:childTnLst>
                              <p:par>
                                <p:cTn id="9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95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95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700"/>
                            </p:stCondLst>
                            <p:childTnLst>
                              <p:par>
                                <p:cTn id="11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200"/>
                            </p:stCondLst>
                            <p:childTnLst>
                              <p:par>
                                <p:cTn id="1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8" grpId="0"/>
      <p:bldP spid="39" grpId="0"/>
      <p:bldP spid="47" grpId="0"/>
      <p:bldP spid="48" grpId="0"/>
      <p:bldP spid="59" grpId="0"/>
      <p:bldP spid="60" grpId="0"/>
      <p:bldP spid="66" grpId="0"/>
      <p:bldP spid="75" grpId="0"/>
      <p:bldP spid="8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32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80" name="组合 7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83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2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KSO_Shape"/>
          <p:cNvSpPr>
            <a:spLocks/>
          </p:cNvSpPr>
          <p:nvPr/>
        </p:nvSpPr>
        <p:spPr bwMode="auto">
          <a:xfrm>
            <a:off x="774380" y="360098"/>
            <a:ext cx="321298" cy="321298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109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 flipH="1">
            <a:off x="5967507" y="6119687"/>
            <a:ext cx="942505" cy="202767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 sz="1424"/>
          </a:p>
        </p:txBody>
      </p:sp>
      <p:sp>
        <p:nvSpPr>
          <p:cNvPr id="15" name="Freeform 24"/>
          <p:cNvSpPr/>
          <p:nvPr/>
        </p:nvSpPr>
        <p:spPr>
          <a:xfrm flipH="1">
            <a:off x="5720472" y="5658636"/>
            <a:ext cx="1436573" cy="418788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Freeform 25"/>
          <p:cNvSpPr/>
          <p:nvPr/>
        </p:nvSpPr>
        <p:spPr>
          <a:xfrm flipH="1">
            <a:off x="6118341" y="6364717"/>
            <a:ext cx="640836" cy="136802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6323476" y="4849464"/>
            <a:ext cx="187475" cy="554055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6377041" y="4750704"/>
            <a:ext cx="147301" cy="170736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6360301" y="4812638"/>
            <a:ext cx="160693" cy="155671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6348585" y="5383430"/>
            <a:ext cx="48543" cy="80346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6517647" y="4847789"/>
            <a:ext cx="185801" cy="554055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6569537" y="4745683"/>
            <a:ext cx="147301" cy="170736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11"/>
          <p:cNvSpPr>
            <a:spLocks/>
          </p:cNvSpPr>
          <p:nvPr/>
        </p:nvSpPr>
        <p:spPr bwMode="auto">
          <a:xfrm>
            <a:off x="6554471" y="4810963"/>
            <a:ext cx="160693" cy="153997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12"/>
          <p:cNvSpPr>
            <a:spLocks/>
          </p:cNvSpPr>
          <p:nvPr/>
        </p:nvSpPr>
        <p:spPr bwMode="auto">
          <a:xfrm>
            <a:off x="6542755" y="5378409"/>
            <a:ext cx="48543" cy="80346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6686709" y="4851136"/>
            <a:ext cx="43521" cy="281212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6" name="Group 123"/>
          <p:cNvGrpSpPr/>
          <p:nvPr/>
        </p:nvGrpSpPr>
        <p:grpSpPr>
          <a:xfrm>
            <a:off x="5384430" y="4764095"/>
            <a:ext cx="862049" cy="654488"/>
            <a:chOff x="7170738" y="4168775"/>
            <a:chExt cx="817563" cy="620713"/>
          </a:xfrm>
          <a:solidFill>
            <a:srgbClr val="0D0D0D">
              <a:alpha val="21176"/>
            </a:srgbClr>
          </a:solidFill>
        </p:grpSpPr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Freeform 20"/>
          <p:cNvSpPr>
            <a:spLocks noEditPoints="1"/>
          </p:cNvSpPr>
          <p:nvPr/>
        </p:nvSpPr>
        <p:spPr bwMode="auto">
          <a:xfrm>
            <a:off x="4683073" y="2487617"/>
            <a:ext cx="503839" cy="530621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Oval 21"/>
          <p:cNvSpPr>
            <a:spLocks noChangeArrowheads="1"/>
          </p:cNvSpPr>
          <p:nvPr/>
        </p:nvSpPr>
        <p:spPr bwMode="auto">
          <a:xfrm>
            <a:off x="7898598" y="2363750"/>
            <a:ext cx="148976" cy="148976"/>
          </a:xfrm>
          <a:prstGeom prst="ellipse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Freeform 22"/>
          <p:cNvSpPr>
            <a:spLocks/>
          </p:cNvSpPr>
          <p:nvPr/>
        </p:nvSpPr>
        <p:spPr bwMode="auto">
          <a:xfrm>
            <a:off x="7952162" y="2474226"/>
            <a:ext cx="234343" cy="488773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Freeform 23"/>
          <p:cNvSpPr>
            <a:spLocks/>
          </p:cNvSpPr>
          <p:nvPr/>
        </p:nvSpPr>
        <p:spPr bwMode="auto">
          <a:xfrm>
            <a:off x="7746275" y="2474226"/>
            <a:ext cx="251082" cy="482078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" name="Freeform 24"/>
          <p:cNvSpPr>
            <a:spLocks/>
          </p:cNvSpPr>
          <p:nvPr/>
        </p:nvSpPr>
        <p:spPr bwMode="auto">
          <a:xfrm>
            <a:off x="7965553" y="2310186"/>
            <a:ext cx="26782" cy="83694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Freeform 25"/>
          <p:cNvSpPr>
            <a:spLocks noEditPoints="1"/>
          </p:cNvSpPr>
          <p:nvPr/>
        </p:nvSpPr>
        <p:spPr bwMode="auto">
          <a:xfrm>
            <a:off x="6767055" y="1950302"/>
            <a:ext cx="237691" cy="642770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Freeform 26"/>
          <p:cNvSpPr>
            <a:spLocks noEditPoints="1"/>
          </p:cNvSpPr>
          <p:nvPr/>
        </p:nvSpPr>
        <p:spPr bwMode="auto">
          <a:xfrm>
            <a:off x="6562841" y="2152841"/>
            <a:ext cx="644445" cy="236018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" name="Freeform 27"/>
          <p:cNvSpPr>
            <a:spLocks noEditPoints="1"/>
          </p:cNvSpPr>
          <p:nvPr/>
        </p:nvSpPr>
        <p:spPr bwMode="auto">
          <a:xfrm>
            <a:off x="6611384" y="2007215"/>
            <a:ext cx="547359" cy="525598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" name="Freeform 28"/>
          <p:cNvSpPr>
            <a:spLocks noEditPoints="1"/>
          </p:cNvSpPr>
          <p:nvPr/>
        </p:nvSpPr>
        <p:spPr bwMode="auto">
          <a:xfrm>
            <a:off x="6611384" y="2007215"/>
            <a:ext cx="547359" cy="525598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2" name="Oval 29"/>
          <p:cNvSpPr>
            <a:spLocks noChangeArrowheads="1"/>
          </p:cNvSpPr>
          <p:nvPr/>
        </p:nvSpPr>
        <p:spPr bwMode="auto">
          <a:xfrm>
            <a:off x="6837359" y="2221471"/>
            <a:ext cx="98759" cy="98759"/>
          </a:xfrm>
          <a:prstGeom prst="ellipse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" name="Freeform 30"/>
          <p:cNvSpPr>
            <a:spLocks noEditPoints="1"/>
          </p:cNvSpPr>
          <p:nvPr/>
        </p:nvSpPr>
        <p:spPr bwMode="auto">
          <a:xfrm>
            <a:off x="7595626" y="1767849"/>
            <a:ext cx="271169" cy="513882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Rectangle 31"/>
          <p:cNvSpPr>
            <a:spLocks noChangeArrowheads="1"/>
          </p:cNvSpPr>
          <p:nvPr/>
        </p:nvSpPr>
        <p:spPr bwMode="auto">
          <a:xfrm>
            <a:off x="7460041" y="1766176"/>
            <a:ext cx="68630" cy="500491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32"/>
          <p:cNvSpPr>
            <a:spLocks noEditPoints="1"/>
          </p:cNvSpPr>
          <p:nvPr/>
        </p:nvSpPr>
        <p:spPr bwMode="auto">
          <a:xfrm>
            <a:off x="5237129" y="4287039"/>
            <a:ext cx="592554" cy="433536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6" name="Group 127"/>
          <p:cNvGrpSpPr/>
          <p:nvPr/>
        </p:nvGrpSpPr>
        <p:grpSpPr>
          <a:xfrm>
            <a:off x="6902639" y="4720574"/>
            <a:ext cx="535643" cy="689639"/>
            <a:chOff x="8610600" y="4127500"/>
            <a:chExt cx="508001" cy="654050"/>
          </a:xfrm>
          <a:solidFill>
            <a:srgbClr val="0D0D0D">
              <a:alpha val="21176"/>
            </a:srgbClr>
          </a:solidFill>
        </p:grpSpPr>
        <p:sp>
          <p:nvSpPr>
            <p:cNvPr id="47" name="Freeform 33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5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7"/>
            <p:cNvSpPr>
              <a:spLocks/>
            </p:cNvSpPr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41"/>
          <p:cNvSpPr>
            <a:spLocks noEditPoints="1"/>
          </p:cNvSpPr>
          <p:nvPr/>
        </p:nvSpPr>
        <p:spPr bwMode="auto">
          <a:xfrm>
            <a:off x="7346218" y="4024240"/>
            <a:ext cx="451948" cy="411775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6" name="Freeform 42"/>
          <p:cNvSpPr>
            <a:spLocks/>
          </p:cNvSpPr>
          <p:nvPr/>
        </p:nvSpPr>
        <p:spPr bwMode="auto">
          <a:xfrm>
            <a:off x="7463390" y="4404211"/>
            <a:ext cx="97085" cy="209236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7" name="Freeform 43"/>
          <p:cNvSpPr>
            <a:spLocks/>
          </p:cNvSpPr>
          <p:nvPr/>
        </p:nvSpPr>
        <p:spPr bwMode="auto">
          <a:xfrm>
            <a:off x="7423217" y="4467818"/>
            <a:ext cx="137258" cy="282886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8" name="Freeform 44"/>
          <p:cNvSpPr>
            <a:spLocks/>
          </p:cNvSpPr>
          <p:nvPr/>
        </p:nvSpPr>
        <p:spPr bwMode="auto">
          <a:xfrm>
            <a:off x="6169479" y="1299162"/>
            <a:ext cx="552381" cy="505512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45"/>
          <p:cNvSpPr>
            <a:spLocks noEditPoints="1"/>
          </p:cNvSpPr>
          <p:nvPr/>
        </p:nvSpPr>
        <p:spPr bwMode="auto">
          <a:xfrm>
            <a:off x="6005439" y="4104586"/>
            <a:ext cx="672900" cy="557403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Freeform 46"/>
          <p:cNvSpPr>
            <a:spLocks noEditPoints="1"/>
          </p:cNvSpPr>
          <p:nvPr/>
        </p:nvSpPr>
        <p:spPr bwMode="auto">
          <a:xfrm>
            <a:off x="7195569" y="2994804"/>
            <a:ext cx="863722" cy="1007676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Freeform 47"/>
          <p:cNvSpPr>
            <a:spLocks noEditPoints="1"/>
          </p:cNvSpPr>
          <p:nvPr/>
        </p:nvSpPr>
        <p:spPr bwMode="auto">
          <a:xfrm>
            <a:off x="7850056" y="3289407"/>
            <a:ext cx="373276" cy="733160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2" name="Freeform 48"/>
          <p:cNvSpPr>
            <a:spLocks noEditPoints="1"/>
          </p:cNvSpPr>
          <p:nvPr/>
        </p:nvSpPr>
        <p:spPr bwMode="auto">
          <a:xfrm>
            <a:off x="6547776" y="3383144"/>
            <a:ext cx="610967" cy="610967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49"/>
          <p:cNvSpPr>
            <a:spLocks/>
          </p:cNvSpPr>
          <p:nvPr/>
        </p:nvSpPr>
        <p:spPr bwMode="auto">
          <a:xfrm>
            <a:off x="6659927" y="3577314"/>
            <a:ext cx="304646" cy="160693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4" name="Group 126"/>
          <p:cNvGrpSpPr/>
          <p:nvPr/>
        </p:nvGrpSpPr>
        <p:grpSpPr>
          <a:xfrm>
            <a:off x="6792163" y="4169868"/>
            <a:ext cx="478730" cy="455295"/>
            <a:chOff x="8505825" y="3605213"/>
            <a:chExt cx="454025" cy="431800"/>
          </a:xfrm>
          <a:solidFill>
            <a:srgbClr val="0D0D0D">
              <a:alpha val="21176"/>
            </a:srgbClr>
          </a:solidFill>
        </p:grpSpPr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7" name="Freeform 52"/>
          <p:cNvSpPr>
            <a:spLocks/>
          </p:cNvSpPr>
          <p:nvPr/>
        </p:nvSpPr>
        <p:spPr bwMode="auto">
          <a:xfrm>
            <a:off x="5315800" y="1459855"/>
            <a:ext cx="716421" cy="58251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Freeform 53"/>
          <p:cNvSpPr>
            <a:spLocks/>
          </p:cNvSpPr>
          <p:nvPr/>
        </p:nvSpPr>
        <p:spPr bwMode="auto">
          <a:xfrm>
            <a:off x="5859812" y="1428052"/>
            <a:ext cx="197518" cy="271169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Freeform 54"/>
          <p:cNvSpPr>
            <a:spLocks/>
          </p:cNvSpPr>
          <p:nvPr/>
        </p:nvSpPr>
        <p:spPr bwMode="auto">
          <a:xfrm>
            <a:off x="5409537" y="1613851"/>
            <a:ext cx="542337" cy="354863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0" name="Freeform 55"/>
          <p:cNvSpPr>
            <a:spLocks noEditPoints="1"/>
          </p:cNvSpPr>
          <p:nvPr/>
        </p:nvSpPr>
        <p:spPr bwMode="auto">
          <a:xfrm>
            <a:off x="4967634" y="1925193"/>
            <a:ext cx="313016" cy="549033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Freeform 56"/>
          <p:cNvSpPr>
            <a:spLocks noEditPoints="1"/>
          </p:cNvSpPr>
          <p:nvPr/>
        </p:nvSpPr>
        <p:spPr bwMode="auto">
          <a:xfrm>
            <a:off x="4683074" y="3075150"/>
            <a:ext cx="585858" cy="637749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Freeform 57"/>
          <p:cNvSpPr>
            <a:spLocks noEditPoints="1"/>
          </p:cNvSpPr>
          <p:nvPr/>
        </p:nvSpPr>
        <p:spPr bwMode="auto">
          <a:xfrm>
            <a:off x="6844053" y="1426378"/>
            <a:ext cx="557403" cy="547359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58"/>
          <p:cNvSpPr>
            <a:spLocks noEditPoints="1"/>
          </p:cNvSpPr>
          <p:nvPr/>
        </p:nvSpPr>
        <p:spPr bwMode="auto">
          <a:xfrm>
            <a:off x="4875034" y="3709839"/>
            <a:ext cx="542337" cy="549033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Rectangle 59"/>
          <p:cNvSpPr>
            <a:spLocks noChangeArrowheads="1"/>
          </p:cNvSpPr>
          <p:nvPr/>
        </p:nvSpPr>
        <p:spPr bwMode="auto">
          <a:xfrm>
            <a:off x="6979638" y="3188973"/>
            <a:ext cx="661183" cy="33478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5" name="Rectangle 60"/>
          <p:cNvSpPr>
            <a:spLocks noChangeArrowheads="1"/>
          </p:cNvSpPr>
          <p:nvPr/>
        </p:nvSpPr>
        <p:spPr bwMode="auto">
          <a:xfrm>
            <a:off x="7006420" y="3122018"/>
            <a:ext cx="607619" cy="33478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Rectangle 61"/>
          <p:cNvSpPr>
            <a:spLocks noChangeArrowheads="1"/>
          </p:cNvSpPr>
          <p:nvPr/>
        </p:nvSpPr>
        <p:spPr bwMode="auto">
          <a:xfrm>
            <a:off x="7245785" y="3053389"/>
            <a:ext cx="128889" cy="33478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7" name="Rectangle 62"/>
          <p:cNvSpPr>
            <a:spLocks noChangeArrowheads="1"/>
          </p:cNvSpPr>
          <p:nvPr/>
        </p:nvSpPr>
        <p:spPr bwMode="auto">
          <a:xfrm>
            <a:off x="7269219" y="2807329"/>
            <a:ext cx="82021" cy="267821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8" name="Rectangle 63"/>
          <p:cNvSpPr>
            <a:spLocks noChangeArrowheads="1"/>
          </p:cNvSpPr>
          <p:nvPr/>
        </p:nvSpPr>
        <p:spPr bwMode="auto">
          <a:xfrm>
            <a:off x="7245785" y="2793938"/>
            <a:ext cx="128889" cy="33478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1" name="Rectangle 64"/>
          <p:cNvSpPr>
            <a:spLocks noChangeArrowheads="1"/>
          </p:cNvSpPr>
          <p:nvPr/>
        </p:nvSpPr>
        <p:spPr bwMode="auto">
          <a:xfrm>
            <a:off x="7441629" y="3053389"/>
            <a:ext cx="125542" cy="33478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Rectangle 65"/>
          <p:cNvSpPr>
            <a:spLocks noChangeArrowheads="1"/>
          </p:cNvSpPr>
          <p:nvPr/>
        </p:nvSpPr>
        <p:spPr bwMode="auto">
          <a:xfrm>
            <a:off x="7463389" y="2807329"/>
            <a:ext cx="80346" cy="267821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7" name="Rectangle 66"/>
          <p:cNvSpPr>
            <a:spLocks noChangeArrowheads="1"/>
          </p:cNvSpPr>
          <p:nvPr/>
        </p:nvSpPr>
        <p:spPr bwMode="auto">
          <a:xfrm>
            <a:off x="7441629" y="2793938"/>
            <a:ext cx="125542" cy="33478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Rectangle 67"/>
          <p:cNvSpPr>
            <a:spLocks noChangeArrowheads="1"/>
          </p:cNvSpPr>
          <p:nvPr/>
        </p:nvSpPr>
        <p:spPr bwMode="auto">
          <a:xfrm>
            <a:off x="7053288" y="3053389"/>
            <a:ext cx="128889" cy="33478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9" name="Rectangle 68"/>
          <p:cNvSpPr>
            <a:spLocks noChangeArrowheads="1"/>
          </p:cNvSpPr>
          <p:nvPr/>
        </p:nvSpPr>
        <p:spPr bwMode="auto">
          <a:xfrm>
            <a:off x="7075050" y="2807329"/>
            <a:ext cx="83694" cy="267821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0" name="Rectangle 69"/>
          <p:cNvSpPr>
            <a:spLocks noChangeArrowheads="1"/>
          </p:cNvSpPr>
          <p:nvPr/>
        </p:nvSpPr>
        <p:spPr bwMode="auto">
          <a:xfrm>
            <a:off x="7053288" y="2793938"/>
            <a:ext cx="128889" cy="33478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1" name="Rectangle 70"/>
          <p:cNvSpPr>
            <a:spLocks noChangeArrowheads="1"/>
          </p:cNvSpPr>
          <p:nvPr/>
        </p:nvSpPr>
        <p:spPr bwMode="auto">
          <a:xfrm>
            <a:off x="7006420" y="2720287"/>
            <a:ext cx="607619" cy="33478"/>
          </a:xfrm>
          <a:prstGeom prst="rect">
            <a:avLst/>
          </a:pr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2" name="Freeform 71"/>
          <p:cNvSpPr>
            <a:spLocks/>
          </p:cNvSpPr>
          <p:nvPr/>
        </p:nvSpPr>
        <p:spPr bwMode="auto">
          <a:xfrm>
            <a:off x="7006420" y="2526117"/>
            <a:ext cx="607619" cy="194170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3" name="Freeform 72"/>
          <p:cNvSpPr>
            <a:spLocks noEditPoints="1"/>
          </p:cNvSpPr>
          <p:nvPr/>
        </p:nvSpPr>
        <p:spPr bwMode="auto">
          <a:xfrm>
            <a:off x="5335886" y="2701874"/>
            <a:ext cx="843636" cy="550707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4" name="Freeform 73"/>
          <p:cNvSpPr>
            <a:spLocks noEditPoints="1"/>
          </p:cNvSpPr>
          <p:nvPr/>
        </p:nvSpPr>
        <p:spPr bwMode="auto">
          <a:xfrm>
            <a:off x="7197242" y="3306146"/>
            <a:ext cx="197518" cy="344819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5" name="Freeform 74"/>
          <p:cNvSpPr>
            <a:spLocks noEditPoints="1"/>
          </p:cNvSpPr>
          <p:nvPr/>
        </p:nvSpPr>
        <p:spPr bwMode="auto">
          <a:xfrm>
            <a:off x="5473145" y="2124386"/>
            <a:ext cx="396710" cy="485425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6" name="Freeform 75"/>
          <p:cNvSpPr>
            <a:spLocks noEditPoints="1"/>
          </p:cNvSpPr>
          <p:nvPr/>
        </p:nvSpPr>
        <p:spPr bwMode="auto">
          <a:xfrm>
            <a:off x="6236435" y="2634919"/>
            <a:ext cx="600924" cy="602597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7" name="Freeform 76"/>
          <p:cNvSpPr>
            <a:spLocks noEditPoints="1"/>
          </p:cNvSpPr>
          <p:nvPr/>
        </p:nvSpPr>
        <p:spPr bwMode="auto">
          <a:xfrm>
            <a:off x="5637185" y="3411600"/>
            <a:ext cx="677922" cy="513882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8" name="Freeform 77"/>
          <p:cNvSpPr>
            <a:spLocks/>
          </p:cNvSpPr>
          <p:nvPr/>
        </p:nvSpPr>
        <p:spPr bwMode="auto">
          <a:xfrm>
            <a:off x="5933463" y="2658353"/>
            <a:ext cx="225974" cy="169062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9" name="Freeform 78"/>
          <p:cNvSpPr>
            <a:spLocks/>
          </p:cNvSpPr>
          <p:nvPr/>
        </p:nvSpPr>
        <p:spPr bwMode="auto">
          <a:xfrm>
            <a:off x="6033895" y="2614832"/>
            <a:ext cx="61934" cy="76999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Freeform 79"/>
          <p:cNvSpPr>
            <a:spLocks noEditPoints="1"/>
          </p:cNvSpPr>
          <p:nvPr/>
        </p:nvSpPr>
        <p:spPr bwMode="auto">
          <a:xfrm>
            <a:off x="5682381" y="4024239"/>
            <a:ext cx="237691" cy="329755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1" name="Freeform 80"/>
          <p:cNvSpPr>
            <a:spLocks noEditPoints="1"/>
          </p:cNvSpPr>
          <p:nvPr/>
        </p:nvSpPr>
        <p:spPr bwMode="auto">
          <a:xfrm>
            <a:off x="7508584" y="2333621"/>
            <a:ext cx="297951" cy="326407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2" name="Freeform 81"/>
          <p:cNvSpPr>
            <a:spLocks noEditPoints="1"/>
          </p:cNvSpPr>
          <p:nvPr/>
        </p:nvSpPr>
        <p:spPr bwMode="auto">
          <a:xfrm>
            <a:off x="6018830" y="1895064"/>
            <a:ext cx="450274" cy="647792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" name="Freeform 82"/>
          <p:cNvSpPr>
            <a:spLocks noEditPoints="1"/>
          </p:cNvSpPr>
          <p:nvPr/>
        </p:nvSpPr>
        <p:spPr bwMode="auto">
          <a:xfrm>
            <a:off x="5858138" y="1803001"/>
            <a:ext cx="259452" cy="229322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4" name="Freeform 83"/>
          <p:cNvSpPr>
            <a:spLocks/>
          </p:cNvSpPr>
          <p:nvPr/>
        </p:nvSpPr>
        <p:spPr bwMode="auto">
          <a:xfrm>
            <a:off x="5784487" y="1940259"/>
            <a:ext cx="113824" cy="71977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5" name="Freeform 84"/>
          <p:cNvSpPr>
            <a:spLocks/>
          </p:cNvSpPr>
          <p:nvPr/>
        </p:nvSpPr>
        <p:spPr bwMode="auto">
          <a:xfrm>
            <a:off x="5712510" y="1950302"/>
            <a:ext cx="153997" cy="93737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6" name="Freeform 85"/>
          <p:cNvSpPr>
            <a:spLocks noEditPoints="1"/>
          </p:cNvSpPr>
          <p:nvPr/>
        </p:nvSpPr>
        <p:spPr bwMode="auto">
          <a:xfrm>
            <a:off x="5623794" y="3172235"/>
            <a:ext cx="470361" cy="167388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7" name="Freeform 86"/>
          <p:cNvSpPr>
            <a:spLocks/>
          </p:cNvSpPr>
          <p:nvPr/>
        </p:nvSpPr>
        <p:spPr bwMode="auto">
          <a:xfrm>
            <a:off x="7572191" y="3604096"/>
            <a:ext cx="259452" cy="33310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8" name="Freeform 87"/>
          <p:cNvSpPr>
            <a:spLocks/>
          </p:cNvSpPr>
          <p:nvPr/>
        </p:nvSpPr>
        <p:spPr bwMode="auto">
          <a:xfrm>
            <a:off x="7719493" y="3592378"/>
            <a:ext cx="125542" cy="87042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9" name="Freeform 88"/>
          <p:cNvSpPr>
            <a:spLocks/>
          </p:cNvSpPr>
          <p:nvPr/>
        </p:nvSpPr>
        <p:spPr bwMode="auto">
          <a:xfrm>
            <a:off x="7622408" y="3661009"/>
            <a:ext cx="172410" cy="239365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0" name="Freeform 89"/>
          <p:cNvSpPr>
            <a:spLocks noEditPoints="1"/>
          </p:cNvSpPr>
          <p:nvPr/>
        </p:nvSpPr>
        <p:spPr bwMode="auto">
          <a:xfrm>
            <a:off x="7220676" y="2298470"/>
            <a:ext cx="234343" cy="170736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1" name="Freeform 90"/>
          <p:cNvSpPr>
            <a:spLocks/>
          </p:cNvSpPr>
          <p:nvPr/>
        </p:nvSpPr>
        <p:spPr bwMode="auto">
          <a:xfrm>
            <a:off x="5267259" y="3416621"/>
            <a:ext cx="217604" cy="281212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2" name="Freeform 91"/>
          <p:cNvSpPr>
            <a:spLocks/>
          </p:cNvSpPr>
          <p:nvPr/>
        </p:nvSpPr>
        <p:spPr bwMode="auto">
          <a:xfrm>
            <a:off x="5253867" y="3406578"/>
            <a:ext cx="107128" cy="73651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3" name="Freeform 92"/>
          <p:cNvSpPr>
            <a:spLocks/>
          </p:cNvSpPr>
          <p:nvPr/>
        </p:nvSpPr>
        <p:spPr bwMode="auto">
          <a:xfrm>
            <a:off x="5297388" y="3466838"/>
            <a:ext cx="147301" cy="202540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4" name="Freeform 93"/>
          <p:cNvSpPr>
            <a:spLocks noEditPoints="1"/>
          </p:cNvSpPr>
          <p:nvPr/>
        </p:nvSpPr>
        <p:spPr bwMode="auto">
          <a:xfrm>
            <a:off x="6701773" y="5157458"/>
            <a:ext cx="230996" cy="252756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5" name="Freeform 94"/>
          <p:cNvSpPr>
            <a:spLocks/>
          </p:cNvSpPr>
          <p:nvPr/>
        </p:nvSpPr>
        <p:spPr bwMode="auto">
          <a:xfrm>
            <a:off x="6422236" y="3491946"/>
            <a:ext cx="66955" cy="63607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6" name="Freeform 95"/>
          <p:cNvSpPr>
            <a:spLocks/>
          </p:cNvSpPr>
          <p:nvPr/>
        </p:nvSpPr>
        <p:spPr bwMode="auto">
          <a:xfrm>
            <a:off x="6407170" y="3299450"/>
            <a:ext cx="61934" cy="207561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7" name="Freeform 96"/>
          <p:cNvSpPr>
            <a:spLocks/>
          </p:cNvSpPr>
          <p:nvPr/>
        </p:nvSpPr>
        <p:spPr bwMode="auto">
          <a:xfrm>
            <a:off x="6450691" y="3332928"/>
            <a:ext cx="133910" cy="179106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8" name="Freeform 97"/>
          <p:cNvSpPr>
            <a:spLocks/>
          </p:cNvSpPr>
          <p:nvPr/>
        </p:nvSpPr>
        <p:spPr bwMode="auto">
          <a:xfrm>
            <a:off x="6438975" y="3540488"/>
            <a:ext cx="16739" cy="33478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9" name="Freeform 98"/>
          <p:cNvSpPr>
            <a:spLocks noEditPoints="1"/>
          </p:cNvSpPr>
          <p:nvPr/>
        </p:nvSpPr>
        <p:spPr bwMode="auto">
          <a:xfrm>
            <a:off x="6385411" y="1844847"/>
            <a:ext cx="232670" cy="249409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0D0D0D">
              <a:alpha val="21176"/>
            </a:srgbClr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0" name="组合 119"/>
          <p:cNvGrpSpPr/>
          <p:nvPr/>
        </p:nvGrpSpPr>
        <p:grpSpPr>
          <a:xfrm>
            <a:off x="8479382" y="1881849"/>
            <a:ext cx="707047" cy="637483"/>
            <a:chOff x="5424755" y="1340768"/>
            <a:chExt cx="670560" cy="604586"/>
          </a:xfrm>
        </p:grpSpPr>
        <p:grpSp>
          <p:nvGrpSpPr>
            <p:cNvPr id="121" name="组合 12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28" name="组合 12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30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1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29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2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01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32" name="矩形 131"/>
          <p:cNvSpPr/>
          <p:nvPr/>
        </p:nvSpPr>
        <p:spPr>
          <a:xfrm>
            <a:off x="9314570" y="1718171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" name="矩形 47"/>
          <p:cNvSpPr>
            <a:spLocks noChangeArrowheads="1"/>
          </p:cNvSpPr>
          <p:nvPr/>
        </p:nvSpPr>
        <p:spPr bwMode="auto">
          <a:xfrm>
            <a:off x="9314569" y="2058744"/>
            <a:ext cx="285308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cxnSp>
        <p:nvCxnSpPr>
          <p:cNvPr id="134" name="直接连接符 133"/>
          <p:cNvCxnSpPr/>
          <p:nvPr/>
        </p:nvCxnSpPr>
        <p:spPr>
          <a:xfrm>
            <a:off x="7783702" y="2090909"/>
            <a:ext cx="771606" cy="167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5" name="组合 134"/>
          <p:cNvGrpSpPr/>
          <p:nvPr/>
        </p:nvGrpSpPr>
        <p:grpSpPr>
          <a:xfrm>
            <a:off x="8567652" y="4011699"/>
            <a:ext cx="707047" cy="637483"/>
            <a:chOff x="5424755" y="1340768"/>
            <a:chExt cx="670560" cy="604586"/>
          </a:xfrm>
        </p:grpSpPr>
        <p:grpSp>
          <p:nvGrpSpPr>
            <p:cNvPr id="136" name="组合 135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38" name="组合 137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40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41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39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37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02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42" name="矩形 141"/>
          <p:cNvSpPr/>
          <p:nvPr/>
        </p:nvSpPr>
        <p:spPr>
          <a:xfrm>
            <a:off x="9402840" y="3848022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" name="矩形 47"/>
          <p:cNvSpPr>
            <a:spLocks noChangeArrowheads="1"/>
          </p:cNvSpPr>
          <p:nvPr/>
        </p:nvSpPr>
        <p:spPr bwMode="auto">
          <a:xfrm>
            <a:off x="9402839" y="4188595"/>
            <a:ext cx="285308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cxnSp>
        <p:nvCxnSpPr>
          <p:cNvPr id="144" name="直接连接符 143"/>
          <p:cNvCxnSpPr/>
          <p:nvPr/>
        </p:nvCxnSpPr>
        <p:spPr>
          <a:xfrm>
            <a:off x="7871972" y="4222432"/>
            <a:ext cx="771606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144"/>
          <p:cNvCxnSpPr/>
          <p:nvPr/>
        </p:nvCxnSpPr>
        <p:spPr>
          <a:xfrm>
            <a:off x="4291099" y="2096129"/>
            <a:ext cx="771606" cy="167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" name="组合 145"/>
          <p:cNvGrpSpPr/>
          <p:nvPr/>
        </p:nvGrpSpPr>
        <p:grpSpPr>
          <a:xfrm>
            <a:off x="3672321" y="1870023"/>
            <a:ext cx="707047" cy="637483"/>
            <a:chOff x="5424755" y="1340768"/>
            <a:chExt cx="670560" cy="604586"/>
          </a:xfrm>
        </p:grpSpPr>
        <p:grpSp>
          <p:nvGrpSpPr>
            <p:cNvPr id="147" name="组合 14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49" name="组合 14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51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52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50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4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03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53" name="矩形 152"/>
          <p:cNvSpPr/>
          <p:nvPr/>
        </p:nvSpPr>
        <p:spPr>
          <a:xfrm>
            <a:off x="886766" y="1718171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4" name="矩形 47"/>
          <p:cNvSpPr>
            <a:spLocks noChangeArrowheads="1"/>
          </p:cNvSpPr>
          <p:nvPr/>
        </p:nvSpPr>
        <p:spPr bwMode="auto">
          <a:xfrm>
            <a:off x="886765" y="2058744"/>
            <a:ext cx="285308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cxnSp>
        <p:nvCxnSpPr>
          <p:cNvPr id="155" name="直接连接符 154"/>
          <p:cNvCxnSpPr/>
          <p:nvPr/>
        </p:nvCxnSpPr>
        <p:spPr>
          <a:xfrm>
            <a:off x="4303443" y="4223735"/>
            <a:ext cx="771606" cy="167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组合 155"/>
          <p:cNvGrpSpPr/>
          <p:nvPr/>
        </p:nvGrpSpPr>
        <p:grpSpPr>
          <a:xfrm>
            <a:off x="3672321" y="3923948"/>
            <a:ext cx="707047" cy="637483"/>
            <a:chOff x="5424755" y="1340768"/>
            <a:chExt cx="670560" cy="604586"/>
          </a:xfrm>
        </p:grpSpPr>
        <p:grpSp>
          <p:nvGrpSpPr>
            <p:cNvPr id="157" name="组合 15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59" name="组合 15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61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62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60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5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04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63" name="矩形 162"/>
          <p:cNvSpPr/>
          <p:nvPr/>
        </p:nvSpPr>
        <p:spPr>
          <a:xfrm>
            <a:off x="886766" y="3772096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4" name="矩形 47"/>
          <p:cNvSpPr>
            <a:spLocks noChangeArrowheads="1"/>
          </p:cNvSpPr>
          <p:nvPr/>
        </p:nvSpPr>
        <p:spPr bwMode="auto">
          <a:xfrm>
            <a:off x="886765" y="4112669"/>
            <a:ext cx="285308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168" name="组合 167"/>
          <p:cNvGrpSpPr/>
          <p:nvPr/>
        </p:nvGrpSpPr>
        <p:grpSpPr>
          <a:xfrm>
            <a:off x="7730293" y="1642245"/>
            <a:ext cx="293532" cy="194551"/>
            <a:chOff x="9482595" y="2565731"/>
            <a:chExt cx="278384" cy="184511"/>
          </a:xfrm>
        </p:grpSpPr>
        <p:sp>
          <p:nvSpPr>
            <p:cNvPr id="169" name="椭圆 168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284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2750"/>
                            </p:stCondLst>
                            <p:childTnLst>
                              <p:par>
                                <p:cTn id="3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3250"/>
                            </p:stCondLst>
                            <p:childTnLst>
                              <p:par>
                                <p:cTn id="3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0" dur="4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3" dur="4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4150"/>
                            </p:stCondLst>
                            <p:childTnLst>
                              <p:par>
                                <p:cTn id="3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4650"/>
                            </p:stCondLst>
                            <p:childTnLst>
                              <p:par>
                                <p:cTn id="37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7" dur="4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0" dur="4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550"/>
                            </p:stCondLst>
                            <p:childTnLst>
                              <p:par>
                                <p:cTn id="3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6050"/>
                            </p:stCondLst>
                            <p:childTnLst>
                              <p:par>
                                <p:cTn id="39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4" dur="4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7" dur="4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6950"/>
                            </p:stCondLst>
                            <p:childTnLst>
                              <p:par>
                                <p:cTn id="4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7450"/>
                            </p:stCondLst>
                            <p:childTnLst>
                              <p:par>
                                <p:cTn id="4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1" dur="4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4" dur="4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8350"/>
                            </p:stCondLst>
                            <p:childTnLst>
                              <p:par>
                                <p:cTn id="4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1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32" grpId="0"/>
      <p:bldP spid="133" grpId="0"/>
      <p:bldP spid="142" grpId="0"/>
      <p:bldP spid="143" grpId="0"/>
      <p:bldP spid="153" grpId="0"/>
      <p:bldP spid="154" grpId="0"/>
      <p:bldP spid="163" grpId="0"/>
      <p:bldP spid="1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34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80" name="组合 7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83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2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KSO_Shape"/>
          <p:cNvSpPr>
            <a:spLocks/>
          </p:cNvSpPr>
          <p:nvPr/>
        </p:nvSpPr>
        <p:spPr bwMode="auto">
          <a:xfrm>
            <a:off x="774380" y="360098"/>
            <a:ext cx="321298" cy="321298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109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831167" y="2779202"/>
            <a:ext cx="1653806" cy="1491094"/>
            <a:chOff x="3720691" y="2824413"/>
            <a:chExt cx="1341120" cy="1209172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" name="Freeform 5"/>
          <p:cNvSpPr>
            <a:spLocks/>
          </p:cNvSpPr>
          <p:nvPr/>
        </p:nvSpPr>
        <p:spPr bwMode="auto">
          <a:xfrm rot="1855731">
            <a:off x="2938229" y="2889321"/>
            <a:ext cx="1427311" cy="128688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文本框 9"/>
          <p:cNvSpPr txBox="1"/>
          <p:nvPr/>
        </p:nvSpPr>
        <p:spPr>
          <a:xfrm>
            <a:off x="3088624" y="3182694"/>
            <a:ext cx="1138892" cy="72217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zh-CN" altLang="en-US" sz="2109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109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zh-CN" altLang="en-US" sz="2109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4423187" y="1804792"/>
            <a:ext cx="1085765" cy="978940"/>
            <a:chOff x="3720691" y="2824413"/>
            <a:chExt cx="1341120" cy="1209172"/>
          </a:xfrm>
        </p:grpSpPr>
        <p:sp>
          <p:nvSpPr>
            <p:cNvPr id="8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966069" y="3117612"/>
            <a:ext cx="1085765" cy="978940"/>
            <a:chOff x="3720691" y="2824413"/>
            <a:chExt cx="1341120" cy="1209172"/>
          </a:xfrm>
        </p:grpSpPr>
        <p:sp>
          <p:nvSpPr>
            <p:cNvPr id="92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454977" y="4430432"/>
            <a:ext cx="1085765" cy="978940"/>
            <a:chOff x="3720691" y="2824413"/>
            <a:chExt cx="1341120" cy="1209172"/>
          </a:xfrm>
        </p:grpSpPr>
        <p:sp>
          <p:nvSpPr>
            <p:cNvPr id="95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7" name="KSO_Shape"/>
          <p:cNvSpPr>
            <a:spLocks/>
          </p:cNvSpPr>
          <p:nvPr/>
        </p:nvSpPr>
        <p:spPr bwMode="auto">
          <a:xfrm>
            <a:off x="4711102" y="1982251"/>
            <a:ext cx="509238" cy="59213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8" name="KSO_Shape"/>
          <p:cNvSpPr>
            <a:spLocks/>
          </p:cNvSpPr>
          <p:nvPr/>
        </p:nvSpPr>
        <p:spPr bwMode="auto">
          <a:xfrm>
            <a:off x="5199883" y="3388546"/>
            <a:ext cx="618137" cy="462572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bIns="379589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9" name="KSO_Shape"/>
          <p:cNvSpPr>
            <a:spLocks/>
          </p:cNvSpPr>
          <p:nvPr/>
        </p:nvSpPr>
        <p:spPr bwMode="auto">
          <a:xfrm>
            <a:off x="4701569" y="4669797"/>
            <a:ext cx="601722" cy="507451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5746764" y="1794097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01" name="矩形 47"/>
          <p:cNvSpPr>
            <a:spLocks noChangeArrowheads="1"/>
          </p:cNvSpPr>
          <p:nvPr/>
        </p:nvSpPr>
        <p:spPr bwMode="auto">
          <a:xfrm>
            <a:off x="5746039" y="2134670"/>
            <a:ext cx="356853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sp>
        <p:nvSpPr>
          <p:cNvPr id="102" name="矩形 101"/>
          <p:cNvSpPr/>
          <p:nvPr/>
        </p:nvSpPr>
        <p:spPr>
          <a:xfrm>
            <a:off x="6278247" y="3164686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03" name="矩形 47"/>
          <p:cNvSpPr>
            <a:spLocks noChangeArrowheads="1"/>
          </p:cNvSpPr>
          <p:nvPr/>
        </p:nvSpPr>
        <p:spPr bwMode="auto">
          <a:xfrm>
            <a:off x="6277523" y="3505259"/>
            <a:ext cx="356853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sp>
        <p:nvSpPr>
          <p:cNvPr id="104" name="矩形 103"/>
          <p:cNvSpPr/>
          <p:nvPr/>
        </p:nvSpPr>
        <p:spPr>
          <a:xfrm>
            <a:off x="5746764" y="4455431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105" name="矩形 47"/>
          <p:cNvSpPr>
            <a:spLocks noChangeArrowheads="1"/>
          </p:cNvSpPr>
          <p:nvPr/>
        </p:nvSpPr>
        <p:spPr bwMode="auto">
          <a:xfrm>
            <a:off x="5746039" y="4796004"/>
            <a:ext cx="3568530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grpSp>
        <p:nvGrpSpPr>
          <p:cNvPr id="106" name="组合 105"/>
          <p:cNvGrpSpPr/>
          <p:nvPr/>
        </p:nvGrpSpPr>
        <p:grpSpPr>
          <a:xfrm>
            <a:off x="3771959" y="2477433"/>
            <a:ext cx="293532" cy="194551"/>
            <a:chOff x="9482595" y="2565731"/>
            <a:chExt cx="278384" cy="184511"/>
          </a:xfrm>
        </p:grpSpPr>
        <p:sp>
          <p:nvSpPr>
            <p:cNvPr id="107" name="椭圆 10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050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65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7" grpId="0"/>
      <p:bldP spid="97" grpId="0" animBg="1"/>
      <p:bldP spid="98" grpId="0" animBg="1"/>
      <p:bldP spid="99" grpId="0" animBg="1"/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0" y="2781311"/>
            <a:ext cx="3922874" cy="17089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>
            <a:off x="2903384" y="2796013"/>
            <a:ext cx="1946854" cy="1755311"/>
            <a:chOff x="3720691" y="2824413"/>
            <a:chExt cx="1341120" cy="1209172"/>
          </a:xfrm>
        </p:grpSpPr>
        <p:sp>
          <p:nvSpPr>
            <p:cNvPr id="118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" name="Freeform 5"/>
          <p:cNvSpPr>
            <a:spLocks/>
          </p:cNvSpPr>
          <p:nvPr/>
        </p:nvSpPr>
        <p:spPr bwMode="auto">
          <a:xfrm rot="1855731">
            <a:off x="3036697" y="2916211"/>
            <a:ext cx="1680226" cy="151491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1" name="组合 120"/>
          <p:cNvGrpSpPr/>
          <p:nvPr/>
        </p:nvGrpSpPr>
        <p:grpSpPr>
          <a:xfrm>
            <a:off x="4712064" y="2923141"/>
            <a:ext cx="293532" cy="194551"/>
            <a:chOff x="9482595" y="2565731"/>
            <a:chExt cx="278384" cy="184511"/>
          </a:xfrm>
        </p:grpSpPr>
        <p:sp>
          <p:nvSpPr>
            <p:cNvPr id="122" name="椭圆 121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KSO_Shape"/>
          <p:cNvSpPr>
            <a:spLocks/>
          </p:cNvSpPr>
          <p:nvPr/>
        </p:nvSpPr>
        <p:spPr bwMode="auto">
          <a:xfrm>
            <a:off x="3530316" y="3332691"/>
            <a:ext cx="785116" cy="66734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5746040" y="2742550"/>
            <a:ext cx="6909281" cy="170896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036784" y="2742550"/>
            <a:ext cx="5846315" cy="1708963"/>
          </a:xfrm>
          <a:prstGeom prst="rect">
            <a:avLst/>
          </a:prstGeom>
          <a:solidFill>
            <a:srgbClr val="E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 flipH="1">
            <a:off x="6201596" y="2940936"/>
            <a:ext cx="379631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959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5</a:t>
            </a:r>
            <a:endParaRPr lang="id-ID" sz="6959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9" name="文本框 9"/>
          <p:cNvSpPr txBox="1"/>
          <p:nvPr/>
        </p:nvSpPr>
        <p:spPr>
          <a:xfrm>
            <a:off x="7340489" y="2818477"/>
            <a:ext cx="2885194" cy="52731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sz="2952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289567" y="3316355"/>
            <a:ext cx="5213902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  <p:extLst>
      <p:ext uri="{BB962C8B-B14F-4D97-AF65-F5344CB8AC3E}">
        <p14:creationId xmlns:p14="http://schemas.microsoft.com/office/powerpoint/2010/main" val="115421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120" grpId="0" animBg="1"/>
      <p:bldP spid="40" grpId="0" animBg="1"/>
      <p:bldP spid="46" grpId="0" animBg="1"/>
      <p:bldP spid="47" grpId="0" animBg="1"/>
      <p:bldP spid="48" grpId="0"/>
      <p:bldP spid="49" grpId="0"/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36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2817102" y="1674427"/>
            <a:ext cx="1290745" cy="1290745"/>
            <a:chOff x="1057027" y="2420888"/>
            <a:chExt cx="864096" cy="864096"/>
          </a:xfrm>
        </p:grpSpPr>
        <p:sp>
          <p:nvSpPr>
            <p:cNvPr id="63" name="椭圆 62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Oval 12"/>
          <p:cNvSpPr/>
          <p:nvPr/>
        </p:nvSpPr>
        <p:spPr>
          <a:xfrm>
            <a:off x="2633067" y="1490392"/>
            <a:ext cx="1658815" cy="1658815"/>
          </a:xfrm>
          <a:prstGeom prst="ellipse">
            <a:avLst/>
          </a:prstGeom>
          <a:noFill/>
          <a:ln w="101600" cap="rnd" cmpd="sng">
            <a:solidFill>
              <a:schemeClr val="tx1">
                <a:lumMod val="95000"/>
                <a:lumOff val="5000"/>
                <a:alpha val="10196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7" name="Arc 14"/>
          <p:cNvSpPr/>
          <p:nvPr/>
        </p:nvSpPr>
        <p:spPr>
          <a:xfrm rot="249144">
            <a:off x="2643538" y="1490392"/>
            <a:ext cx="1658815" cy="1658815"/>
          </a:xfrm>
          <a:prstGeom prst="arc">
            <a:avLst>
              <a:gd name="adj1" fmla="val 16018236"/>
              <a:gd name="adj2" fmla="val 7971649"/>
            </a:avLst>
          </a:prstGeom>
          <a:noFill/>
          <a:ln w="101600" cap="rnd" cmpd="sng">
            <a:solidFill>
              <a:srgbClr val="C00000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3" name="文本框 9"/>
          <p:cNvSpPr txBox="1"/>
          <p:nvPr/>
        </p:nvSpPr>
        <p:spPr>
          <a:xfrm>
            <a:off x="2877605" y="2173729"/>
            <a:ext cx="1122133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65%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2329362" y="3084190"/>
            <a:ext cx="272798" cy="245958"/>
            <a:chOff x="3720691" y="2824413"/>
            <a:chExt cx="1341120" cy="1209172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76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2416761" y="3347644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2416037" y="3688217"/>
            <a:ext cx="2429637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5778222" y="1656381"/>
            <a:ext cx="1290745" cy="1290745"/>
            <a:chOff x="1057027" y="2420888"/>
            <a:chExt cx="864096" cy="864096"/>
          </a:xfrm>
        </p:grpSpPr>
        <p:sp>
          <p:nvSpPr>
            <p:cNvPr id="80" name="椭圆 79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3" name="Oval 12"/>
          <p:cNvSpPr/>
          <p:nvPr/>
        </p:nvSpPr>
        <p:spPr>
          <a:xfrm>
            <a:off x="5594187" y="1472346"/>
            <a:ext cx="1658815" cy="1658815"/>
          </a:xfrm>
          <a:prstGeom prst="ellipse">
            <a:avLst/>
          </a:prstGeom>
          <a:noFill/>
          <a:ln w="101600" cap="rnd" cmpd="sng">
            <a:solidFill>
              <a:schemeClr val="tx1">
                <a:lumMod val="95000"/>
                <a:lumOff val="5000"/>
                <a:alpha val="10196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4" name="Arc 14"/>
          <p:cNvSpPr/>
          <p:nvPr/>
        </p:nvSpPr>
        <p:spPr>
          <a:xfrm rot="249144">
            <a:off x="5604659" y="1472346"/>
            <a:ext cx="1658815" cy="1658815"/>
          </a:xfrm>
          <a:prstGeom prst="arc">
            <a:avLst>
              <a:gd name="adj1" fmla="val 16018236"/>
              <a:gd name="adj2" fmla="val 12749509"/>
            </a:avLst>
          </a:prstGeom>
          <a:noFill/>
          <a:ln w="101600" cap="rnd" cmpd="sng">
            <a:solidFill>
              <a:srgbClr val="C00000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5" name="文本框 9"/>
          <p:cNvSpPr txBox="1"/>
          <p:nvPr/>
        </p:nvSpPr>
        <p:spPr>
          <a:xfrm>
            <a:off x="5838726" y="2155682"/>
            <a:ext cx="1122133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95%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290482" y="3066143"/>
            <a:ext cx="272798" cy="245958"/>
            <a:chOff x="3720691" y="2824413"/>
            <a:chExt cx="1341120" cy="1209172"/>
          </a:xfrm>
        </p:grpSpPr>
        <p:sp>
          <p:nvSpPr>
            <p:cNvPr id="87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88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5377882" y="3329597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5377158" y="3670171"/>
            <a:ext cx="2429637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8760567" y="1656381"/>
            <a:ext cx="1290745" cy="1290745"/>
            <a:chOff x="1057027" y="2420888"/>
            <a:chExt cx="864096" cy="864096"/>
          </a:xfrm>
        </p:grpSpPr>
        <p:sp>
          <p:nvSpPr>
            <p:cNvPr id="92" name="椭圆 91"/>
            <p:cNvSpPr/>
            <p:nvPr/>
          </p:nvSpPr>
          <p:spPr>
            <a:xfrm>
              <a:off x="1057027" y="2420888"/>
              <a:ext cx="864096" cy="864096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1097531" y="2461084"/>
              <a:ext cx="783704" cy="78370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5400000" scaled="0"/>
            </a:gradFill>
            <a:ln>
              <a:noFill/>
            </a:ln>
            <a:effectLst>
              <a:outerShdw blurRad="190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Oval 12"/>
          <p:cNvSpPr/>
          <p:nvPr/>
        </p:nvSpPr>
        <p:spPr>
          <a:xfrm>
            <a:off x="8576532" y="1472346"/>
            <a:ext cx="1658815" cy="1658815"/>
          </a:xfrm>
          <a:prstGeom prst="ellipse">
            <a:avLst/>
          </a:prstGeom>
          <a:noFill/>
          <a:ln w="101600" cap="rnd" cmpd="sng">
            <a:solidFill>
              <a:schemeClr val="tx1">
                <a:lumMod val="95000"/>
                <a:lumOff val="5000"/>
                <a:alpha val="10196"/>
              </a:scheme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5" name="Arc 14"/>
          <p:cNvSpPr/>
          <p:nvPr/>
        </p:nvSpPr>
        <p:spPr>
          <a:xfrm rot="249144">
            <a:off x="8587003" y="1472346"/>
            <a:ext cx="1658815" cy="1658815"/>
          </a:xfrm>
          <a:prstGeom prst="arc">
            <a:avLst>
              <a:gd name="adj1" fmla="val 16018236"/>
              <a:gd name="adj2" fmla="val 5714737"/>
            </a:avLst>
          </a:prstGeom>
          <a:noFill/>
          <a:ln w="101600" cap="rnd" cmpd="sng">
            <a:solidFill>
              <a:srgbClr val="C00000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6" name="文本框 9"/>
          <p:cNvSpPr txBox="1"/>
          <p:nvPr/>
        </p:nvSpPr>
        <p:spPr>
          <a:xfrm>
            <a:off x="8821071" y="2155682"/>
            <a:ext cx="1122133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45%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8272827" y="3066143"/>
            <a:ext cx="272798" cy="245958"/>
            <a:chOff x="3720691" y="2824413"/>
            <a:chExt cx="1341120" cy="1209172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99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8360226" y="3329597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1" name="矩形 47"/>
          <p:cNvSpPr>
            <a:spLocks noChangeArrowheads="1"/>
          </p:cNvSpPr>
          <p:nvPr/>
        </p:nvSpPr>
        <p:spPr bwMode="auto">
          <a:xfrm>
            <a:off x="8359502" y="3670171"/>
            <a:ext cx="2429637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1431178" y="5043981"/>
            <a:ext cx="555195" cy="500571"/>
            <a:chOff x="5424755" y="1340768"/>
            <a:chExt cx="670560" cy="604586"/>
          </a:xfrm>
        </p:grpSpPr>
        <p:grpSp>
          <p:nvGrpSpPr>
            <p:cNvPr id="103" name="组合 102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05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4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7" name="文本框 9"/>
          <p:cNvSpPr txBox="1"/>
          <p:nvPr/>
        </p:nvSpPr>
        <p:spPr>
          <a:xfrm>
            <a:off x="2101584" y="5058923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08" name="直接连接符 107"/>
          <p:cNvCxnSpPr/>
          <p:nvPr/>
        </p:nvCxnSpPr>
        <p:spPr>
          <a:xfrm>
            <a:off x="2177510" y="5438553"/>
            <a:ext cx="861177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10939926" y="5301033"/>
            <a:ext cx="272798" cy="245958"/>
            <a:chOff x="3720691" y="2824413"/>
            <a:chExt cx="1341120" cy="1209172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2075665" y="5594140"/>
            <a:ext cx="9010210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9932151" y="1371768"/>
            <a:ext cx="293532" cy="194551"/>
            <a:chOff x="9482595" y="2565731"/>
            <a:chExt cx="278384" cy="184511"/>
          </a:xfrm>
        </p:grpSpPr>
        <p:sp>
          <p:nvSpPr>
            <p:cNvPr id="114" name="椭圆 113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66" name="组合 65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16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9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" name="KSO_Shape"/>
          <p:cNvSpPr>
            <a:spLocks/>
          </p:cNvSpPr>
          <p:nvPr/>
        </p:nvSpPr>
        <p:spPr bwMode="auto">
          <a:xfrm>
            <a:off x="754412" y="364864"/>
            <a:ext cx="361233" cy="307047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404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25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750"/>
                            </p:stCondLst>
                            <p:childTnLst>
                              <p:par>
                                <p:cTn id="13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7" grpId="0" animBg="1"/>
      <p:bldP spid="73" grpId="0"/>
      <p:bldP spid="77" grpId="0"/>
      <p:bldP spid="78" grpId="0"/>
      <p:bldP spid="83" grpId="0" animBg="1"/>
      <p:bldP spid="84" grpId="0" animBg="1"/>
      <p:bldP spid="85" grpId="0"/>
      <p:bldP spid="89" grpId="0"/>
      <p:bldP spid="90" grpId="0"/>
      <p:bldP spid="94" grpId="0" animBg="1"/>
      <p:bldP spid="95" grpId="0" animBg="1"/>
      <p:bldP spid="96" grpId="0"/>
      <p:bldP spid="100" grpId="0"/>
      <p:bldP spid="101" grpId="0"/>
      <p:bldP spid="107" grpId="0"/>
      <p:bldP spid="112" grpId="0"/>
      <p:bldP spid="1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37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28447" y="2021876"/>
            <a:ext cx="2201859" cy="1985225"/>
            <a:chOff x="5424755" y="1340768"/>
            <a:chExt cx="670560" cy="604586"/>
          </a:xfrm>
        </p:grpSpPr>
        <p:grpSp>
          <p:nvGrpSpPr>
            <p:cNvPr id="20" name="组合 1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22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5736288" y="2396950"/>
            <a:ext cx="168012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5735564" y="2737523"/>
            <a:ext cx="1528999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在此录入上述图表的描述明，在此录入。</a:t>
            </a:r>
          </a:p>
        </p:txBody>
      </p:sp>
      <p:cxnSp>
        <p:nvCxnSpPr>
          <p:cNvPr id="3" name="肘形连接符 2"/>
          <p:cNvCxnSpPr/>
          <p:nvPr/>
        </p:nvCxnSpPr>
        <p:spPr>
          <a:xfrm>
            <a:off x="4455295" y="2396951"/>
            <a:ext cx="987040" cy="617533"/>
          </a:xfrm>
          <a:prstGeom prst="bentConnector3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3847885" y="2068233"/>
            <a:ext cx="707047" cy="637483"/>
            <a:chOff x="5424755" y="1340768"/>
            <a:chExt cx="670560" cy="604586"/>
          </a:xfrm>
        </p:grpSpPr>
        <p:grpSp>
          <p:nvGrpSpPr>
            <p:cNvPr id="28" name="组合 2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32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33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01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2218626" y="2669550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2218625" y="3010123"/>
            <a:ext cx="299593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cxnSp>
        <p:nvCxnSpPr>
          <p:cNvPr id="36" name="肘形连接符 35"/>
          <p:cNvCxnSpPr/>
          <p:nvPr/>
        </p:nvCxnSpPr>
        <p:spPr>
          <a:xfrm>
            <a:off x="7416415" y="2959213"/>
            <a:ext cx="987040" cy="617533"/>
          </a:xfrm>
          <a:prstGeom prst="bentConnector3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8379744" y="3273041"/>
            <a:ext cx="707047" cy="637483"/>
            <a:chOff x="5424755" y="1340768"/>
            <a:chExt cx="670560" cy="604586"/>
          </a:xfrm>
        </p:grpSpPr>
        <p:grpSp>
          <p:nvGrpSpPr>
            <p:cNvPr id="38" name="组合 3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42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3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1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02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8175677" y="2210075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8175677" y="2550648"/>
            <a:ext cx="299593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1415203" y="4679291"/>
            <a:ext cx="555195" cy="500571"/>
            <a:chOff x="5424755" y="1340768"/>
            <a:chExt cx="670560" cy="604586"/>
          </a:xfrm>
        </p:grpSpPr>
        <p:grpSp>
          <p:nvGrpSpPr>
            <p:cNvPr id="47" name="组合 46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49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8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文本框 9"/>
          <p:cNvSpPr txBox="1"/>
          <p:nvPr/>
        </p:nvSpPr>
        <p:spPr>
          <a:xfrm>
            <a:off x="2101584" y="469423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2177510" y="5073864"/>
            <a:ext cx="861177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10939926" y="4936344"/>
            <a:ext cx="272798" cy="245958"/>
            <a:chOff x="3720691" y="2824413"/>
            <a:chExt cx="1341120" cy="1209172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2075665" y="5229451"/>
            <a:ext cx="9010210" cy="682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6581227" y="1675473"/>
            <a:ext cx="293532" cy="194551"/>
            <a:chOff x="9482595" y="2565731"/>
            <a:chExt cx="278384" cy="184511"/>
          </a:xfrm>
        </p:grpSpPr>
        <p:sp>
          <p:nvSpPr>
            <p:cNvPr id="58" name="椭圆 57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61" name="组合 60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63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2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5" name="KSO_Shape"/>
          <p:cNvSpPr>
            <a:spLocks/>
          </p:cNvSpPr>
          <p:nvPr/>
        </p:nvSpPr>
        <p:spPr bwMode="auto">
          <a:xfrm>
            <a:off x="754412" y="364864"/>
            <a:ext cx="361233" cy="307047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04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3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3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50"/>
                            </p:stCondLst>
                            <p:childTnLst>
                              <p:par>
                                <p:cTn id="8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5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4" grpId="0"/>
      <p:bldP spid="35" grpId="0"/>
      <p:bldP spid="44" grpId="0"/>
      <p:bldP spid="45" grpId="0"/>
      <p:bldP spid="51" grpId="0"/>
      <p:bldP spid="56" grpId="0"/>
      <p:bldP spid="6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24348" y="2021002"/>
            <a:ext cx="12883099" cy="3340751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164550" y="2978840"/>
            <a:ext cx="1414094" cy="1274967"/>
            <a:chOff x="3720691" y="2824413"/>
            <a:chExt cx="1341120" cy="1209172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Freeform 89"/>
          <p:cNvSpPr>
            <a:spLocks noEditPoints="1"/>
          </p:cNvSpPr>
          <p:nvPr/>
        </p:nvSpPr>
        <p:spPr bwMode="auto">
          <a:xfrm>
            <a:off x="3710779" y="3347721"/>
            <a:ext cx="333540" cy="537205"/>
          </a:xfrm>
          <a:custGeom>
            <a:avLst/>
            <a:gdLst>
              <a:gd name="T0" fmla="*/ 70 w 124"/>
              <a:gd name="T1" fmla="*/ 160 h 200"/>
              <a:gd name="T2" fmla="*/ 70 w 124"/>
              <a:gd name="T3" fmla="*/ 184 h 200"/>
              <a:gd name="T4" fmla="*/ 97 w 124"/>
              <a:gd name="T5" fmla="*/ 184 h 200"/>
              <a:gd name="T6" fmla="*/ 97 w 124"/>
              <a:gd name="T7" fmla="*/ 200 h 200"/>
              <a:gd name="T8" fmla="*/ 25 w 124"/>
              <a:gd name="T9" fmla="*/ 200 h 200"/>
              <a:gd name="T10" fmla="*/ 25 w 124"/>
              <a:gd name="T11" fmla="*/ 184 h 200"/>
              <a:gd name="T12" fmla="*/ 53 w 124"/>
              <a:gd name="T13" fmla="*/ 184 h 200"/>
              <a:gd name="T14" fmla="*/ 53 w 124"/>
              <a:gd name="T15" fmla="*/ 160 h 200"/>
              <a:gd name="T16" fmla="*/ 0 w 124"/>
              <a:gd name="T17" fmla="*/ 98 h 200"/>
              <a:gd name="T18" fmla="*/ 0 w 124"/>
              <a:gd name="T19" fmla="*/ 76 h 200"/>
              <a:gd name="T20" fmla="*/ 17 w 124"/>
              <a:gd name="T21" fmla="*/ 76 h 200"/>
              <a:gd name="T22" fmla="*/ 17 w 124"/>
              <a:gd name="T23" fmla="*/ 98 h 200"/>
              <a:gd name="T24" fmla="*/ 30 w 124"/>
              <a:gd name="T25" fmla="*/ 130 h 200"/>
              <a:gd name="T26" fmla="*/ 62 w 124"/>
              <a:gd name="T27" fmla="*/ 144 h 200"/>
              <a:gd name="T28" fmla="*/ 94 w 124"/>
              <a:gd name="T29" fmla="*/ 130 h 200"/>
              <a:gd name="T30" fmla="*/ 105 w 124"/>
              <a:gd name="T31" fmla="*/ 98 h 200"/>
              <a:gd name="T32" fmla="*/ 105 w 124"/>
              <a:gd name="T33" fmla="*/ 76 h 200"/>
              <a:gd name="T34" fmla="*/ 124 w 124"/>
              <a:gd name="T35" fmla="*/ 76 h 200"/>
              <a:gd name="T36" fmla="*/ 124 w 124"/>
              <a:gd name="T37" fmla="*/ 98 h 200"/>
              <a:gd name="T38" fmla="*/ 70 w 124"/>
              <a:gd name="T39" fmla="*/ 160 h 200"/>
              <a:gd name="T40" fmla="*/ 63 w 124"/>
              <a:gd name="T41" fmla="*/ 132 h 200"/>
              <a:gd name="T42" fmla="*/ 29 w 124"/>
              <a:gd name="T43" fmla="*/ 97 h 200"/>
              <a:gd name="T44" fmla="*/ 29 w 124"/>
              <a:gd name="T45" fmla="*/ 88 h 200"/>
              <a:gd name="T46" fmla="*/ 77 w 124"/>
              <a:gd name="T47" fmla="*/ 88 h 200"/>
              <a:gd name="T48" fmla="*/ 77 w 124"/>
              <a:gd name="T49" fmla="*/ 80 h 200"/>
              <a:gd name="T50" fmla="*/ 29 w 124"/>
              <a:gd name="T51" fmla="*/ 80 h 200"/>
              <a:gd name="T52" fmla="*/ 29 w 124"/>
              <a:gd name="T53" fmla="*/ 64 h 200"/>
              <a:gd name="T54" fmla="*/ 77 w 124"/>
              <a:gd name="T55" fmla="*/ 64 h 200"/>
              <a:gd name="T56" fmla="*/ 77 w 124"/>
              <a:gd name="T57" fmla="*/ 56 h 200"/>
              <a:gd name="T58" fmla="*/ 29 w 124"/>
              <a:gd name="T59" fmla="*/ 56 h 200"/>
              <a:gd name="T60" fmla="*/ 29 w 124"/>
              <a:gd name="T61" fmla="*/ 44 h 200"/>
              <a:gd name="T62" fmla="*/ 77 w 124"/>
              <a:gd name="T63" fmla="*/ 44 h 200"/>
              <a:gd name="T64" fmla="*/ 77 w 124"/>
              <a:gd name="T65" fmla="*/ 36 h 200"/>
              <a:gd name="T66" fmla="*/ 29 w 124"/>
              <a:gd name="T67" fmla="*/ 36 h 200"/>
              <a:gd name="T68" fmla="*/ 63 w 124"/>
              <a:gd name="T69" fmla="*/ 0 h 200"/>
              <a:gd name="T70" fmla="*/ 97 w 124"/>
              <a:gd name="T71" fmla="*/ 36 h 200"/>
              <a:gd name="T72" fmla="*/ 97 w 124"/>
              <a:gd name="T73" fmla="*/ 97 h 200"/>
              <a:gd name="T74" fmla="*/ 63 w 124"/>
              <a:gd name="T75" fmla="*/ 13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200">
                <a:moveTo>
                  <a:pt x="70" y="160"/>
                </a:moveTo>
                <a:cubicBezTo>
                  <a:pt x="70" y="184"/>
                  <a:pt x="70" y="184"/>
                  <a:pt x="70" y="184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7" y="200"/>
                  <a:pt x="97" y="200"/>
                  <a:pt x="97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23" y="156"/>
                  <a:pt x="0" y="130"/>
                  <a:pt x="0" y="98"/>
                </a:cubicBezTo>
                <a:cubicBezTo>
                  <a:pt x="0" y="76"/>
                  <a:pt x="0" y="76"/>
                  <a:pt x="0" y="76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98"/>
                  <a:pt x="17" y="98"/>
                  <a:pt x="17" y="98"/>
                </a:cubicBezTo>
                <a:cubicBezTo>
                  <a:pt x="17" y="111"/>
                  <a:pt x="22" y="122"/>
                  <a:pt x="30" y="130"/>
                </a:cubicBezTo>
                <a:cubicBezTo>
                  <a:pt x="38" y="139"/>
                  <a:pt x="49" y="144"/>
                  <a:pt x="62" y="144"/>
                </a:cubicBezTo>
                <a:cubicBezTo>
                  <a:pt x="75" y="144"/>
                  <a:pt x="86" y="139"/>
                  <a:pt x="94" y="130"/>
                </a:cubicBezTo>
                <a:cubicBezTo>
                  <a:pt x="102" y="122"/>
                  <a:pt x="105" y="111"/>
                  <a:pt x="105" y="98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98"/>
                  <a:pt x="124" y="98"/>
                  <a:pt x="124" y="98"/>
                </a:cubicBezTo>
                <a:cubicBezTo>
                  <a:pt x="124" y="130"/>
                  <a:pt x="100" y="156"/>
                  <a:pt x="70" y="160"/>
                </a:cubicBezTo>
                <a:close/>
                <a:moveTo>
                  <a:pt x="63" y="132"/>
                </a:moveTo>
                <a:cubicBezTo>
                  <a:pt x="45" y="132"/>
                  <a:pt x="29" y="116"/>
                  <a:pt x="29" y="97"/>
                </a:cubicBezTo>
                <a:cubicBezTo>
                  <a:pt x="29" y="88"/>
                  <a:pt x="29" y="88"/>
                  <a:pt x="29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77" y="80"/>
                  <a:pt x="77" y="80"/>
                  <a:pt x="77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64"/>
                  <a:pt x="29" y="64"/>
                  <a:pt x="29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6"/>
                  <a:pt x="77" y="56"/>
                  <a:pt x="77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4"/>
                  <a:pt x="29" y="44"/>
                  <a:pt x="29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6"/>
                  <a:pt x="77" y="36"/>
                  <a:pt x="77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17"/>
                  <a:pt x="46" y="0"/>
                  <a:pt x="63" y="0"/>
                </a:cubicBezTo>
                <a:cubicBezTo>
                  <a:pt x="82" y="0"/>
                  <a:pt x="97" y="16"/>
                  <a:pt x="97" y="36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16"/>
                  <a:pt x="82" y="132"/>
                  <a:pt x="63" y="1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TextBox 7"/>
          <p:cNvSpPr>
            <a:spLocks noChangeArrowheads="1"/>
          </p:cNvSpPr>
          <p:nvPr/>
        </p:nvSpPr>
        <p:spPr bwMode="auto">
          <a:xfrm>
            <a:off x="4759666" y="3236694"/>
            <a:ext cx="5769722" cy="1070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959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谢谢您的指导</a:t>
            </a:r>
          </a:p>
        </p:txBody>
      </p:sp>
      <p:sp>
        <p:nvSpPr>
          <p:cNvPr id="20" name="TextBox 7"/>
          <p:cNvSpPr>
            <a:spLocks noChangeArrowheads="1"/>
          </p:cNvSpPr>
          <p:nvPr/>
        </p:nvSpPr>
        <p:spPr bwMode="auto">
          <a:xfrm>
            <a:off x="4759666" y="2945234"/>
            <a:ext cx="5390091" cy="32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9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itchFamily="34" charset="-122"/>
              </a:rPr>
              <a:t>THANK YOU FOR YOUR GUIDANCE.</a:t>
            </a:r>
            <a:endParaRPr lang="zh-CN" altLang="en-US" sz="2109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LilyUPC" pitchFamily="34" charset="-34"/>
              <a:sym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628447" y="2781138"/>
            <a:ext cx="293532" cy="194551"/>
            <a:chOff x="9482595" y="2565731"/>
            <a:chExt cx="278384" cy="184511"/>
          </a:xfrm>
        </p:grpSpPr>
        <p:sp>
          <p:nvSpPr>
            <p:cNvPr id="22" name="椭圆 21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Freeform 5"/>
          <p:cNvSpPr>
            <a:spLocks/>
          </p:cNvSpPr>
          <p:nvPr/>
        </p:nvSpPr>
        <p:spPr bwMode="auto">
          <a:xfrm rot="1855731">
            <a:off x="3266636" y="3060616"/>
            <a:ext cx="1220429" cy="110035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47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25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4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Freeform 5"/>
          <p:cNvSpPr>
            <a:spLocks/>
          </p:cNvSpPr>
          <p:nvPr/>
        </p:nvSpPr>
        <p:spPr bwMode="auto">
          <a:xfrm rot="3564117">
            <a:off x="5210974" y="-1154220"/>
            <a:ext cx="2392822" cy="2157403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D3D3D3"/>
              </a:gs>
              <a:gs pos="100000">
                <a:srgbClr val="F9F9F9"/>
              </a:gs>
            </a:gsLst>
            <a:lin ang="21594000" scaled="0"/>
          </a:gra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TextBox 7"/>
          <p:cNvSpPr>
            <a:spLocks noChangeArrowheads="1"/>
          </p:cNvSpPr>
          <p:nvPr/>
        </p:nvSpPr>
        <p:spPr bwMode="auto">
          <a:xfrm>
            <a:off x="5795548" y="83936"/>
            <a:ext cx="1241237" cy="64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218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 录</a:t>
            </a:r>
          </a:p>
        </p:txBody>
      </p:sp>
      <p:sp>
        <p:nvSpPr>
          <p:cNvPr id="79" name="Freeform 5"/>
          <p:cNvSpPr>
            <a:spLocks/>
          </p:cNvSpPr>
          <p:nvPr/>
        </p:nvSpPr>
        <p:spPr bwMode="auto">
          <a:xfrm rot="3564117">
            <a:off x="5319360" y="-1056497"/>
            <a:ext cx="2176049" cy="196195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TextBox 79"/>
          <p:cNvSpPr txBox="1"/>
          <p:nvPr/>
        </p:nvSpPr>
        <p:spPr>
          <a:xfrm>
            <a:off x="5821966" y="1046469"/>
            <a:ext cx="1047018" cy="2870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65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CONTENTS</a:t>
            </a:r>
            <a:endParaRPr lang="zh-CN" altLang="en-US" sz="1265" b="1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1886270" y="2837206"/>
            <a:ext cx="1260329" cy="1136330"/>
            <a:chOff x="3720691" y="2824413"/>
            <a:chExt cx="1341120" cy="1209172"/>
          </a:xfrm>
        </p:grpSpPr>
        <p:sp>
          <p:nvSpPr>
            <p:cNvPr id="82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4" name="Freeform 5"/>
          <p:cNvSpPr>
            <a:spLocks/>
          </p:cNvSpPr>
          <p:nvPr/>
        </p:nvSpPr>
        <p:spPr bwMode="auto">
          <a:xfrm rot="1855731">
            <a:off x="1972575" y="2915017"/>
            <a:ext cx="1087723" cy="980707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>
            <a:off x="3883528" y="2881517"/>
            <a:ext cx="1211092" cy="1091937"/>
            <a:chOff x="3720691" y="2824413"/>
            <a:chExt cx="1341120" cy="1209172"/>
          </a:xfrm>
        </p:grpSpPr>
        <p:sp>
          <p:nvSpPr>
            <p:cNvPr id="8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8" name="Freeform 5"/>
          <p:cNvSpPr>
            <a:spLocks/>
          </p:cNvSpPr>
          <p:nvPr/>
        </p:nvSpPr>
        <p:spPr bwMode="auto">
          <a:xfrm rot="1855731">
            <a:off x="3966459" y="2956289"/>
            <a:ext cx="1045229" cy="94239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5830979" y="2881517"/>
            <a:ext cx="1211092" cy="1091937"/>
            <a:chOff x="3720691" y="2824413"/>
            <a:chExt cx="1341120" cy="1209172"/>
          </a:xfrm>
        </p:grpSpPr>
        <p:sp>
          <p:nvSpPr>
            <p:cNvPr id="90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" name="Freeform 5"/>
          <p:cNvSpPr>
            <a:spLocks/>
          </p:cNvSpPr>
          <p:nvPr/>
        </p:nvSpPr>
        <p:spPr bwMode="auto">
          <a:xfrm rot="1855731">
            <a:off x="5913910" y="2956289"/>
            <a:ext cx="1045229" cy="94239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3" name="组合 92"/>
          <p:cNvGrpSpPr/>
          <p:nvPr/>
        </p:nvGrpSpPr>
        <p:grpSpPr>
          <a:xfrm>
            <a:off x="7729133" y="2881517"/>
            <a:ext cx="1211092" cy="1091937"/>
            <a:chOff x="3720691" y="2824413"/>
            <a:chExt cx="1341120" cy="1209172"/>
          </a:xfrm>
        </p:grpSpPr>
        <p:sp>
          <p:nvSpPr>
            <p:cNvPr id="94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6" name="Freeform 5"/>
          <p:cNvSpPr>
            <a:spLocks/>
          </p:cNvSpPr>
          <p:nvPr/>
        </p:nvSpPr>
        <p:spPr bwMode="auto">
          <a:xfrm rot="1855731">
            <a:off x="7812065" y="2956289"/>
            <a:ext cx="1045229" cy="94239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7" name="组合 96"/>
          <p:cNvGrpSpPr/>
          <p:nvPr/>
        </p:nvGrpSpPr>
        <p:grpSpPr>
          <a:xfrm>
            <a:off x="9627287" y="2941623"/>
            <a:ext cx="1211092" cy="1091937"/>
            <a:chOff x="3720691" y="2824413"/>
            <a:chExt cx="1341120" cy="1209172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0" name="Freeform 5"/>
          <p:cNvSpPr>
            <a:spLocks/>
          </p:cNvSpPr>
          <p:nvPr/>
        </p:nvSpPr>
        <p:spPr bwMode="auto">
          <a:xfrm rot="1855731">
            <a:off x="9710219" y="3016395"/>
            <a:ext cx="1045229" cy="94239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KSO_Shape"/>
          <p:cNvSpPr>
            <a:spLocks/>
          </p:cNvSpPr>
          <p:nvPr/>
        </p:nvSpPr>
        <p:spPr bwMode="auto">
          <a:xfrm>
            <a:off x="2195595" y="3185061"/>
            <a:ext cx="641680" cy="440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2" name="KSO_Shape"/>
          <p:cNvSpPr>
            <a:spLocks/>
          </p:cNvSpPr>
          <p:nvPr/>
        </p:nvSpPr>
        <p:spPr bwMode="auto">
          <a:xfrm>
            <a:off x="4222024" y="3200049"/>
            <a:ext cx="534100" cy="454874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3" name="KSO_Shape"/>
          <p:cNvSpPr>
            <a:spLocks/>
          </p:cNvSpPr>
          <p:nvPr/>
        </p:nvSpPr>
        <p:spPr bwMode="auto">
          <a:xfrm>
            <a:off x="6159178" y="3152912"/>
            <a:ext cx="554693" cy="549147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4" name="KSO_Shape"/>
          <p:cNvSpPr>
            <a:spLocks/>
          </p:cNvSpPr>
          <p:nvPr/>
        </p:nvSpPr>
        <p:spPr bwMode="auto">
          <a:xfrm>
            <a:off x="9989297" y="3233174"/>
            <a:ext cx="540091" cy="459077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6" name="文本框 9"/>
          <p:cNvSpPr txBox="1"/>
          <p:nvPr/>
        </p:nvSpPr>
        <p:spPr>
          <a:xfrm>
            <a:off x="1570101" y="4234868"/>
            <a:ext cx="1885452" cy="397594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sz="2109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</a:p>
        </p:txBody>
      </p:sp>
      <p:sp>
        <p:nvSpPr>
          <p:cNvPr id="108" name="文本框 9"/>
          <p:cNvSpPr txBox="1"/>
          <p:nvPr/>
        </p:nvSpPr>
        <p:spPr>
          <a:xfrm>
            <a:off x="3569306" y="4231972"/>
            <a:ext cx="1817368" cy="397594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sz="2109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</a:p>
        </p:txBody>
      </p:sp>
      <p:sp>
        <p:nvSpPr>
          <p:cNvPr id="110" name="文本框 9"/>
          <p:cNvSpPr txBox="1"/>
          <p:nvPr/>
        </p:nvSpPr>
        <p:spPr>
          <a:xfrm>
            <a:off x="5366409" y="4234868"/>
            <a:ext cx="2147950" cy="397594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sz="2109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项目成果展示</a:t>
            </a:r>
          </a:p>
        </p:txBody>
      </p:sp>
      <p:sp>
        <p:nvSpPr>
          <p:cNvPr id="112" name="文本框 9"/>
          <p:cNvSpPr txBox="1"/>
          <p:nvPr/>
        </p:nvSpPr>
        <p:spPr>
          <a:xfrm>
            <a:off x="7416416" y="4234868"/>
            <a:ext cx="1896196" cy="397594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sz="2109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工作存在不足</a:t>
            </a:r>
          </a:p>
        </p:txBody>
      </p:sp>
      <p:sp>
        <p:nvSpPr>
          <p:cNvPr id="114" name="文本框 9"/>
          <p:cNvSpPr txBox="1"/>
          <p:nvPr/>
        </p:nvSpPr>
        <p:spPr>
          <a:xfrm>
            <a:off x="9162717" y="4234868"/>
            <a:ext cx="2125561" cy="397594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sz="2109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</a:p>
        </p:txBody>
      </p:sp>
      <p:grpSp>
        <p:nvGrpSpPr>
          <p:cNvPr id="116" name="组合 115"/>
          <p:cNvGrpSpPr/>
          <p:nvPr/>
        </p:nvGrpSpPr>
        <p:grpSpPr>
          <a:xfrm>
            <a:off x="10691413" y="2857064"/>
            <a:ext cx="293532" cy="194551"/>
            <a:chOff x="9482595" y="2565731"/>
            <a:chExt cx="278384" cy="184511"/>
          </a:xfrm>
        </p:grpSpPr>
        <p:sp>
          <p:nvSpPr>
            <p:cNvPr id="117" name="椭圆 116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KSO_Shape"/>
          <p:cNvSpPr>
            <a:spLocks/>
          </p:cNvSpPr>
          <p:nvPr/>
        </p:nvSpPr>
        <p:spPr bwMode="auto">
          <a:xfrm>
            <a:off x="8068938" y="3160768"/>
            <a:ext cx="531483" cy="531483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109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517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200"/>
                            </p:stCondLst>
                            <p:childTnLst>
                              <p:par>
                                <p:cTn id="10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700"/>
                            </p:stCondLst>
                            <p:childTnLst>
                              <p:par>
                                <p:cTn id="10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200"/>
                            </p:stCondLst>
                            <p:childTnLst>
                              <p:par>
                                <p:cTn id="10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700"/>
                            </p:stCondLst>
                            <p:childTnLst>
                              <p:par>
                                <p:cTn id="1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200"/>
                            </p:stCondLst>
                            <p:childTnLst>
                              <p:par>
                                <p:cTn id="1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700"/>
                            </p:stCondLst>
                            <p:childTnLst>
                              <p:par>
                                <p:cTn id="1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28" grpId="0"/>
      <p:bldP spid="79" grpId="0" animBg="1"/>
      <p:bldP spid="80" grpId="0"/>
      <p:bldP spid="84" grpId="0" animBg="1"/>
      <p:bldP spid="88" grpId="0" animBg="1"/>
      <p:bldP spid="92" grpId="0" animBg="1"/>
      <p:bldP spid="96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6" grpId="0"/>
      <p:bldP spid="108" grpId="0"/>
      <p:bldP spid="110" grpId="0"/>
      <p:bldP spid="112" grpId="0"/>
      <p:bldP spid="114" grpId="0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781311"/>
            <a:ext cx="3922874" cy="17089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圆角矩形 70"/>
          <p:cNvSpPr/>
          <p:nvPr/>
        </p:nvSpPr>
        <p:spPr>
          <a:xfrm>
            <a:off x="5746040" y="2742550"/>
            <a:ext cx="6909281" cy="170896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7036784" y="2742550"/>
            <a:ext cx="5846315" cy="1708963"/>
          </a:xfrm>
          <a:prstGeom prst="rect">
            <a:avLst/>
          </a:prstGeom>
          <a:solidFill>
            <a:srgbClr val="E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TextBox 80"/>
          <p:cNvSpPr txBox="1"/>
          <p:nvPr/>
        </p:nvSpPr>
        <p:spPr>
          <a:xfrm flipH="1">
            <a:off x="6201596" y="2940936"/>
            <a:ext cx="379631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959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</a:t>
            </a:r>
          </a:p>
        </p:txBody>
      </p:sp>
      <p:sp>
        <p:nvSpPr>
          <p:cNvPr id="112" name="文本框 9"/>
          <p:cNvSpPr txBox="1"/>
          <p:nvPr/>
        </p:nvSpPr>
        <p:spPr>
          <a:xfrm>
            <a:off x="7340489" y="2818477"/>
            <a:ext cx="2885194" cy="52731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sz="2952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</a:p>
        </p:txBody>
      </p:sp>
      <p:grpSp>
        <p:nvGrpSpPr>
          <p:cNvPr id="171" name="组合 170"/>
          <p:cNvGrpSpPr/>
          <p:nvPr/>
        </p:nvGrpSpPr>
        <p:grpSpPr>
          <a:xfrm>
            <a:off x="2903384" y="2796013"/>
            <a:ext cx="1946854" cy="1755311"/>
            <a:chOff x="3720691" y="2824413"/>
            <a:chExt cx="1341120" cy="1209172"/>
          </a:xfrm>
        </p:grpSpPr>
        <p:sp>
          <p:nvSpPr>
            <p:cNvPr id="172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5" name="Freeform 5"/>
          <p:cNvSpPr>
            <a:spLocks/>
          </p:cNvSpPr>
          <p:nvPr/>
        </p:nvSpPr>
        <p:spPr bwMode="auto">
          <a:xfrm rot="1855731">
            <a:off x="3036697" y="2916211"/>
            <a:ext cx="1680226" cy="151491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KSO_Shape"/>
          <p:cNvSpPr>
            <a:spLocks/>
          </p:cNvSpPr>
          <p:nvPr/>
        </p:nvSpPr>
        <p:spPr bwMode="auto">
          <a:xfrm>
            <a:off x="3493495" y="3367688"/>
            <a:ext cx="858758" cy="58968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4712064" y="2923141"/>
            <a:ext cx="293532" cy="194551"/>
            <a:chOff x="9482595" y="2565731"/>
            <a:chExt cx="278384" cy="184511"/>
          </a:xfrm>
        </p:grpSpPr>
        <p:sp>
          <p:nvSpPr>
            <p:cNvPr id="183" name="椭圆 18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椭圆 18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7289567" y="3316355"/>
            <a:ext cx="5213902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  <p:extLst>
      <p:ext uri="{BB962C8B-B14F-4D97-AF65-F5344CB8AC3E}">
        <p14:creationId xmlns:p14="http://schemas.microsoft.com/office/powerpoint/2010/main" val="153973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1" grpId="0" animBg="1"/>
      <p:bldP spid="72" grpId="0" animBg="1"/>
      <p:bldP spid="81" grpId="0"/>
      <p:bldP spid="112" grpId="0"/>
      <p:bldP spid="175" grpId="0" animBg="1"/>
      <p:bldP spid="176" grpId="0" animBg="1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2" name="KSO_Shape"/>
          <p:cNvSpPr>
            <a:spLocks/>
          </p:cNvSpPr>
          <p:nvPr/>
        </p:nvSpPr>
        <p:spPr bwMode="auto">
          <a:xfrm>
            <a:off x="755934" y="397768"/>
            <a:ext cx="358190" cy="245958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06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5501026" y="2519920"/>
            <a:ext cx="1919416" cy="1730572"/>
            <a:chOff x="3720691" y="2824413"/>
            <a:chExt cx="1341120" cy="1209172"/>
          </a:xfrm>
        </p:grpSpPr>
        <p:sp>
          <p:nvSpPr>
            <p:cNvPr id="12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2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128" name="Freeform 5"/>
          <p:cNvSpPr>
            <a:spLocks/>
          </p:cNvSpPr>
          <p:nvPr/>
        </p:nvSpPr>
        <p:spPr bwMode="auto">
          <a:xfrm rot="1855731">
            <a:off x="5632460" y="2638424"/>
            <a:ext cx="1656546" cy="149356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文本框 9"/>
          <p:cNvSpPr txBox="1"/>
          <p:nvPr/>
        </p:nvSpPr>
        <p:spPr>
          <a:xfrm>
            <a:off x="5799830" y="3218784"/>
            <a:ext cx="1321806" cy="397594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 algn="ctr"/>
            <a:r>
              <a:rPr lang="zh-CN" altLang="en-US" sz="2109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  <a:endParaRPr lang="en-US" altLang="zh-CN" sz="2109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6884932" y="2413332"/>
            <a:ext cx="707047" cy="637483"/>
            <a:chOff x="5424755" y="1340768"/>
            <a:chExt cx="670560" cy="604586"/>
          </a:xfrm>
        </p:grpSpPr>
        <p:grpSp>
          <p:nvGrpSpPr>
            <p:cNvPr id="131" name="组合 13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33" name="组合 13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35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6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34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3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01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37" name="矩形 136"/>
          <p:cNvSpPr/>
          <p:nvPr/>
        </p:nvSpPr>
        <p:spPr>
          <a:xfrm>
            <a:off x="7720120" y="2249654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8" name="矩形 47"/>
          <p:cNvSpPr>
            <a:spLocks noChangeArrowheads="1"/>
          </p:cNvSpPr>
          <p:nvPr/>
        </p:nvSpPr>
        <p:spPr bwMode="auto">
          <a:xfrm>
            <a:off x="7720120" y="2590227"/>
            <a:ext cx="285308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139" name="组合 138"/>
          <p:cNvGrpSpPr/>
          <p:nvPr/>
        </p:nvGrpSpPr>
        <p:grpSpPr>
          <a:xfrm>
            <a:off x="6884932" y="3552224"/>
            <a:ext cx="707047" cy="637483"/>
            <a:chOff x="5424755" y="1340768"/>
            <a:chExt cx="670560" cy="604586"/>
          </a:xfrm>
        </p:grpSpPr>
        <p:grpSp>
          <p:nvGrpSpPr>
            <p:cNvPr id="140" name="组合 13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53" name="组合 15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65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66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64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43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02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67" name="矩形 166"/>
          <p:cNvSpPr/>
          <p:nvPr/>
        </p:nvSpPr>
        <p:spPr>
          <a:xfrm>
            <a:off x="7720120" y="3388547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8" name="矩形 47"/>
          <p:cNvSpPr>
            <a:spLocks noChangeArrowheads="1"/>
          </p:cNvSpPr>
          <p:nvPr/>
        </p:nvSpPr>
        <p:spPr bwMode="auto">
          <a:xfrm>
            <a:off x="7720120" y="3729120"/>
            <a:ext cx="285308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169" name="组合 168"/>
          <p:cNvGrpSpPr/>
          <p:nvPr/>
        </p:nvGrpSpPr>
        <p:grpSpPr>
          <a:xfrm>
            <a:off x="5266771" y="2401507"/>
            <a:ext cx="707047" cy="637483"/>
            <a:chOff x="5424755" y="1340768"/>
            <a:chExt cx="670560" cy="604586"/>
          </a:xfrm>
        </p:grpSpPr>
        <p:grpSp>
          <p:nvGrpSpPr>
            <p:cNvPr id="170" name="组合 169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72" name="组合 171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74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75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73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71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03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76" name="矩形 175"/>
          <p:cNvSpPr/>
          <p:nvPr/>
        </p:nvSpPr>
        <p:spPr>
          <a:xfrm>
            <a:off x="2481215" y="2253572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7" name="矩形 47"/>
          <p:cNvSpPr>
            <a:spLocks noChangeArrowheads="1"/>
          </p:cNvSpPr>
          <p:nvPr/>
        </p:nvSpPr>
        <p:spPr bwMode="auto">
          <a:xfrm>
            <a:off x="2481214" y="2594145"/>
            <a:ext cx="285308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178" name="组合 177"/>
          <p:cNvGrpSpPr/>
          <p:nvPr/>
        </p:nvGrpSpPr>
        <p:grpSpPr>
          <a:xfrm>
            <a:off x="5266771" y="3536481"/>
            <a:ext cx="707047" cy="637483"/>
            <a:chOff x="5424755" y="1340768"/>
            <a:chExt cx="670560" cy="604586"/>
          </a:xfrm>
        </p:grpSpPr>
        <p:grpSp>
          <p:nvGrpSpPr>
            <p:cNvPr id="179" name="组合 17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81" name="组合 18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83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84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82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8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04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85" name="矩形 184"/>
          <p:cNvSpPr/>
          <p:nvPr/>
        </p:nvSpPr>
        <p:spPr>
          <a:xfrm>
            <a:off x="2481215" y="3388547"/>
            <a:ext cx="1636203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6" name="矩形 47"/>
          <p:cNvSpPr>
            <a:spLocks noChangeArrowheads="1"/>
          </p:cNvSpPr>
          <p:nvPr/>
        </p:nvSpPr>
        <p:spPr bwMode="auto">
          <a:xfrm>
            <a:off x="2481214" y="3729120"/>
            <a:ext cx="2853081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在此录入上述图表的描述说明，录入上述图表的描述说明。</a:t>
            </a:r>
          </a:p>
        </p:txBody>
      </p:sp>
      <p:grpSp>
        <p:nvGrpSpPr>
          <p:cNvPr id="187" name="组合 186"/>
          <p:cNvGrpSpPr/>
          <p:nvPr/>
        </p:nvGrpSpPr>
        <p:grpSpPr>
          <a:xfrm>
            <a:off x="1431178" y="5187445"/>
            <a:ext cx="555195" cy="500571"/>
            <a:chOff x="5424755" y="1340768"/>
            <a:chExt cx="670560" cy="604586"/>
          </a:xfrm>
        </p:grpSpPr>
        <p:grpSp>
          <p:nvGrpSpPr>
            <p:cNvPr id="188" name="组合 187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190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9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2" name="文本框 9"/>
          <p:cNvSpPr txBox="1"/>
          <p:nvPr/>
        </p:nvSpPr>
        <p:spPr>
          <a:xfrm>
            <a:off x="2101584" y="5202387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93" name="直接连接符 192"/>
          <p:cNvCxnSpPr/>
          <p:nvPr/>
        </p:nvCxnSpPr>
        <p:spPr>
          <a:xfrm>
            <a:off x="2177510" y="5582017"/>
            <a:ext cx="861177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组合 193"/>
          <p:cNvGrpSpPr/>
          <p:nvPr/>
        </p:nvGrpSpPr>
        <p:grpSpPr>
          <a:xfrm>
            <a:off x="10939926" y="5444497"/>
            <a:ext cx="272798" cy="245958"/>
            <a:chOff x="3720691" y="2824413"/>
            <a:chExt cx="1341120" cy="1209172"/>
          </a:xfrm>
        </p:grpSpPr>
        <p:sp>
          <p:nvSpPr>
            <p:cNvPr id="195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7" name="TextBox 196"/>
          <p:cNvSpPr txBox="1"/>
          <p:nvPr/>
        </p:nvSpPr>
        <p:spPr>
          <a:xfrm>
            <a:off x="2075665" y="5737604"/>
            <a:ext cx="9010210" cy="682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grpSp>
        <p:nvGrpSpPr>
          <p:cNvPr id="198" name="组合 197"/>
          <p:cNvGrpSpPr/>
          <p:nvPr/>
        </p:nvGrpSpPr>
        <p:grpSpPr>
          <a:xfrm>
            <a:off x="8783086" y="2131030"/>
            <a:ext cx="293532" cy="194551"/>
            <a:chOff x="9482595" y="2565731"/>
            <a:chExt cx="278384" cy="184511"/>
          </a:xfrm>
        </p:grpSpPr>
        <p:sp>
          <p:nvSpPr>
            <p:cNvPr id="199" name="椭圆 198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椭圆 199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052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4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5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5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4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4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450"/>
                            </p:stCondLst>
                            <p:childTnLst>
                              <p:par>
                                <p:cTn id="7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4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350"/>
                            </p:stCondLst>
                            <p:childTnLst>
                              <p:par>
                                <p:cTn id="8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85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85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600"/>
                            </p:stCondLst>
                            <p:childTnLst>
                              <p:par>
                                <p:cTn id="10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8" grpId="0" animBg="1"/>
      <p:bldP spid="129" grpId="0"/>
      <p:bldP spid="137" grpId="0"/>
      <p:bldP spid="138" grpId="0"/>
      <p:bldP spid="167" grpId="0"/>
      <p:bldP spid="168" grpId="0"/>
      <p:bldP spid="176" grpId="0"/>
      <p:bldP spid="177" grpId="0"/>
      <p:bldP spid="185" grpId="0"/>
      <p:bldP spid="186" grpId="0"/>
      <p:bldP spid="192" grpId="0"/>
      <p:bldP spid="1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227516" y="2249654"/>
            <a:ext cx="2769782" cy="276978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5897892" y="2249654"/>
            <a:ext cx="2769782" cy="276978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2" name="KSO_Shape"/>
          <p:cNvSpPr>
            <a:spLocks/>
          </p:cNvSpPr>
          <p:nvPr/>
        </p:nvSpPr>
        <p:spPr bwMode="auto">
          <a:xfrm>
            <a:off x="755934" y="397768"/>
            <a:ext cx="358190" cy="245958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09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574584" y="2906541"/>
            <a:ext cx="1689979" cy="1523708"/>
            <a:chOff x="4702856" y="2924944"/>
            <a:chExt cx="1401009" cy="1263169"/>
          </a:xfrm>
        </p:grpSpPr>
        <p:grpSp>
          <p:nvGrpSpPr>
            <p:cNvPr id="49" name="组合 48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53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54" name="Freeform 5"/>
                <p:cNvSpPr>
                  <a:spLocks/>
                </p:cNvSpPr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52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4801443" y="3356992"/>
              <a:ext cx="1296145" cy="310338"/>
            </a:xfrm>
            <a:prstGeom prst="rect">
              <a:avLst/>
            </a:prstGeom>
          </p:spPr>
          <p:txBody>
            <a:bodyPr wrap="square" lIns="96406" tIns="48204" rIns="96406" bIns="48204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4595618" y="2100373"/>
            <a:ext cx="707047" cy="637483"/>
            <a:chOff x="5424755" y="1340768"/>
            <a:chExt cx="670560" cy="604586"/>
          </a:xfrm>
        </p:grpSpPr>
        <p:grpSp>
          <p:nvGrpSpPr>
            <p:cNvPr id="97" name="组合 96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99" name="组合 9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1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02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00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8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01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3900100" y="3312620"/>
            <a:ext cx="707047" cy="637483"/>
            <a:chOff x="5424755" y="1340768"/>
            <a:chExt cx="670560" cy="604586"/>
          </a:xfrm>
        </p:grpSpPr>
        <p:grpSp>
          <p:nvGrpSpPr>
            <p:cNvPr id="104" name="组合 103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08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09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07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05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02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4583435" y="4451513"/>
            <a:ext cx="707047" cy="637483"/>
            <a:chOff x="5424755" y="1340768"/>
            <a:chExt cx="670560" cy="604586"/>
          </a:xfrm>
        </p:grpSpPr>
        <p:grpSp>
          <p:nvGrpSpPr>
            <p:cNvPr id="111" name="组合 11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14" name="组合 113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16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17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15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13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03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7620482" y="2097802"/>
            <a:ext cx="707047" cy="637483"/>
            <a:chOff x="5424755" y="1340768"/>
            <a:chExt cx="670560" cy="604586"/>
          </a:xfrm>
        </p:grpSpPr>
        <p:grpSp>
          <p:nvGrpSpPr>
            <p:cNvPr id="119" name="组合 118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21" name="组合 120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28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9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22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20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04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8251603" y="3312620"/>
            <a:ext cx="707047" cy="637483"/>
            <a:chOff x="5424755" y="1340768"/>
            <a:chExt cx="670560" cy="604586"/>
          </a:xfrm>
        </p:grpSpPr>
        <p:grpSp>
          <p:nvGrpSpPr>
            <p:cNvPr id="131" name="组合 130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33" name="组合 132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35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36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34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32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05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7620482" y="4421439"/>
            <a:ext cx="707047" cy="637483"/>
            <a:chOff x="5424755" y="1340768"/>
            <a:chExt cx="670560" cy="604586"/>
          </a:xfrm>
        </p:grpSpPr>
        <p:grpSp>
          <p:nvGrpSpPr>
            <p:cNvPr id="138" name="组合 137"/>
            <p:cNvGrpSpPr/>
            <p:nvPr/>
          </p:nvGrpSpPr>
          <p:grpSpPr>
            <a:xfrm>
              <a:off x="5424755" y="1340768"/>
              <a:ext cx="670560" cy="604586"/>
              <a:chOff x="5424755" y="1340768"/>
              <a:chExt cx="670560" cy="604586"/>
            </a:xfrm>
          </p:grpSpPr>
          <p:grpSp>
            <p:nvGrpSpPr>
              <p:cNvPr id="140" name="组合 139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142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43" name="Freeform 5"/>
                <p:cNvSpPr>
                  <a:spLocks/>
                </p:cNvSpPr>
                <p:nvPr/>
              </p:nvSpPr>
              <p:spPr bwMode="auto">
                <a:xfrm rot="1855731">
                  <a:off x="3764581" y="2863367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141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39" name="TextBox 7"/>
            <p:cNvSpPr>
              <a:spLocks noChangeArrowheads="1"/>
            </p:cNvSpPr>
            <p:nvPr/>
          </p:nvSpPr>
          <p:spPr bwMode="auto">
            <a:xfrm>
              <a:off x="5472003" y="1484784"/>
              <a:ext cx="576064" cy="3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9" b="1" dirty="0">
                  <a:solidFill>
                    <a:srgbClr val="C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微软雅黑" pitchFamily="34" charset="-122"/>
                </a:rPr>
                <a:t>06</a:t>
              </a:r>
              <a:endParaRPr lang="zh-CN" altLang="en-US" sz="2109" b="1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微软雅黑" pitchFamily="34" charset="-122"/>
              </a:endParaRPr>
            </a:p>
          </p:txBody>
        </p:sp>
      </p:grpSp>
      <p:sp>
        <p:nvSpPr>
          <p:cNvPr id="144" name="矩形 143"/>
          <p:cNvSpPr/>
          <p:nvPr/>
        </p:nvSpPr>
        <p:spPr>
          <a:xfrm>
            <a:off x="3100289" y="1870023"/>
            <a:ext cx="134281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 algn="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矩形 47"/>
          <p:cNvSpPr>
            <a:spLocks noChangeArrowheads="1"/>
          </p:cNvSpPr>
          <p:nvPr/>
        </p:nvSpPr>
        <p:spPr bwMode="auto">
          <a:xfrm>
            <a:off x="1785690" y="2224304"/>
            <a:ext cx="2669605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</a:t>
            </a:r>
            <a:endParaRPr lang="en-US" altLang="zh-CN" sz="1476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明，录入上述图表的描述说明。</a:t>
            </a:r>
          </a:p>
        </p:txBody>
      </p:sp>
      <p:sp>
        <p:nvSpPr>
          <p:cNvPr id="146" name="矩形 145"/>
          <p:cNvSpPr/>
          <p:nvPr/>
        </p:nvSpPr>
        <p:spPr>
          <a:xfrm>
            <a:off x="2429143" y="3160768"/>
            <a:ext cx="134281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 algn="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7" name="矩形 47"/>
          <p:cNvSpPr>
            <a:spLocks noChangeArrowheads="1"/>
          </p:cNvSpPr>
          <p:nvPr/>
        </p:nvSpPr>
        <p:spPr bwMode="auto">
          <a:xfrm>
            <a:off x="1114543" y="3515049"/>
            <a:ext cx="2669605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</a:t>
            </a:r>
            <a:endParaRPr lang="en-US" altLang="zh-CN" sz="1476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明，录入上述图表的描述说明。</a:t>
            </a:r>
          </a:p>
        </p:txBody>
      </p:sp>
      <p:sp>
        <p:nvSpPr>
          <p:cNvPr id="148" name="矩形 147"/>
          <p:cNvSpPr/>
          <p:nvPr/>
        </p:nvSpPr>
        <p:spPr>
          <a:xfrm>
            <a:off x="3100289" y="4517650"/>
            <a:ext cx="134281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 algn="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9" name="矩形 47"/>
          <p:cNvSpPr>
            <a:spLocks noChangeArrowheads="1"/>
          </p:cNvSpPr>
          <p:nvPr/>
        </p:nvSpPr>
        <p:spPr bwMode="auto">
          <a:xfrm>
            <a:off x="1785690" y="4871930"/>
            <a:ext cx="2669605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</a:t>
            </a:r>
            <a:endParaRPr lang="en-US" altLang="zh-CN" sz="1476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明，录入上述图表的描述说明。</a:t>
            </a:r>
          </a:p>
        </p:txBody>
      </p:sp>
      <p:sp>
        <p:nvSpPr>
          <p:cNvPr id="150" name="矩形 149"/>
          <p:cNvSpPr/>
          <p:nvPr/>
        </p:nvSpPr>
        <p:spPr>
          <a:xfrm>
            <a:off x="8327530" y="1870023"/>
            <a:ext cx="134281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 algn="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1" name="矩形 47"/>
          <p:cNvSpPr>
            <a:spLocks noChangeArrowheads="1"/>
          </p:cNvSpPr>
          <p:nvPr/>
        </p:nvSpPr>
        <p:spPr bwMode="auto">
          <a:xfrm>
            <a:off x="8543643" y="2224304"/>
            <a:ext cx="2669605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</a:t>
            </a:r>
            <a:endParaRPr lang="en-US" altLang="zh-CN" sz="1476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明，录入上述图表的描述说明。</a:t>
            </a:r>
          </a:p>
        </p:txBody>
      </p:sp>
      <p:sp>
        <p:nvSpPr>
          <p:cNvPr id="152" name="矩形 151"/>
          <p:cNvSpPr/>
          <p:nvPr/>
        </p:nvSpPr>
        <p:spPr>
          <a:xfrm>
            <a:off x="8870678" y="3160768"/>
            <a:ext cx="134281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 algn="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" name="矩形 47"/>
          <p:cNvSpPr>
            <a:spLocks noChangeArrowheads="1"/>
          </p:cNvSpPr>
          <p:nvPr/>
        </p:nvSpPr>
        <p:spPr bwMode="auto">
          <a:xfrm>
            <a:off x="9150528" y="3515049"/>
            <a:ext cx="2669605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</a:t>
            </a:r>
            <a:endParaRPr lang="en-US" altLang="zh-CN" sz="1476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明，录入上述图表的描述说明。</a:t>
            </a:r>
          </a:p>
        </p:txBody>
      </p:sp>
      <p:sp>
        <p:nvSpPr>
          <p:cNvPr id="154" name="矩形 153"/>
          <p:cNvSpPr/>
          <p:nvPr/>
        </p:nvSpPr>
        <p:spPr>
          <a:xfrm>
            <a:off x="8263268" y="4365797"/>
            <a:ext cx="1342817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pPr algn="r"/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5" name="矩形 47"/>
          <p:cNvSpPr>
            <a:spLocks noChangeArrowheads="1"/>
          </p:cNvSpPr>
          <p:nvPr/>
        </p:nvSpPr>
        <p:spPr bwMode="auto">
          <a:xfrm>
            <a:off x="8543119" y="4720078"/>
            <a:ext cx="2669605" cy="64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</a:t>
            </a:r>
            <a:endParaRPr lang="en-US" altLang="zh-CN" sz="1476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明，录入上述图表的描述说明。</a:t>
            </a:r>
          </a:p>
        </p:txBody>
      </p:sp>
      <p:cxnSp>
        <p:nvCxnSpPr>
          <p:cNvPr id="4" name="直接箭头连接符 3"/>
          <p:cNvCxnSpPr/>
          <p:nvPr/>
        </p:nvCxnSpPr>
        <p:spPr>
          <a:xfrm>
            <a:off x="5290483" y="2629285"/>
            <a:ext cx="419538" cy="44116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箭头连接符 155"/>
          <p:cNvCxnSpPr/>
          <p:nvPr/>
        </p:nvCxnSpPr>
        <p:spPr>
          <a:xfrm>
            <a:off x="4758999" y="3616325"/>
            <a:ext cx="645039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箭头连接符 156"/>
          <p:cNvCxnSpPr/>
          <p:nvPr/>
        </p:nvCxnSpPr>
        <p:spPr>
          <a:xfrm flipV="1">
            <a:off x="5214556" y="4285060"/>
            <a:ext cx="478948" cy="23259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箭头连接符 157"/>
          <p:cNvCxnSpPr/>
          <p:nvPr/>
        </p:nvCxnSpPr>
        <p:spPr>
          <a:xfrm flipH="1">
            <a:off x="7256992" y="2732733"/>
            <a:ext cx="499147" cy="33771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箭头连接符 158"/>
          <p:cNvCxnSpPr/>
          <p:nvPr/>
        </p:nvCxnSpPr>
        <p:spPr>
          <a:xfrm flipH="1">
            <a:off x="7417685" y="3692251"/>
            <a:ext cx="682066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箭头连接符 159"/>
          <p:cNvCxnSpPr>
            <a:stCxn id="142" idx="8"/>
          </p:cNvCxnSpPr>
          <p:nvPr/>
        </p:nvCxnSpPr>
        <p:spPr>
          <a:xfrm flipH="1" flipV="1">
            <a:off x="7188638" y="4223735"/>
            <a:ext cx="508031" cy="30956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组合 160"/>
          <p:cNvGrpSpPr/>
          <p:nvPr/>
        </p:nvGrpSpPr>
        <p:grpSpPr>
          <a:xfrm>
            <a:off x="9618274" y="4299661"/>
            <a:ext cx="293532" cy="194551"/>
            <a:chOff x="9482595" y="2565731"/>
            <a:chExt cx="278384" cy="184511"/>
          </a:xfrm>
        </p:grpSpPr>
        <p:sp>
          <p:nvSpPr>
            <p:cNvPr id="162" name="椭圆 161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935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5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4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4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4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4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4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4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4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4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75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5" grpId="0" animBg="1"/>
      <p:bldP spid="112" grpId="0" animBg="1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2" name="KSO_Shape"/>
          <p:cNvSpPr>
            <a:spLocks/>
          </p:cNvSpPr>
          <p:nvPr/>
        </p:nvSpPr>
        <p:spPr bwMode="auto">
          <a:xfrm>
            <a:off x="755934" y="397768"/>
            <a:ext cx="358190" cy="245958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11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915576" y="2465998"/>
            <a:ext cx="1477242" cy="1331902"/>
            <a:chOff x="4702856" y="2924944"/>
            <a:chExt cx="1401009" cy="1263169"/>
          </a:xfrm>
        </p:grpSpPr>
        <p:grpSp>
          <p:nvGrpSpPr>
            <p:cNvPr id="57" name="组合 56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1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2" name="Freeform 5"/>
                <p:cNvSpPr>
                  <a:spLocks/>
                </p:cNvSpPr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60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58" name="矩形 57"/>
            <p:cNvSpPr/>
            <p:nvPr/>
          </p:nvSpPr>
          <p:spPr>
            <a:xfrm>
              <a:off x="4801443" y="3356992"/>
              <a:ext cx="1296145" cy="355030"/>
            </a:xfrm>
            <a:prstGeom prst="rect">
              <a:avLst/>
            </a:prstGeom>
          </p:spPr>
          <p:txBody>
            <a:bodyPr wrap="square" lIns="96406" tIns="48204" rIns="96406" bIns="48204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708993" y="2980867"/>
            <a:ext cx="1689979" cy="1523708"/>
            <a:chOff x="4702856" y="2924944"/>
            <a:chExt cx="1401009" cy="1263169"/>
          </a:xfrm>
        </p:grpSpPr>
        <p:grpSp>
          <p:nvGrpSpPr>
            <p:cNvPr id="64" name="组合 63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69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73" name="Freeform 5"/>
                <p:cNvSpPr>
                  <a:spLocks/>
                </p:cNvSpPr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67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4801443" y="3356992"/>
              <a:ext cx="1296145" cy="310338"/>
            </a:xfrm>
            <a:prstGeom prst="rect">
              <a:avLst/>
            </a:prstGeom>
          </p:spPr>
          <p:txBody>
            <a:bodyPr wrap="square" lIns="96406" tIns="48204" rIns="96406" bIns="48204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524714" y="1870024"/>
            <a:ext cx="2022072" cy="1823127"/>
            <a:chOff x="4702856" y="2924944"/>
            <a:chExt cx="1401009" cy="1263169"/>
          </a:xfrm>
        </p:grpSpPr>
        <p:grpSp>
          <p:nvGrpSpPr>
            <p:cNvPr id="75" name="组合 74"/>
            <p:cNvGrpSpPr/>
            <p:nvPr/>
          </p:nvGrpSpPr>
          <p:grpSpPr>
            <a:xfrm>
              <a:off x="4702856" y="2924944"/>
              <a:ext cx="1401009" cy="1263169"/>
              <a:chOff x="5424755" y="1340768"/>
              <a:chExt cx="670560" cy="604586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5424755" y="1340768"/>
                <a:ext cx="670560" cy="604586"/>
                <a:chOff x="3720691" y="2824413"/>
                <a:chExt cx="1341120" cy="1209172"/>
              </a:xfrm>
            </p:grpSpPr>
            <p:sp>
              <p:nvSpPr>
                <p:cNvPr id="79" name="Freeform 5"/>
                <p:cNvSpPr>
                  <a:spLocks/>
                </p:cNvSpPr>
                <p:nvPr/>
              </p:nvSpPr>
              <p:spPr bwMode="auto">
                <a:xfrm rot="1855731">
                  <a:off x="3720691" y="2824413"/>
                  <a:ext cx="1341120" cy="1209172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16200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190500" dist="1143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80" name="Freeform 5"/>
                <p:cNvSpPr>
                  <a:spLocks/>
                </p:cNvSpPr>
                <p:nvPr/>
              </p:nvSpPr>
              <p:spPr bwMode="auto">
                <a:xfrm rot="1855731">
                  <a:off x="3764580" y="2863368"/>
                  <a:ext cx="1264630" cy="1140208"/>
                </a:xfrm>
                <a:custGeom>
                  <a:avLst/>
                  <a:gdLst>
                    <a:gd name="T0" fmla="*/ 2151 w 2740"/>
                    <a:gd name="T1" fmla="*/ 2315 h 2446"/>
                    <a:gd name="T2" fmla="*/ 2055 w 2740"/>
                    <a:gd name="T3" fmla="*/ 2410 h 2446"/>
                    <a:gd name="T4" fmla="*/ 1918 w 2740"/>
                    <a:gd name="T5" fmla="*/ 2445 h 2446"/>
                    <a:gd name="T6" fmla="*/ 816 w 2740"/>
                    <a:gd name="T7" fmla="*/ 2445 h 2446"/>
                    <a:gd name="T8" fmla="*/ 685 w 2740"/>
                    <a:gd name="T9" fmla="*/ 2410 h 2446"/>
                    <a:gd name="T10" fmla="*/ 589 w 2740"/>
                    <a:gd name="T11" fmla="*/ 2314 h 2446"/>
                    <a:gd name="T12" fmla="*/ 36 w 2740"/>
                    <a:gd name="T13" fmla="*/ 1356 h 2446"/>
                    <a:gd name="T14" fmla="*/ 0 w 2740"/>
                    <a:gd name="T15" fmla="*/ 1223 h 2446"/>
                    <a:gd name="T16" fmla="*/ 36 w 2740"/>
                    <a:gd name="T17" fmla="*/ 1089 h 2446"/>
                    <a:gd name="T18" fmla="*/ 587 w 2740"/>
                    <a:gd name="T19" fmla="*/ 135 h 2446"/>
                    <a:gd name="T20" fmla="*/ 685 w 2740"/>
                    <a:gd name="T21" fmla="*/ 37 h 2446"/>
                    <a:gd name="T22" fmla="*/ 810 w 2740"/>
                    <a:gd name="T23" fmla="*/ 1 h 2446"/>
                    <a:gd name="T24" fmla="*/ 1916 w 2740"/>
                    <a:gd name="T25" fmla="*/ 1 h 2446"/>
                    <a:gd name="T26" fmla="*/ 2055 w 2740"/>
                    <a:gd name="T27" fmla="*/ 37 h 2446"/>
                    <a:gd name="T28" fmla="*/ 2151 w 2740"/>
                    <a:gd name="T29" fmla="*/ 132 h 2446"/>
                    <a:gd name="T30" fmla="*/ 2702 w 2740"/>
                    <a:gd name="T31" fmla="*/ 1086 h 2446"/>
                    <a:gd name="T32" fmla="*/ 2740 w 2740"/>
                    <a:gd name="T33" fmla="*/ 1223 h 2446"/>
                    <a:gd name="T34" fmla="*/ 2701 w 2740"/>
                    <a:gd name="T35" fmla="*/ 1361 h 2446"/>
                    <a:gd name="T36" fmla="*/ 2151 w 2740"/>
                    <a:gd name="T37" fmla="*/ 2315 h 2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40" h="2446">
                      <a:moveTo>
                        <a:pt x="2151" y="2315"/>
                      </a:moveTo>
                      <a:cubicBezTo>
                        <a:pt x="2128" y="2353"/>
                        <a:pt x="2096" y="2386"/>
                        <a:pt x="2055" y="2410"/>
                      </a:cubicBezTo>
                      <a:cubicBezTo>
                        <a:pt x="2012" y="2435"/>
                        <a:pt x="1965" y="2446"/>
                        <a:pt x="1918" y="2445"/>
                      </a:cubicBezTo>
                      <a:lnTo>
                        <a:pt x="816" y="2445"/>
                      </a:lnTo>
                      <a:cubicBezTo>
                        <a:pt x="772" y="2445"/>
                        <a:pt x="726" y="2434"/>
                        <a:pt x="685" y="2410"/>
                      </a:cubicBezTo>
                      <a:cubicBezTo>
                        <a:pt x="644" y="2386"/>
                        <a:pt x="611" y="2353"/>
                        <a:pt x="589" y="2314"/>
                      </a:cubicBezTo>
                      <a:lnTo>
                        <a:pt x="36" y="1356"/>
                      </a:lnTo>
                      <a:cubicBezTo>
                        <a:pt x="13" y="1317"/>
                        <a:pt x="0" y="1272"/>
                        <a:pt x="0" y="1223"/>
                      </a:cubicBezTo>
                      <a:cubicBezTo>
                        <a:pt x="0" y="1174"/>
                        <a:pt x="13" y="1129"/>
                        <a:pt x="36" y="1089"/>
                      </a:cubicBezTo>
                      <a:lnTo>
                        <a:pt x="587" y="135"/>
                      </a:lnTo>
                      <a:cubicBezTo>
                        <a:pt x="610" y="96"/>
                        <a:pt x="643" y="61"/>
                        <a:pt x="685" y="37"/>
                      </a:cubicBezTo>
                      <a:cubicBezTo>
                        <a:pt x="724" y="14"/>
                        <a:pt x="767" y="2"/>
                        <a:pt x="810" y="1"/>
                      </a:cubicBezTo>
                      <a:lnTo>
                        <a:pt x="1916" y="1"/>
                      </a:lnTo>
                      <a:cubicBezTo>
                        <a:pt x="1963" y="0"/>
                        <a:pt x="2011" y="11"/>
                        <a:pt x="2055" y="37"/>
                      </a:cubicBezTo>
                      <a:cubicBezTo>
                        <a:pt x="2096" y="60"/>
                        <a:pt x="2129" y="93"/>
                        <a:pt x="2151" y="132"/>
                      </a:cubicBezTo>
                      <a:lnTo>
                        <a:pt x="2702" y="1086"/>
                      </a:lnTo>
                      <a:cubicBezTo>
                        <a:pt x="2726" y="1126"/>
                        <a:pt x="2740" y="1173"/>
                        <a:pt x="2740" y="1223"/>
                      </a:cubicBezTo>
                      <a:cubicBezTo>
                        <a:pt x="2740" y="1274"/>
                        <a:pt x="2726" y="1321"/>
                        <a:pt x="2701" y="1361"/>
                      </a:cubicBezTo>
                      <a:lnTo>
                        <a:pt x="2151" y="231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D3D3D3"/>
                    </a:gs>
                    <a:gs pos="100000">
                      <a:srgbClr val="F9F9F9"/>
                    </a:gs>
                  </a:gsLst>
                  <a:lin ang="21594000" scaled="0"/>
                </a:gradFill>
                <a:ln w="12700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/>
              </p:spPr>
              <p:txBody>
                <a:bodyPr vert="horz" wrap="square" lIns="96416" tIns="48208" rIns="96416" bIns="4820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78" name="Freeform 5"/>
              <p:cNvSpPr>
                <a:spLocks/>
              </p:cNvSpPr>
              <p:nvPr/>
            </p:nvSpPr>
            <p:spPr bwMode="auto">
              <a:xfrm rot="1855731">
                <a:off x="5470180" y="1383052"/>
                <a:ext cx="576760" cy="520015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noFill/>
              <a:ln w="9525" cap="flat">
                <a:solidFill>
                  <a:srgbClr val="C00000"/>
                </a:solidFill>
                <a:prstDash val="sysDash"/>
                <a:miter lim="800000"/>
                <a:headEnd/>
                <a:tailEnd/>
              </a:ln>
              <a:effectLst/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4801443" y="3356992"/>
              <a:ext cx="1296145" cy="259370"/>
            </a:xfrm>
            <a:prstGeom prst="rect">
              <a:avLst/>
            </a:prstGeom>
          </p:spPr>
          <p:txBody>
            <a:bodyPr wrap="square" lIns="96406" tIns="48204" rIns="96406" bIns="48204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82" name="直接连接符 81"/>
          <p:cNvCxnSpPr/>
          <p:nvPr/>
        </p:nvCxnSpPr>
        <p:spPr>
          <a:xfrm>
            <a:off x="3667003" y="3901104"/>
            <a:ext cx="2465399" cy="598285"/>
          </a:xfrm>
          <a:prstGeom prst="line">
            <a:avLst/>
          </a:prstGeom>
          <a:ln>
            <a:solidFill>
              <a:srgbClr val="C00000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6132402" y="4499388"/>
            <a:ext cx="4484400" cy="0"/>
          </a:xfrm>
          <a:prstGeom prst="line">
            <a:avLst/>
          </a:prstGeom>
          <a:ln>
            <a:solidFill>
              <a:srgbClr val="C0000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Freeform 6"/>
          <p:cNvSpPr>
            <a:spLocks/>
          </p:cNvSpPr>
          <p:nvPr/>
        </p:nvSpPr>
        <p:spPr bwMode="auto">
          <a:xfrm>
            <a:off x="9246461" y="2697794"/>
            <a:ext cx="1066636" cy="1801595"/>
          </a:xfrm>
          <a:custGeom>
            <a:avLst/>
            <a:gdLst>
              <a:gd name="T0" fmla="*/ 283 w 283"/>
              <a:gd name="T1" fmla="*/ 97 h 478"/>
              <a:gd name="T2" fmla="*/ 212 w 283"/>
              <a:gd name="T3" fmla="*/ 50 h 478"/>
              <a:gd name="T4" fmla="*/ 142 w 283"/>
              <a:gd name="T5" fmla="*/ 0 h 478"/>
              <a:gd name="T6" fmla="*/ 71 w 283"/>
              <a:gd name="T7" fmla="*/ 50 h 478"/>
              <a:gd name="T8" fmla="*/ 0 w 283"/>
              <a:gd name="T9" fmla="*/ 97 h 478"/>
              <a:gd name="T10" fmla="*/ 42 w 283"/>
              <a:gd name="T11" fmla="*/ 97 h 478"/>
              <a:gd name="T12" fmla="*/ 42 w 283"/>
              <a:gd name="T13" fmla="*/ 478 h 478"/>
              <a:gd name="T14" fmla="*/ 243 w 283"/>
              <a:gd name="T15" fmla="*/ 478 h 478"/>
              <a:gd name="T16" fmla="*/ 243 w 283"/>
              <a:gd name="T17" fmla="*/ 97 h 478"/>
              <a:gd name="T18" fmla="*/ 283 w 283"/>
              <a:gd name="T19" fmla="*/ 97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478">
                <a:moveTo>
                  <a:pt x="283" y="97"/>
                </a:moveTo>
                <a:lnTo>
                  <a:pt x="212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2" y="97"/>
                </a:lnTo>
                <a:lnTo>
                  <a:pt x="42" y="478"/>
                </a:lnTo>
                <a:lnTo>
                  <a:pt x="243" y="478"/>
                </a:lnTo>
                <a:lnTo>
                  <a:pt x="243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843"/>
            </a:schemeClr>
          </a:solidFill>
          <a:ln>
            <a:noFill/>
          </a:ln>
          <a:effec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5" name="Freeform 7"/>
          <p:cNvSpPr>
            <a:spLocks/>
          </p:cNvSpPr>
          <p:nvPr/>
        </p:nvSpPr>
        <p:spPr bwMode="auto">
          <a:xfrm>
            <a:off x="6533707" y="3768197"/>
            <a:ext cx="1070404" cy="731191"/>
          </a:xfrm>
          <a:custGeom>
            <a:avLst/>
            <a:gdLst>
              <a:gd name="T0" fmla="*/ 284 w 284"/>
              <a:gd name="T1" fmla="*/ 97 h 194"/>
              <a:gd name="T2" fmla="*/ 213 w 284"/>
              <a:gd name="T3" fmla="*/ 50 h 194"/>
              <a:gd name="T4" fmla="*/ 142 w 284"/>
              <a:gd name="T5" fmla="*/ 0 h 194"/>
              <a:gd name="T6" fmla="*/ 71 w 284"/>
              <a:gd name="T7" fmla="*/ 50 h 194"/>
              <a:gd name="T8" fmla="*/ 0 w 284"/>
              <a:gd name="T9" fmla="*/ 97 h 194"/>
              <a:gd name="T10" fmla="*/ 40 w 284"/>
              <a:gd name="T11" fmla="*/ 97 h 194"/>
              <a:gd name="T12" fmla="*/ 40 w 284"/>
              <a:gd name="T13" fmla="*/ 194 h 194"/>
              <a:gd name="T14" fmla="*/ 241 w 284"/>
              <a:gd name="T15" fmla="*/ 194 h 194"/>
              <a:gd name="T16" fmla="*/ 241 w 284"/>
              <a:gd name="T17" fmla="*/ 97 h 194"/>
              <a:gd name="T18" fmla="*/ 284 w 284"/>
              <a:gd name="T19" fmla="*/ 9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194">
                <a:moveTo>
                  <a:pt x="284" y="97"/>
                </a:moveTo>
                <a:lnTo>
                  <a:pt x="213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0" y="97"/>
                </a:lnTo>
                <a:lnTo>
                  <a:pt x="40" y="194"/>
                </a:lnTo>
                <a:lnTo>
                  <a:pt x="241" y="194"/>
                </a:lnTo>
                <a:lnTo>
                  <a:pt x="241" y="97"/>
                </a:lnTo>
                <a:lnTo>
                  <a:pt x="284" y="9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843"/>
            </a:schemeClr>
          </a:solidFill>
          <a:ln>
            <a:noFill/>
          </a:ln>
          <a:effec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6" name="Freeform 15"/>
          <p:cNvSpPr>
            <a:spLocks/>
          </p:cNvSpPr>
          <p:nvPr/>
        </p:nvSpPr>
        <p:spPr bwMode="auto">
          <a:xfrm>
            <a:off x="7883460" y="3345773"/>
            <a:ext cx="1070404" cy="1153616"/>
          </a:xfrm>
          <a:custGeom>
            <a:avLst/>
            <a:gdLst>
              <a:gd name="T0" fmla="*/ 283 w 283"/>
              <a:gd name="T1" fmla="*/ 97 h 305"/>
              <a:gd name="T2" fmla="*/ 213 w 283"/>
              <a:gd name="T3" fmla="*/ 49 h 305"/>
              <a:gd name="T4" fmla="*/ 142 w 283"/>
              <a:gd name="T5" fmla="*/ 0 h 305"/>
              <a:gd name="T6" fmla="*/ 71 w 283"/>
              <a:gd name="T7" fmla="*/ 49 h 305"/>
              <a:gd name="T8" fmla="*/ 0 w 283"/>
              <a:gd name="T9" fmla="*/ 97 h 305"/>
              <a:gd name="T10" fmla="*/ 41 w 283"/>
              <a:gd name="T11" fmla="*/ 97 h 305"/>
              <a:gd name="T12" fmla="*/ 41 w 283"/>
              <a:gd name="T13" fmla="*/ 305 h 305"/>
              <a:gd name="T14" fmla="*/ 241 w 283"/>
              <a:gd name="T15" fmla="*/ 305 h 305"/>
              <a:gd name="T16" fmla="*/ 241 w 283"/>
              <a:gd name="T17" fmla="*/ 97 h 305"/>
              <a:gd name="T18" fmla="*/ 283 w 283"/>
              <a:gd name="T19" fmla="*/ 9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5">
                <a:moveTo>
                  <a:pt x="283" y="97"/>
                </a:moveTo>
                <a:lnTo>
                  <a:pt x="213" y="49"/>
                </a:lnTo>
                <a:lnTo>
                  <a:pt x="142" y="0"/>
                </a:lnTo>
                <a:lnTo>
                  <a:pt x="71" y="49"/>
                </a:lnTo>
                <a:lnTo>
                  <a:pt x="0" y="97"/>
                </a:lnTo>
                <a:lnTo>
                  <a:pt x="41" y="97"/>
                </a:lnTo>
                <a:lnTo>
                  <a:pt x="41" y="305"/>
                </a:lnTo>
                <a:lnTo>
                  <a:pt x="241" y="305"/>
                </a:lnTo>
                <a:lnTo>
                  <a:pt x="241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843"/>
            </a:schemeClr>
          </a:solidFill>
          <a:ln>
            <a:noFill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7" name="TextBox 14"/>
          <p:cNvSpPr txBox="1"/>
          <p:nvPr/>
        </p:nvSpPr>
        <p:spPr>
          <a:xfrm>
            <a:off x="6581741" y="3342823"/>
            <a:ext cx="928459" cy="5466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952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20%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8" name="TextBox 18"/>
          <p:cNvSpPr txBox="1"/>
          <p:nvPr/>
        </p:nvSpPr>
        <p:spPr>
          <a:xfrm>
            <a:off x="7954434" y="2820185"/>
            <a:ext cx="928459" cy="5466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952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50%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9" name="TextBox 19"/>
          <p:cNvSpPr txBox="1"/>
          <p:nvPr/>
        </p:nvSpPr>
        <p:spPr>
          <a:xfrm>
            <a:off x="9315551" y="2195583"/>
            <a:ext cx="928459" cy="5466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952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80%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0" name="TextBox 29"/>
          <p:cNvSpPr txBox="1"/>
          <p:nvPr/>
        </p:nvSpPr>
        <p:spPr>
          <a:xfrm flipH="1">
            <a:off x="6132402" y="4775785"/>
            <a:ext cx="2938551" cy="325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98" dirty="0">
                <a:solidFill>
                  <a:srgbClr val="C00000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91" name="TextBox 30"/>
          <p:cNvSpPr txBox="1"/>
          <p:nvPr/>
        </p:nvSpPr>
        <p:spPr>
          <a:xfrm>
            <a:off x="6132401" y="5030873"/>
            <a:ext cx="4852544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5366409" y="1979178"/>
            <a:ext cx="293532" cy="194551"/>
            <a:chOff x="9482595" y="2565731"/>
            <a:chExt cx="278384" cy="184511"/>
          </a:xfrm>
        </p:grpSpPr>
        <p:sp>
          <p:nvSpPr>
            <p:cNvPr id="93" name="椭圆 92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398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44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84" grpId="0" animBg="1"/>
      <p:bldP spid="85" grpId="0" animBg="1"/>
      <p:bldP spid="86" grpId="0" animBg="1"/>
      <p:bldP spid="87" grpId="0"/>
      <p:bldP spid="88" grpId="0"/>
      <p:bldP spid="89" grpId="0"/>
      <p:bldP spid="90" grpId="0"/>
      <p:bldP spid="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583060" y="199648"/>
            <a:ext cx="707047" cy="637483"/>
            <a:chOff x="5424755" y="1340768"/>
            <a:chExt cx="670560" cy="604586"/>
          </a:xfrm>
        </p:grpSpPr>
        <p:grpSp>
          <p:nvGrpSpPr>
            <p:cNvPr id="70" name="组合 69"/>
            <p:cNvGrpSpPr/>
            <p:nvPr/>
          </p:nvGrpSpPr>
          <p:grpSpPr>
            <a:xfrm>
              <a:off x="5424755" y="1340768"/>
              <a:ext cx="670560" cy="604586"/>
              <a:chOff x="3720691" y="2824413"/>
              <a:chExt cx="1341120" cy="1209172"/>
            </a:xfrm>
          </p:grpSpPr>
          <p:sp>
            <p:nvSpPr>
              <p:cNvPr id="72" name="Freeform 5"/>
              <p:cNvSpPr>
                <a:spLocks/>
              </p:cNvSpPr>
              <p:nvPr/>
            </p:nvSpPr>
            <p:spPr bwMode="auto">
              <a:xfrm rot="1855731">
                <a:off x="3720691" y="2824413"/>
                <a:ext cx="1341120" cy="1209172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16200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190500" dist="1143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5"/>
              <p:cNvSpPr>
                <a:spLocks/>
              </p:cNvSpPr>
              <p:nvPr/>
            </p:nvSpPr>
            <p:spPr bwMode="auto">
              <a:xfrm rot="1855731">
                <a:off x="3764581" y="2863367"/>
                <a:ext cx="1264630" cy="1140208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D3D3D3"/>
                  </a:gs>
                  <a:gs pos="100000">
                    <a:srgbClr val="F9F9F9"/>
                  </a:gs>
                </a:gsLst>
                <a:lin ang="21594000" scaled="0"/>
              </a:gradFill>
              <a:ln w="12700" cap="flat">
                <a:noFill/>
                <a:prstDash val="solid"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6416" tIns="48208" rIns="96416" bIns="482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1" name="Freeform 5"/>
            <p:cNvSpPr>
              <a:spLocks/>
            </p:cNvSpPr>
            <p:nvPr/>
          </p:nvSpPr>
          <p:spPr bwMode="auto">
            <a:xfrm rot="1855731">
              <a:off x="5470180" y="1383052"/>
              <a:ext cx="576760" cy="52001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rgbClr val="C00000"/>
              </a:solidFill>
              <a:prstDash val="sysDash"/>
              <a:miter lim="800000"/>
              <a:headEnd/>
              <a:tailEnd/>
            </a:ln>
            <a:effectLst/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2" name="KSO_Shape"/>
          <p:cNvSpPr>
            <a:spLocks/>
          </p:cNvSpPr>
          <p:nvPr/>
        </p:nvSpPr>
        <p:spPr bwMode="auto">
          <a:xfrm>
            <a:off x="755934" y="397768"/>
            <a:ext cx="358190" cy="245958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23" name="文本框 9"/>
          <p:cNvSpPr txBox="1"/>
          <p:nvPr/>
        </p:nvSpPr>
        <p:spPr>
          <a:xfrm>
            <a:off x="1339277" y="324894"/>
            <a:ext cx="1974080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输入文字标题</a:t>
            </a:r>
          </a:p>
        </p:txBody>
      </p:sp>
      <p:cxnSp>
        <p:nvCxnSpPr>
          <p:cNvPr id="124" name="直接连接符 123"/>
          <p:cNvCxnSpPr/>
          <p:nvPr/>
        </p:nvCxnSpPr>
        <p:spPr>
          <a:xfrm>
            <a:off x="1415203" y="704524"/>
            <a:ext cx="102530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11851040" y="485173"/>
            <a:ext cx="272798" cy="245958"/>
            <a:chOff x="3720691" y="2824413"/>
            <a:chExt cx="1341120" cy="1209172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63" name="文本框 9"/>
          <p:cNvSpPr txBox="1"/>
          <p:nvPr/>
        </p:nvSpPr>
        <p:spPr>
          <a:xfrm>
            <a:off x="11288650" y="351501"/>
            <a:ext cx="455557" cy="350017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en-US" altLang="zh-CN" dirty="0">
                <a:solidFill>
                  <a:srgbClr val="C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12</a:t>
            </a:r>
            <a:endParaRPr lang="zh-CN" altLang="en-US" dirty="0">
              <a:solidFill>
                <a:srgbClr val="C0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580377" y="2111138"/>
            <a:ext cx="1653806" cy="1491094"/>
            <a:chOff x="3720691" y="2824413"/>
            <a:chExt cx="1341120" cy="1209172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Freeform 5"/>
          <p:cNvSpPr>
            <a:spLocks/>
          </p:cNvSpPr>
          <p:nvPr/>
        </p:nvSpPr>
        <p:spPr bwMode="auto">
          <a:xfrm rot="1855731">
            <a:off x="5693622" y="2221256"/>
            <a:ext cx="1427311" cy="128688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文本框 9"/>
          <p:cNvSpPr txBox="1"/>
          <p:nvPr/>
        </p:nvSpPr>
        <p:spPr>
          <a:xfrm>
            <a:off x="5837833" y="2495653"/>
            <a:ext cx="1138892" cy="72217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algn="ctr"/>
            <a:r>
              <a:rPr lang="zh-CN" altLang="en-US" sz="2109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altLang="zh-CN" sz="2109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109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109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356570" y="2765951"/>
            <a:ext cx="1085765" cy="978940"/>
            <a:chOff x="3720691" y="2824413"/>
            <a:chExt cx="1341120" cy="1209172"/>
          </a:xfrm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136348" y="3768177"/>
            <a:ext cx="1085765" cy="978940"/>
            <a:chOff x="3720691" y="2824413"/>
            <a:chExt cx="1341120" cy="1209172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505533" y="3768177"/>
            <a:ext cx="1085765" cy="978940"/>
            <a:chOff x="3720691" y="2824413"/>
            <a:chExt cx="1341120" cy="1209172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317690" y="2781137"/>
            <a:ext cx="1085765" cy="978940"/>
            <a:chOff x="3720691" y="2824413"/>
            <a:chExt cx="1341120" cy="1209172"/>
          </a:xfrm>
        </p:grpSpPr>
        <p:sp>
          <p:nvSpPr>
            <p:cNvPr id="67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Freeform 66"/>
          <p:cNvSpPr>
            <a:spLocks noEditPoints="1"/>
          </p:cNvSpPr>
          <p:nvPr/>
        </p:nvSpPr>
        <p:spPr bwMode="auto">
          <a:xfrm>
            <a:off x="5496442" y="4088773"/>
            <a:ext cx="365578" cy="321143"/>
          </a:xfrm>
          <a:custGeom>
            <a:avLst/>
            <a:gdLst>
              <a:gd name="T0" fmla="*/ 180 w 200"/>
              <a:gd name="T1" fmla="*/ 176 h 176"/>
              <a:gd name="T2" fmla="*/ 20 w 200"/>
              <a:gd name="T3" fmla="*/ 176 h 176"/>
              <a:gd name="T4" fmla="*/ 0 w 200"/>
              <a:gd name="T5" fmla="*/ 156 h 176"/>
              <a:gd name="T6" fmla="*/ 0 w 200"/>
              <a:gd name="T7" fmla="*/ 20 h 176"/>
              <a:gd name="T8" fmla="*/ 20 w 200"/>
              <a:gd name="T9" fmla="*/ 0 h 176"/>
              <a:gd name="T10" fmla="*/ 180 w 200"/>
              <a:gd name="T11" fmla="*/ 0 h 176"/>
              <a:gd name="T12" fmla="*/ 200 w 200"/>
              <a:gd name="T13" fmla="*/ 20 h 176"/>
              <a:gd name="T14" fmla="*/ 200 w 200"/>
              <a:gd name="T15" fmla="*/ 156 h 176"/>
              <a:gd name="T16" fmla="*/ 180 w 200"/>
              <a:gd name="T17" fmla="*/ 176 h 176"/>
              <a:gd name="T18" fmla="*/ 36 w 200"/>
              <a:gd name="T19" fmla="*/ 160 h 176"/>
              <a:gd name="T20" fmla="*/ 164 w 200"/>
              <a:gd name="T21" fmla="*/ 160 h 176"/>
              <a:gd name="T22" fmla="*/ 182 w 200"/>
              <a:gd name="T23" fmla="*/ 147 h 176"/>
              <a:gd name="T24" fmla="*/ 131 w 200"/>
              <a:gd name="T25" fmla="*/ 103 h 176"/>
              <a:gd name="T26" fmla="*/ 100 w 200"/>
              <a:gd name="T27" fmla="*/ 129 h 176"/>
              <a:gd name="T28" fmla="*/ 69 w 200"/>
              <a:gd name="T29" fmla="*/ 103 h 176"/>
              <a:gd name="T30" fmla="*/ 18 w 200"/>
              <a:gd name="T31" fmla="*/ 148 h 176"/>
              <a:gd name="T32" fmla="*/ 36 w 200"/>
              <a:gd name="T33" fmla="*/ 160 h 176"/>
              <a:gd name="T34" fmla="*/ 145 w 200"/>
              <a:gd name="T35" fmla="*/ 90 h 176"/>
              <a:gd name="T36" fmla="*/ 184 w 200"/>
              <a:gd name="T37" fmla="*/ 125 h 176"/>
              <a:gd name="T38" fmla="*/ 184 w 200"/>
              <a:gd name="T39" fmla="*/ 56 h 176"/>
              <a:gd name="T40" fmla="*/ 145 w 200"/>
              <a:gd name="T41" fmla="*/ 90 h 176"/>
              <a:gd name="T42" fmla="*/ 55 w 200"/>
              <a:gd name="T43" fmla="*/ 90 h 176"/>
              <a:gd name="T44" fmla="*/ 16 w 200"/>
              <a:gd name="T45" fmla="*/ 55 h 176"/>
              <a:gd name="T46" fmla="*/ 16 w 200"/>
              <a:gd name="T47" fmla="*/ 126 h 176"/>
              <a:gd name="T48" fmla="*/ 55 w 200"/>
              <a:gd name="T49" fmla="*/ 90 h 176"/>
              <a:gd name="T50" fmla="*/ 164 w 200"/>
              <a:gd name="T51" fmla="*/ 16 h 176"/>
              <a:gd name="T52" fmla="*/ 36 w 200"/>
              <a:gd name="T53" fmla="*/ 16 h 176"/>
              <a:gd name="T54" fmla="*/ 16 w 200"/>
              <a:gd name="T55" fmla="*/ 31 h 176"/>
              <a:gd name="T56" fmla="*/ 100 w 200"/>
              <a:gd name="T57" fmla="*/ 106 h 176"/>
              <a:gd name="T58" fmla="*/ 183 w 200"/>
              <a:gd name="T59" fmla="*/ 33 h 176"/>
              <a:gd name="T60" fmla="*/ 164 w 200"/>
              <a:gd name="T61" fmla="*/ 1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76">
                <a:moveTo>
                  <a:pt x="180" y="176"/>
                </a:moveTo>
                <a:cubicBezTo>
                  <a:pt x="20" y="176"/>
                  <a:pt x="20" y="176"/>
                  <a:pt x="20" y="176"/>
                </a:cubicBezTo>
                <a:cubicBezTo>
                  <a:pt x="8" y="176"/>
                  <a:pt x="0" y="167"/>
                  <a:pt x="0" y="15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8" y="0"/>
                  <a:pt x="20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91" y="0"/>
                  <a:pt x="200" y="9"/>
                  <a:pt x="200" y="20"/>
                </a:cubicBezTo>
                <a:cubicBezTo>
                  <a:pt x="200" y="156"/>
                  <a:pt x="200" y="156"/>
                  <a:pt x="200" y="156"/>
                </a:cubicBezTo>
                <a:cubicBezTo>
                  <a:pt x="200" y="167"/>
                  <a:pt x="191" y="176"/>
                  <a:pt x="180" y="176"/>
                </a:cubicBezTo>
                <a:close/>
                <a:moveTo>
                  <a:pt x="36" y="160"/>
                </a:moveTo>
                <a:cubicBezTo>
                  <a:pt x="164" y="160"/>
                  <a:pt x="164" y="160"/>
                  <a:pt x="164" y="160"/>
                </a:cubicBezTo>
                <a:cubicBezTo>
                  <a:pt x="172" y="160"/>
                  <a:pt x="179" y="154"/>
                  <a:pt x="182" y="147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18" y="148"/>
                  <a:pt x="18" y="148"/>
                  <a:pt x="18" y="148"/>
                </a:cubicBezTo>
                <a:cubicBezTo>
                  <a:pt x="21" y="155"/>
                  <a:pt x="28" y="160"/>
                  <a:pt x="36" y="160"/>
                </a:cubicBezTo>
                <a:close/>
                <a:moveTo>
                  <a:pt x="145" y="90"/>
                </a:moveTo>
                <a:cubicBezTo>
                  <a:pt x="184" y="125"/>
                  <a:pt x="184" y="125"/>
                  <a:pt x="184" y="125"/>
                </a:cubicBezTo>
                <a:cubicBezTo>
                  <a:pt x="184" y="56"/>
                  <a:pt x="184" y="56"/>
                  <a:pt x="184" y="56"/>
                </a:cubicBezTo>
                <a:lnTo>
                  <a:pt x="145" y="90"/>
                </a:lnTo>
                <a:close/>
                <a:moveTo>
                  <a:pt x="55" y="90"/>
                </a:moveTo>
                <a:cubicBezTo>
                  <a:pt x="16" y="55"/>
                  <a:pt x="16" y="55"/>
                  <a:pt x="16" y="55"/>
                </a:cubicBezTo>
                <a:cubicBezTo>
                  <a:pt x="16" y="126"/>
                  <a:pt x="16" y="126"/>
                  <a:pt x="16" y="126"/>
                </a:cubicBezTo>
                <a:lnTo>
                  <a:pt x="55" y="90"/>
                </a:lnTo>
                <a:close/>
                <a:moveTo>
                  <a:pt x="164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26" y="16"/>
                  <a:pt x="18" y="22"/>
                  <a:pt x="16" y="31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83" y="33"/>
                  <a:pt x="183" y="33"/>
                  <a:pt x="183" y="33"/>
                </a:cubicBezTo>
                <a:cubicBezTo>
                  <a:pt x="182" y="23"/>
                  <a:pt x="174" y="16"/>
                  <a:pt x="164" y="1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3"/>
          <p:cNvSpPr>
            <a:spLocks noEditPoints="1"/>
          </p:cNvSpPr>
          <p:nvPr/>
        </p:nvSpPr>
        <p:spPr bwMode="auto">
          <a:xfrm>
            <a:off x="6842662" y="4027764"/>
            <a:ext cx="411507" cy="443160"/>
          </a:xfrm>
          <a:custGeom>
            <a:avLst/>
            <a:gdLst>
              <a:gd name="T0" fmla="*/ 173 w 186"/>
              <a:gd name="T1" fmla="*/ 88 h 200"/>
              <a:gd name="T2" fmla="*/ 112 w 186"/>
              <a:gd name="T3" fmla="*/ 36 h 200"/>
              <a:gd name="T4" fmla="*/ 146 w 186"/>
              <a:gd name="T5" fmla="*/ 18 h 200"/>
              <a:gd name="T6" fmla="*/ 186 w 186"/>
              <a:gd name="T7" fmla="*/ 59 h 200"/>
              <a:gd name="T8" fmla="*/ 173 w 186"/>
              <a:gd name="T9" fmla="*/ 88 h 200"/>
              <a:gd name="T10" fmla="*/ 95 w 186"/>
              <a:gd name="T11" fmla="*/ 20 h 200"/>
              <a:gd name="T12" fmla="*/ 95 w 186"/>
              <a:gd name="T13" fmla="*/ 45 h 200"/>
              <a:gd name="T14" fmla="*/ 165 w 186"/>
              <a:gd name="T15" fmla="*/ 118 h 200"/>
              <a:gd name="T16" fmla="*/ 151 w 186"/>
              <a:gd name="T17" fmla="*/ 162 h 200"/>
              <a:gd name="T18" fmla="*/ 168 w 186"/>
              <a:gd name="T19" fmla="*/ 191 h 200"/>
              <a:gd name="T20" fmla="*/ 154 w 186"/>
              <a:gd name="T21" fmla="*/ 199 h 200"/>
              <a:gd name="T22" fmla="*/ 139 w 186"/>
              <a:gd name="T23" fmla="*/ 174 h 200"/>
              <a:gd name="T24" fmla="*/ 92 w 186"/>
              <a:gd name="T25" fmla="*/ 191 h 200"/>
              <a:gd name="T26" fmla="*/ 46 w 186"/>
              <a:gd name="T27" fmla="*/ 174 h 200"/>
              <a:gd name="T28" fmla="*/ 31 w 186"/>
              <a:gd name="T29" fmla="*/ 200 h 200"/>
              <a:gd name="T30" fmla="*/ 17 w 186"/>
              <a:gd name="T31" fmla="*/ 192 h 200"/>
              <a:gd name="T32" fmla="*/ 34 w 186"/>
              <a:gd name="T33" fmla="*/ 162 h 200"/>
              <a:gd name="T34" fmla="*/ 19 w 186"/>
              <a:gd name="T35" fmla="*/ 118 h 200"/>
              <a:gd name="T36" fmla="*/ 89 w 186"/>
              <a:gd name="T37" fmla="*/ 45 h 200"/>
              <a:gd name="T38" fmla="*/ 89 w 186"/>
              <a:gd name="T39" fmla="*/ 20 h 200"/>
              <a:gd name="T40" fmla="*/ 82 w 186"/>
              <a:gd name="T41" fmla="*/ 10 h 200"/>
              <a:gd name="T42" fmla="*/ 92 w 186"/>
              <a:gd name="T43" fmla="*/ 0 h 200"/>
              <a:gd name="T44" fmla="*/ 102 w 186"/>
              <a:gd name="T45" fmla="*/ 10 h 200"/>
              <a:gd name="T46" fmla="*/ 95 w 186"/>
              <a:gd name="T47" fmla="*/ 20 h 200"/>
              <a:gd name="T48" fmla="*/ 36 w 186"/>
              <a:gd name="T49" fmla="*/ 118 h 200"/>
              <a:gd name="T50" fmla="*/ 92 w 186"/>
              <a:gd name="T51" fmla="*/ 175 h 200"/>
              <a:gd name="T52" fmla="*/ 149 w 186"/>
              <a:gd name="T53" fmla="*/ 118 h 200"/>
              <a:gd name="T54" fmla="*/ 92 w 186"/>
              <a:gd name="T55" fmla="*/ 61 h 200"/>
              <a:gd name="T56" fmla="*/ 36 w 186"/>
              <a:gd name="T57" fmla="*/ 118 h 200"/>
              <a:gd name="T58" fmla="*/ 109 w 186"/>
              <a:gd name="T59" fmla="*/ 130 h 200"/>
              <a:gd name="T60" fmla="*/ 89 w 186"/>
              <a:gd name="T61" fmla="*/ 130 h 200"/>
              <a:gd name="T62" fmla="*/ 82 w 186"/>
              <a:gd name="T63" fmla="*/ 124 h 200"/>
              <a:gd name="T64" fmla="*/ 82 w 186"/>
              <a:gd name="T65" fmla="*/ 96 h 200"/>
              <a:gd name="T66" fmla="*/ 89 w 186"/>
              <a:gd name="T67" fmla="*/ 90 h 200"/>
              <a:gd name="T68" fmla="*/ 96 w 186"/>
              <a:gd name="T69" fmla="*/ 96 h 200"/>
              <a:gd name="T70" fmla="*/ 96 w 186"/>
              <a:gd name="T71" fmla="*/ 117 h 200"/>
              <a:gd name="T72" fmla="*/ 109 w 186"/>
              <a:gd name="T73" fmla="*/ 117 h 200"/>
              <a:gd name="T74" fmla="*/ 116 w 186"/>
              <a:gd name="T75" fmla="*/ 124 h 200"/>
              <a:gd name="T76" fmla="*/ 109 w 186"/>
              <a:gd name="T77" fmla="*/ 130 h 200"/>
              <a:gd name="T78" fmla="*/ 12 w 186"/>
              <a:gd name="T79" fmla="*/ 88 h 200"/>
              <a:gd name="T80" fmla="*/ 0 w 186"/>
              <a:gd name="T81" fmla="*/ 59 h 200"/>
              <a:gd name="T82" fmla="*/ 40 w 186"/>
              <a:gd name="T83" fmla="*/ 18 h 200"/>
              <a:gd name="T84" fmla="*/ 73 w 186"/>
              <a:gd name="T85" fmla="*/ 36 h 200"/>
              <a:gd name="T86" fmla="*/ 12 w 186"/>
              <a:gd name="T87" fmla="*/ 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6" h="200">
                <a:moveTo>
                  <a:pt x="173" y="88"/>
                </a:moveTo>
                <a:cubicBezTo>
                  <a:pt x="164" y="62"/>
                  <a:pt x="141" y="42"/>
                  <a:pt x="112" y="36"/>
                </a:cubicBezTo>
                <a:cubicBezTo>
                  <a:pt x="120" y="25"/>
                  <a:pt x="132" y="18"/>
                  <a:pt x="146" y="18"/>
                </a:cubicBezTo>
                <a:cubicBezTo>
                  <a:pt x="168" y="18"/>
                  <a:pt x="186" y="36"/>
                  <a:pt x="186" y="59"/>
                </a:cubicBezTo>
                <a:cubicBezTo>
                  <a:pt x="186" y="70"/>
                  <a:pt x="181" y="81"/>
                  <a:pt x="173" y="88"/>
                </a:cubicBezTo>
                <a:close/>
                <a:moveTo>
                  <a:pt x="95" y="20"/>
                </a:moveTo>
                <a:cubicBezTo>
                  <a:pt x="95" y="45"/>
                  <a:pt x="95" y="45"/>
                  <a:pt x="95" y="45"/>
                </a:cubicBezTo>
                <a:cubicBezTo>
                  <a:pt x="134" y="47"/>
                  <a:pt x="165" y="79"/>
                  <a:pt x="165" y="118"/>
                </a:cubicBezTo>
                <a:cubicBezTo>
                  <a:pt x="165" y="134"/>
                  <a:pt x="160" y="150"/>
                  <a:pt x="151" y="162"/>
                </a:cubicBezTo>
                <a:cubicBezTo>
                  <a:pt x="168" y="191"/>
                  <a:pt x="168" y="191"/>
                  <a:pt x="168" y="191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26" y="185"/>
                  <a:pt x="110" y="191"/>
                  <a:pt x="92" y="191"/>
                </a:cubicBezTo>
                <a:cubicBezTo>
                  <a:pt x="75" y="191"/>
                  <a:pt x="58" y="185"/>
                  <a:pt x="46" y="174"/>
                </a:cubicBezTo>
                <a:cubicBezTo>
                  <a:pt x="31" y="200"/>
                  <a:pt x="31" y="200"/>
                  <a:pt x="31" y="200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34" y="162"/>
                  <a:pt x="34" y="162"/>
                  <a:pt x="34" y="162"/>
                </a:cubicBezTo>
                <a:cubicBezTo>
                  <a:pt x="25" y="150"/>
                  <a:pt x="19" y="135"/>
                  <a:pt x="19" y="118"/>
                </a:cubicBezTo>
                <a:cubicBezTo>
                  <a:pt x="19" y="79"/>
                  <a:pt x="50" y="47"/>
                  <a:pt x="89" y="45"/>
                </a:cubicBezTo>
                <a:cubicBezTo>
                  <a:pt x="89" y="20"/>
                  <a:pt x="89" y="20"/>
                  <a:pt x="89" y="20"/>
                </a:cubicBezTo>
                <a:cubicBezTo>
                  <a:pt x="85" y="18"/>
                  <a:pt x="82" y="15"/>
                  <a:pt x="82" y="10"/>
                </a:cubicBezTo>
                <a:cubicBezTo>
                  <a:pt x="82" y="5"/>
                  <a:pt x="86" y="0"/>
                  <a:pt x="92" y="0"/>
                </a:cubicBezTo>
                <a:cubicBezTo>
                  <a:pt x="98" y="0"/>
                  <a:pt x="102" y="5"/>
                  <a:pt x="102" y="10"/>
                </a:cubicBezTo>
                <a:cubicBezTo>
                  <a:pt x="102" y="15"/>
                  <a:pt x="99" y="18"/>
                  <a:pt x="95" y="20"/>
                </a:cubicBezTo>
                <a:close/>
                <a:moveTo>
                  <a:pt x="36" y="118"/>
                </a:moveTo>
                <a:cubicBezTo>
                  <a:pt x="36" y="149"/>
                  <a:pt x="61" y="175"/>
                  <a:pt x="92" y="175"/>
                </a:cubicBezTo>
                <a:cubicBezTo>
                  <a:pt x="124" y="175"/>
                  <a:pt x="149" y="149"/>
                  <a:pt x="149" y="118"/>
                </a:cubicBezTo>
                <a:cubicBezTo>
                  <a:pt x="149" y="87"/>
                  <a:pt x="124" y="61"/>
                  <a:pt x="92" y="61"/>
                </a:cubicBezTo>
                <a:cubicBezTo>
                  <a:pt x="61" y="61"/>
                  <a:pt x="36" y="87"/>
                  <a:pt x="36" y="118"/>
                </a:cubicBezTo>
                <a:close/>
                <a:moveTo>
                  <a:pt x="109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5" y="130"/>
                  <a:pt x="82" y="127"/>
                  <a:pt x="82" y="124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3"/>
                  <a:pt x="85" y="90"/>
                  <a:pt x="89" y="90"/>
                </a:cubicBezTo>
                <a:cubicBezTo>
                  <a:pt x="93" y="90"/>
                  <a:pt x="96" y="93"/>
                  <a:pt x="96" y="96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13" y="117"/>
                  <a:pt x="116" y="120"/>
                  <a:pt x="116" y="124"/>
                </a:cubicBezTo>
                <a:cubicBezTo>
                  <a:pt x="116" y="127"/>
                  <a:pt x="113" y="130"/>
                  <a:pt x="109" y="130"/>
                </a:cubicBezTo>
                <a:close/>
                <a:moveTo>
                  <a:pt x="12" y="88"/>
                </a:moveTo>
                <a:cubicBezTo>
                  <a:pt x="4" y="81"/>
                  <a:pt x="0" y="70"/>
                  <a:pt x="0" y="59"/>
                </a:cubicBezTo>
                <a:cubicBezTo>
                  <a:pt x="0" y="36"/>
                  <a:pt x="18" y="18"/>
                  <a:pt x="40" y="18"/>
                </a:cubicBezTo>
                <a:cubicBezTo>
                  <a:pt x="54" y="18"/>
                  <a:pt x="66" y="25"/>
                  <a:pt x="73" y="36"/>
                </a:cubicBezTo>
                <a:cubicBezTo>
                  <a:pt x="45" y="42"/>
                  <a:pt x="22" y="62"/>
                  <a:pt x="12" y="8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8"/>
          <p:cNvSpPr>
            <a:spLocks noEditPoints="1"/>
          </p:cNvSpPr>
          <p:nvPr/>
        </p:nvSpPr>
        <p:spPr bwMode="auto">
          <a:xfrm>
            <a:off x="7706173" y="3067353"/>
            <a:ext cx="317939" cy="406508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"/>
          <p:cNvSpPr>
            <a:spLocks noEditPoints="1"/>
          </p:cNvSpPr>
          <p:nvPr/>
        </p:nvSpPr>
        <p:spPr bwMode="auto">
          <a:xfrm>
            <a:off x="4667412" y="3004858"/>
            <a:ext cx="464080" cy="469294"/>
          </a:xfrm>
          <a:custGeom>
            <a:avLst/>
            <a:gdLst>
              <a:gd name="T0" fmla="*/ 99 w 197"/>
              <a:gd name="T1" fmla="*/ 30 h 199"/>
              <a:gd name="T2" fmla="*/ 106 w 197"/>
              <a:gd name="T3" fmla="*/ 15 h 199"/>
              <a:gd name="T4" fmla="*/ 99 w 197"/>
              <a:gd name="T5" fmla="*/ 0 h 199"/>
              <a:gd name="T6" fmla="*/ 91 w 197"/>
              <a:gd name="T7" fmla="*/ 15 h 199"/>
              <a:gd name="T8" fmla="*/ 99 w 197"/>
              <a:gd name="T9" fmla="*/ 30 h 199"/>
              <a:gd name="T10" fmla="*/ 64 w 197"/>
              <a:gd name="T11" fmla="*/ 39 h 199"/>
              <a:gd name="T12" fmla="*/ 63 w 197"/>
              <a:gd name="T13" fmla="*/ 22 h 199"/>
              <a:gd name="T14" fmla="*/ 49 w 197"/>
              <a:gd name="T15" fmla="*/ 13 h 199"/>
              <a:gd name="T16" fmla="*/ 50 w 197"/>
              <a:gd name="T17" fmla="*/ 30 h 199"/>
              <a:gd name="T18" fmla="*/ 64 w 197"/>
              <a:gd name="T19" fmla="*/ 39 h 199"/>
              <a:gd name="T20" fmla="*/ 175 w 197"/>
              <a:gd name="T21" fmla="*/ 63 h 199"/>
              <a:gd name="T22" fmla="*/ 184 w 197"/>
              <a:gd name="T23" fmla="*/ 49 h 199"/>
              <a:gd name="T24" fmla="*/ 167 w 197"/>
              <a:gd name="T25" fmla="*/ 50 h 199"/>
              <a:gd name="T26" fmla="*/ 158 w 197"/>
              <a:gd name="T27" fmla="*/ 64 h 199"/>
              <a:gd name="T28" fmla="*/ 175 w 197"/>
              <a:gd name="T29" fmla="*/ 63 h 199"/>
              <a:gd name="T30" fmla="*/ 133 w 197"/>
              <a:gd name="T31" fmla="*/ 39 h 199"/>
              <a:gd name="T32" fmla="*/ 147 w 197"/>
              <a:gd name="T33" fmla="*/ 30 h 199"/>
              <a:gd name="T34" fmla="*/ 148 w 197"/>
              <a:gd name="T35" fmla="*/ 13 h 199"/>
              <a:gd name="T36" fmla="*/ 134 w 197"/>
              <a:gd name="T37" fmla="*/ 22 h 199"/>
              <a:gd name="T38" fmla="*/ 133 w 197"/>
              <a:gd name="T39" fmla="*/ 39 h 199"/>
              <a:gd name="T40" fmla="*/ 47 w 197"/>
              <a:gd name="T41" fmla="*/ 119 h 199"/>
              <a:gd name="T42" fmla="*/ 100 w 197"/>
              <a:gd name="T43" fmla="*/ 74 h 199"/>
              <a:gd name="T44" fmla="*/ 153 w 197"/>
              <a:gd name="T45" fmla="*/ 123 h 199"/>
              <a:gd name="T46" fmla="*/ 155 w 197"/>
              <a:gd name="T47" fmla="*/ 123 h 199"/>
              <a:gd name="T48" fmla="*/ 161 w 197"/>
              <a:gd name="T49" fmla="*/ 99 h 199"/>
              <a:gd name="T50" fmla="*/ 101 w 197"/>
              <a:gd name="T51" fmla="*/ 39 h 199"/>
              <a:gd name="T52" fmla="*/ 40 w 197"/>
              <a:gd name="T53" fmla="*/ 99 h 199"/>
              <a:gd name="T54" fmla="*/ 45 w 197"/>
              <a:gd name="T55" fmla="*/ 119 h 199"/>
              <a:gd name="T56" fmla="*/ 47 w 197"/>
              <a:gd name="T57" fmla="*/ 119 h 199"/>
              <a:gd name="T58" fmla="*/ 22 w 197"/>
              <a:gd name="T59" fmla="*/ 63 h 199"/>
              <a:gd name="T60" fmla="*/ 39 w 197"/>
              <a:gd name="T61" fmla="*/ 64 h 199"/>
              <a:gd name="T62" fmla="*/ 30 w 197"/>
              <a:gd name="T63" fmla="*/ 50 h 199"/>
              <a:gd name="T64" fmla="*/ 13 w 197"/>
              <a:gd name="T65" fmla="*/ 49 h 199"/>
              <a:gd name="T66" fmla="*/ 22 w 197"/>
              <a:gd name="T67" fmla="*/ 63 h 199"/>
              <a:gd name="T68" fmla="*/ 183 w 197"/>
              <a:gd name="T69" fmla="*/ 91 h 199"/>
              <a:gd name="T70" fmla="*/ 168 w 197"/>
              <a:gd name="T71" fmla="*/ 99 h 199"/>
              <a:gd name="T72" fmla="*/ 183 w 197"/>
              <a:gd name="T73" fmla="*/ 107 h 199"/>
              <a:gd name="T74" fmla="*/ 197 w 197"/>
              <a:gd name="T75" fmla="*/ 99 h 199"/>
              <a:gd name="T76" fmla="*/ 183 w 197"/>
              <a:gd name="T77" fmla="*/ 91 h 199"/>
              <a:gd name="T78" fmla="*/ 29 w 197"/>
              <a:gd name="T79" fmla="*/ 99 h 199"/>
              <a:gd name="T80" fmla="*/ 15 w 197"/>
              <a:gd name="T81" fmla="*/ 91 h 199"/>
              <a:gd name="T82" fmla="*/ 0 w 197"/>
              <a:gd name="T83" fmla="*/ 99 h 199"/>
              <a:gd name="T84" fmla="*/ 15 w 197"/>
              <a:gd name="T85" fmla="*/ 107 h 199"/>
              <a:gd name="T86" fmla="*/ 29 w 197"/>
              <a:gd name="T87" fmla="*/ 99 h 199"/>
              <a:gd name="T88" fmla="*/ 176 w 197"/>
              <a:gd name="T89" fmla="*/ 158 h 199"/>
              <a:gd name="T90" fmla="*/ 175 w 197"/>
              <a:gd name="T91" fmla="*/ 158 h 199"/>
              <a:gd name="T92" fmla="*/ 175 w 197"/>
              <a:gd name="T93" fmla="*/ 157 h 199"/>
              <a:gd name="T94" fmla="*/ 147 w 197"/>
              <a:gd name="T95" fmla="*/ 129 h 199"/>
              <a:gd name="T96" fmla="*/ 144 w 197"/>
              <a:gd name="T97" fmla="*/ 130 h 199"/>
              <a:gd name="T98" fmla="*/ 102 w 197"/>
              <a:gd name="T99" fmla="*/ 89 h 199"/>
              <a:gd name="T100" fmla="*/ 61 w 197"/>
              <a:gd name="T101" fmla="*/ 127 h 199"/>
              <a:gd name="T102" fmla="*/ 41 w 197"/>
              <a:gd name="T103" fmla="*/ 140 h 199"/>
              <a:gd name="T104" fmla="*/ 42 w 197"/>
              <a:gd name="T105" fmla="*/ 141 h 199"/>
              <a:gd name="T106" fmla="*/ 16 w 197"/>
              <a:gd name="T107" fmla="*/ 169 h 199"/>
              <a:gd name="T108" fmla="*/ 43 w 197"/>
              <a:gd name="T109" fmla="*/ 199 h 199"/>
              <a:gd name="T110" fmla="*/ 176 w 197"/>
              <a:gd name="T111" fmla="*/ 199 h 199"/>
              <a:gd name="T112" fmla="*/ 195 w 197"/>
              <a:gd name="T113" fmla="*/ 177 h 199"/>
              <a:gd name="T114" fmla="*/ 176 w 197"/>
              <a:gd name="T115" fmla="*/ 15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7" h="199">
                <a:moveTo>
                  <a:pt x="99" y="30"/>
                </a:moveTo>
                <a:cubicBezTo>
                  <a:pt x="103" y="30"/>
                  <a:pt x="106" y="23"/>
                  <a:pt x="106" y="15"/>
                </a:cubicBezTo>
                <a:cubicBezTo>
                  <a:pt x="106" y="7"/>
                  <a:pt x="103" y="0"/>
                  <a:pt x="99" y="0"/>
                </a:cubicBezTo>
                <a:cubicBezTo>
                  <a:pt x="94" y="0"/>
                  <a:pt x="91" y="7"/>
                  <a:pt x="91" y="15"/>
                </a:cubicBezTo>
                <a:cubicBezTo>
                  <a:pt x="91" y="23"/>
                  <a:pt x="94" y="30"/>
                  <a:pt x="99" y="30"/>
                </a:cubicBezTo>
                <a:close/>
                <a:moveTo>
                  <a:pt x="64" y="39"/>
                </a:moveTo>
                <a:cubicBezTo>
                  <a:pt x="68" y="37"/>
                  <a:pt x="67" y="29"/>
                  <a:pt x="63" y="22"/>
                </a:cubicBezTo>
                <a:cubicBezTo>
                  <a:pt x="59" y="15"/>
                  <a:pt x="53" y="11"/>
                  <a:pt x="49" y="13"/>
                </a:cubicBezTo>
                <a:cubicBezTo>
                  <a:pt x="45" y="15"/>
                  <a:pt x="46" y="23"/>
                  <a:pt x="50" y="30"/>
                </a:cubicBezTo>
                <a:cubicBezTo>
                  <a:pt x="54" y="37"/>
                  <a:pt x="60" y="41"/>
                  <a:pt x="64" y="39"/>
                </a:cubicBezTo>
                <a:close/>
                <a:moveTo>
                  <a:pt x="175" y="63"/>
                </a:moveTo>
                <a:cubicBezTo>
                  <a:pt x="182" y="59"/>
                  <a:pt x="186" y="53"/>
                  <a:pt x="184" y="49"/>
                </a:cubicBezTo>
                <a:cubicBezTo>
                  <a:pt x="182" y="46"/>
                  <a:pt x="175" y="46"/>
                  <a:pt x="167" y="50"/>
                </a:cubicBezTo>
                <a:cubicBezTo>
                  <a:pt x="160" y="54"/>
                  <a:pt x="156" y="61"/>
                  <a:pt x="158" y="64"/>
                </a:cubicBezTo>
                <a:cubicBezTo>
                  <a:pt x="161" y="68"/>
                  <a:pt x="168" y="68"/>
                  <a:pt x="175" y="63"/>
                </a:cubicBezTo>
                <a:close/>
                <a:moveTo>
                  <a:pt x="133" y="39"/>
                </a:moveTo>
                <a:cubicBezTo>
                  <a:pt x="137" y="41"/>
                  <a:pt x="143" y="37"/>
                  <a:pt x="147" y="30"/>
                </a:cubicBezTo>
                <a:cubicBezTo>
                  <a:pt x="151" y="23"/>
                  <a:pt x="152" y="15"/>
                  <a:pt x="148" y="13"/>
                </a:cubicBezTo>
                <a:cubicBezTo>
                  <a:pt x="144" y="11"/>
                  <a:pt x="138" y="15"/>
                  <a:pt x="134" y="22"/>
                </a:cubicBezTo>
                <a:cubicBezTo>
                  <a:pt x="130" y="29"/>
                  <a:pt x="129" y="37"/>
                  <a:pt x="133" y="39"/>
                </a:cubicBezTo>
                <a:close/>
                <a:moveTo>
                  <a:pt x="47" y="119"/>
                </a:moveTo>
                <a:cubicBezTo>
                  <a:pt x="50" y="92"/>
                  <a:pt x="73" y="74"/>
                  <a:pt x="100" y="74"/>
                </a:cubicBezTo>
                <a:cubicBezTo>
                  <a:pt x="129" y="74"/>
                  <a:pt x="153" y="95"/>
                  <a:pt x="153" y="123"/>
                </a:cubicBezTo>
                <a:cubicBezTo>
                  <a:pt x="154" y="123"/>
                  <a:pt x="155" y="123"/>
                  <a:pt x="155" y="123"/>
                </a:cubicBezTo>
                <a:cubicBezTo>
                  <a:pt x="159" y="115"/>
                  <a:pt x="161" y="109"/>
                  <a:pt x="161" y="99"/>
                </a:cubicBezTo>
                <a:cubicBezTo>
                  <a:pt x="161" y="66"/>
                  <a:pt x="134" y="39"/>
                  <a:pt x="101" y="39"/>
                </a:cubicBezTo>
                <a:cubicBezTo>
                  <a:pt x="67" y="39"/>
                  <a:pt x="40" y="66"/>
                  <a:pt x="40" y="99"/>
                </a:cubicBezTo>
                <a:cubicBezTo>
                  <a:pt x="40" y="107"/>
                  <a:pt x="42" y="112"/>
                  <a:pt x="45" y="119"/>
                </a:cubicBezTo>
                <a:cubicBezTo>
                  <a:pt x="45" y="119"/>
                  <a:pt x="46" y="119"/>
                  <a:pt x="47" y="119"/>
                </a:cubicBezTo>
                <a:close/>
                <a:moveTo>
                  <a:pt x="22" y="63"/>
                </a:moveTo>
                <a:cubicBezTo>
                  <a:pt x="29" y="68"/>
                  <a:pt x="37" y="68"/>
                  <a:pt x="39" y="64"/>
                </a:cubicBezTo>
                <a:cubicBezTo>
                  <a:pt x="41" y="61"/>
                  <a:pt x="37" y="54"/>
                  <a:pt x="30" y="50"/>
                </a:cubicBezTo>
                <a:cubicBezTo>
                  <a:pt x="23" y="46"/>
                  <a:pt x="15" y="46"/>
                  <a:pt x="13" y="49"/>
                </a:cubicBezTo>
                <a:cubicBezTo>
                  <a:pt x="11" y="53"/>
                  <a:pt x="15" y="59"/>
                  <a:pt x="22" y="63"/>
                </a:cubicBezTo>
                <a:close/>
                <a:moveTo>
                  <a:pt x="183" y="91"/>
                </a:moveTo>
                <a:cubicBezTo>
                  <a:pt x="174" y="91"/>
                  <a:pt x="168" y="95"/>
                  <a:pt x="168" y="99"/>
                </a:cubicBezTo>
                <a:cubicBezTo>
                  <a:pt x="168" y="103"/>
                  <a:pt x="174" y="107"/>
                  <a:pt x="183" y="107"/>
                </a:cubicBezTo>
                <a:cubicBezTo>
                  <a:pt x="191" y="107"/>
                  <a:pt x="197" y="103"/>
                  <a:pt x="197" y="99"/>
                </a:cubicBezTo>
                <a:cubicBezTo>
                  <a:pt x="197" y="95"/>
                  <a:pt x="191" y="91"/>
                  <a:pt x="183" y="91"/>
                </a:cubicBezTo>
                <a:close/>
                <a:moveTo>
                  <a:pt x="29" y="99"/>
                </a:moveTo>
                <a:cubicBezTo>
                  <a:pt x="29" y="95"/>
                  <a:pt x="23" y="91"/>
                  <a:pt x="15" y="91"/>
                </a:cubicBezTo>
                <a:cubicBezTo>
                  <a:pt x="6" y="91"/>
                  <a:pt x="0" y="95"/>
                  <a:pt x="0" y="99"/>
                </a:cubicBezTo>
                <a:cubicBezTo>
                  <a:pt x="0" y="103"/>
                  <a:pt x="6" y="107"/>
                  <a:pt x="15" y="107"/>
                </a:cubicBezTo>
                <a:cubicBezTo>
                  <a:pt x="23" y="107"/>
                  <a:pt x="29" y="103"/>
                  <a:pt x="29" y="99"/>
                </a:cubicBezTo>
                <a:close/>
                <a:moveTo>
                  <a:pt x="176" y="158"/>
                </a:moveTo>
                <a:cubicBezTo>
                  <a:pt x="175" y="158"/>
                  <a:pt x="175" y="158"/>
                  <a:pt x="175" y="158"/>
                </a:cubicBezTo>
                <a:cubicBezTo>
                  <a:pt x="175" y="158"/>
                  <a:pt x="175" y="157"/>
                  <a:pt x="175" y="157"/>
                </a:cubicBezTo>
                <a:cubicBezTo>
                  <a:pt x="175" y="142"/>
                  <a:pt x="162" y="129"/>
                  <a:pt x="147" y="129"/>
                </a:cubicBezTo>
                <a:cubicBezTo>
                  <a:pt x="146" y="129"/>
                  <a:pt x="145" y="129"/>
                  <a:pt x="144" y="130"/>
                </a:cubicBezTo>
                <a:cubicBezTo>
                  <a:pt x="143" y="107"/>
                  <a:pt x="125" y="89"/>
                  <a:pt x="102" y="89"/>
                </a:cubicBezTo>
                <a:cubicBezTo>
                  <a:pt x="74" y="89"/>
                  <a:pt x="63" y="106"/>
                  <a:pt x="61" y="127"/>
                </a:cubicBezTo>
                <a:cubicBezTo>
                  <a:pt x="55" y="128"/>
                  <a:pt x="43" y="125"/>
                  <a:pt x="41" y="140"/>
                </a:cubicBezTo>
                <a:cubicBezTo>
                  <a:pt x="41" y="141"/>
                  <a:pt x="41" y="141"/>
                  <a:pt x="42" y="141"/>
                </a:cubicBezTo>
                <a:cubicBezTo>
                  <a:pt x="27" y="142"/>
                  <a:pt x="16" y="154"/>
                  <a:pt x="16" y="169"/>
                </a:cubicBezTo>
                <a:cubicBezTo>
                  <a:pt x="16" y="184"/>
                  <a:pt x="28" y="199"/>
                  <a:pt x="43" y="199"/>
                </a:cubicBezTo>
                <a:cubicBezTo>
                  <a:pt x="90" y="199"/>
                  <a:pt x="152" y="199"/>
                  <a:pt x="176" y="199"/>
                </a:cubicBezTo>
                <a:cubicBezTo>
                  <a:pt x="186" y="199"/>
                  <a:pt x="195" y="188"/>
                  <a:pt x="195" y="177"/>
                </a:cubicBezTo>
                <a:cubicBezTo>
                  <a:pt x="195" y="167"/>
                  <a:pt x="186" y="158"/>
                  <a:pt x="176" y="15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1788128" y="2816161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1787403" y="3156734"/>
            <a:ext cx="2429637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sp>
        <p:nvSpPr>
          <p:cNvPr id="79" name="矩形 78"/>
          <p:cNvSpPr/>
          <p:nvPr/>
        </p:nvSpPr>
        <p:spPr>
          <a:xfrm>
            <a:off x="2775168" y="4334684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2774444" y="4675257"/>
            <a:ext cx="2429637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sp>
        <p:nvSpPr>
          <p:cNvPr id="82" name="矩形 81"/>
          <p:cNvSpPr/>
          <p:nvPr/>
        </p:nvSpPr>
        <p:spPr>
          <a:xfrm>
            <a:off x="7786295" y="4334684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矩形 47"/>
          <p:cNvSpPr>
            <a:spLocks noChangeArrowheads="1"/>
          </p:cNvSpPr>
          <p:nvPr/>
        </p:nvSpPr>
        <p:spPr bwMode="auto">
          <a:xfrm>
            <a:off x="7785571" y="4675257"/>
            <a:ext cx="2429637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sp>
        <p:nvSpPr>
          <p:cNvPr id="96" name="矩形 95"/>
          <p:cNvSpPr/>
          <p:nvPr/>
        </p:nvSpPr>
        <p:spPr>
          <a:xfrm>
            <a:off x="8707884" y="2816161"/>
            <a:ext cx="2515315" cy="374348"/>
          </a:xfrm>
          <a:prstGeom prst="rect">
            <a:avLst/>
          </a:prstGeom>
        </p:spPr>
        <p:txBody>
          <a:bodyPr wrap="square" lIns="96406" tIns="48204" rIns="96406" bIns="48204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矩形 47"/>
          <p:cNvSpPr>
            <a:spLocks noChangeArrowheads="1"/>
          </p:cNvSpPr>
          <p:nvPr/>
        </p:nvSpPr>
        <p:spPr bwMode="auto">
          <a:xfrm>
            <a:off x="8707160" y="3156734"/>
            <a:ext cx="2429637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6" tIns="48204" rIns="96406" bIns="482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76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在此录入上述图表的描述明，在此录入上述图表的描述说。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6884932" y="2021876"/>
            <a:ext cx="293532" cy="194551"/>
            <a:chOff x="9482595" y="2565731"/>
            <a:chExt cx="278384" cy="184511"/>
          </a:xfrm>
        </p:grpSpPr>
        <p:sp>
          <p:nvSpPr>
            <p:cNvPr id="99" name="椭圆 98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251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65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55" grpId="0" animBg="1"/>
      <p:bldP spid="56" grpId="0"/>
      <p:bldP spid="73" grpId="0" animBg="1"/>
      <p:bldP spid="74" grpId="0" animBg="1"/>
      <p:bldP spid="75" grpId="0" animBg="1"/>
      <p:bldP spid="76" grpId="0" animBg="1"/>
      <p:bldP spid="77" grpId="0"/>
      <p:bldP spid="78" grpId="0"/>
      <p:bldP spid="79" grpId="0"/>
      <p:bldP spid="80" grpId="0"/>
      <p:bldP spid="82" grpId="0"/>
      <p:bldP spid="95" grpId="0"/>
      <p:bldP spid="96" grpId="0"/>
      <p:bldP spid="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0" y="2781311"/>
            <a:ext cx="3922874" cy="17089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9" name="组合 158"/>
          <p:cNvGrpSpPr/>
          <p:nvPr/>
        </p:nvGrpSpPr>
        <p:grpSpPr>
          <a:xfrm>
            <a:off x="2903384" y="2796013"/>
            <a:ext cx="1946854" cy="1755311"/>
            <a:chOff x="3720691" y="2824413"/>
            <a:chExt cx="1341120" cy="1209172"/>
          </a:xfrm>
        </p:grpSpPr>
        <p:sp>
          <p:nvSpPr>
            <p:cNvPr id="160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16" tIns="48208" rIns="96416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2" name="Freeform 5"/>
          <p:cNvSpPr>
            <a:spLocks/>
          </p:cNvSpPr>
          <p:nvPr/>
        </p:nvSpPr>
        <p:spPr bwMode="auto">
          <a:xfrm rot="1855731">
            <a:off x="3036697" y="2916211"/>
            <a:ext cx="1680226" cy="151491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6416" tIns="48208" rIns="96416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9" name="组合 168"/>
          <p:cNvGrpSpPr/>
          <p:nvPr/>
        </p:nvGrpSpPr>
        <p:grpSpPr>
          <a:xfrm>
            <a:off x="4712064" y="2923141"/>
            <a:ext cx="293532" cy="194551"/>
            <a:chOff x="9482595" y="2565731"/>
            <a:chExt cx="278384" cy="184511"/>
          </a:xfrm>
        </p:grpSpPr>
        <p:sp>
          <p:nvSpPr>
            <p:cNvPr id="170" name="椭圆 16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2" name="KSO_Shape"/>
          <p:cNvSpPr>
            <a:spLocks/>
          </p:cNvSpPr>
          <p:nvPr/>
        </p:nvSpPr>
        <p:spPr bwMode="auto">
          <a:xfrm>
            <a:off x="3488759" y="3387954"/>
            <a:ext cx="776103" cy="66097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5746040" y="2742550"/>
            <a:ext cx="6909281" cy="170896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036784" y="2742550"/>
            <a:ext cx="5846315" cy="1708963"/>
          </a:xfrm>
          <a:prstGeom prst="rect">
            <a:avLst/>
          </a:prstGeom>
          <a:solidFill>
            <a:srgbClr val="E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 flipH="1">
            <a:off x="6201596" y="2940936"/>
            <a:ext cx="379631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959" b="1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endParaRPr lang="id-ID" sz="6959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8" name="文本框 9"/>
          <p:cNvSpPr txBox="1"/>
          <p:nvPr/>
        </p:nvSpPr>
        <p:spPr>
          <a:xfrm>
            <a:off x="7340489" y="2818477"/>
            <a:ext cx="2885194" cy="527310"/>
          </a:xfrm>
          <a:prstGeom prst="rect">
            <a:avLst/>
          </a:prstGeom>
          <a:noFill/>
        </p:spPr>
        <p:txBody>
          <a:bodyPr wrap="square" lIns="72312" tIns="36156" rIns="72312" bIns="36156" rtlCol="0">
            <a:spAutoFit/>
          </a:bodyPr>
          <a:lstStyle/>
          <a:p>
            <a:pPr marL="0" lvl="1"/>
            <a:r>
              <a:rPr lang="zh-CN" altLang="en-US" sz="2952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289567" y="3316355"/>
            <a:ext cx="5213902" cy="978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7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</p:spTree>
    <p:extLst>
      <p:ext uri="{BB962C8B-B14F-4D97-AF65-F5344CB8AC3E}">
        <p14:creationId xmlns:p14="http://schemas.microsoft.com/office/powerpoint/2010/main" val="97828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62" grpId="0" animBg="1"/>
      <p:bldP spid="172" grpId="0" animBg="1"/>
      <p:bldP spid="45" grpId="0" animBg="1"/>
      <p:bldP spid="46" grpId="0" animBg="1"/>
      <p:bldP spid="47" grpId="0"/>
      <p:bldP spid="48" grpId="0"/>
      <p:bldP spid="4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882E5F6-D460-403D-8A16-75F7B8DEAE6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336"/>
</p:tagLst>
</file>

<file path=ppt/theme/theme1.xml><?xml version="1.0" encoding="utf-8"?>
<a:theme xmlns:a="http://schemas.openxmlformats.org/drawingml/2006/main" name="第一PPT，www.1ppt.com">
  <a:themeElements>
    <a:clrScheme name="自定义 3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54BC"/>
      </a:accent1>
      <a:accent2>
        <a:srgbClr val="90D0FD"/>
      </a:accent2>
      <a:accent3>
        <a:srgbClr val="0154BC"/>
      </a:accent3>
      <a:accent4>
        <a:srgbClr val="90D0FD"/>
      </a:accent4>
      <a:accent5>
        <a:srgbClr val="0154BC"/>
      </a:accent5>
      <a:accent6>
        <a:srgbClr val="90D0FD"/>
      </a:accent6>
      <a:hlink>
        <a:srgbClr val="0154BC"/>
      </a:hlink>
      <a:folHlink>
        <a:srgbClr val="90D0F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3912</Words>
  <Application>Microsoft Office PowerPoint</Application>
  <PresentationFormat>自定义</PresentationFormat>
  <Paragraphs>322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2019-03-11T13:07:07Z</dcterms:modified>
</cp:coreProperties>
</file>