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3" r:id="rId2"/>
  </p:sldMasterIdLst>
  <p:notesMasterIdLst>
    <p:notesMasterId r:id="rId30"/>
  </p:notesMasterIdLst>
  <p:handoutMasterIdLst>
    <p:handoutMasterId r:id="rId31"/>
  </p:handoutMasterIdLst>
  <p:sldIdLst>
    <p:sldId id="3133" r:id="rId3"/>
    <p:sldId id="3134" r:id="rId4"/>
    <p:sldId id="3135" r:id="rId5"/>
    <p:sldId id="3136" r:id="rId6"/>
    <p:sldId id="3142" r:id="rId7"/>
    <p:sldId id="3139" r:id="rId8"/>
    <p:sldId id="3144" r:id="rId9"/>
    <p:sldId id="3146" r:id="rId10"/>
    <p:sldId id="3148" r:id="rId11"/>
    <p:sldId id="3145" r:id="rId12"/>
    <p:sldId id="3150" r:id="rId13"/>
    <p:sldId id="3152" r:id="rId14"/>
    <p:sldId id="3151" r:id="rId15"/>
    <p:sldId id="3154" r:id="rId16"/>
    <p:sldId id="3153" r:id="rId17"/>
    <p:sldId id="3157" r:id="rId18"/>
    <p:sldId id="3159" r:id="rId19"/>
    <p:sldId id="3160" r:id="rId20"/>
    <p:sldId id="3163" r:id="rId21"/>
    <p:sldId id="3158" r:id="rId22"/>
    <p:sldId id="3165" r:id="rId23"/>
    <p:sldId id="3167" r:id="rId24"/>
    <p:sldId id="3168" r:id="rId25"/>
    <p:sldId id="3166" r:id="rId26"/>
    <p:sldId id="3170" r:id="rId27"/>
    <p:sldId id="3172" r:id="rId28"/>
    <p:sldId id="3173"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1D6DC2"/>
    <a:srgbClr val="08B689"/>
    <a:srgbClr val="79B50F"/>
    <a:srgbClr val="09B0DE"/>
    <a:srgbClr val="6669D2"/>
    <a:srgbClr val="33BE9B"/>
    <a:srgbClr val="33FCC4"/>
    <a:srgbClr val="42D2FB"/>
    <a:srgbClr val="A783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2" autoAdjust="0"/>
    <p:restoredTop sz="92986" autoAdjust="0"/>
  </p:normalViewPr>
  <p:slideViewPr>
    <p:cSldViewPr>
      <p:cViewPr>
        <p:scale>
          <a:sx n="50" d="100"/>
          <a:sy n="50" d="100"/>
        </p:scale>
        <p:origin x="-342"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a:t>
            </a:fld>
            <a:endParaRPr lang="zh-CN" altLang="en-US"/>
          </a:p>
        </p:txBody>
      </p:sp>
    </p:spTree>
    <p:extLst>
      <p:ext uri="{BB962C8B-B14F-4D97-AF65-F5344CB8AC3E}">
        <p14:creationId xmlns:p14="http://schemas.microsoft.com/office/powerpoint/2010/main" val="296162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10</a:t>
            </a:fld>
            <a:endParaRPr lang="zh-CN" altLang="en-US"/>
          </a:p>
        </p:txBody>
      </p:sp>
    </p:spTree>
    <p:extLst>
      <p:ext uri="{BB962C8B-B14F-4D97-AF65-F5344CB8AC3E}">
        <p14:creationId xmlns:p14="http://schemas.microsoft.com/office/powerpoint/2010/main" val="2688822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11</a:t>
            </a:fld>
            <a:endParaRPr lang="zh-CN" altLang="en-US"/>
          </a:p>
        </p:txBody>
      </p:sp>
    </p:spTree>
    <p:extLst>
      <p:ext uri="{BB962C8B-B14F-4D97-AF65-F5344CB8AC3E}">
        <p14:creationId xmlns:p14="http://schemas.microsoft.com/office/powerpoint/2010/main" val="1710724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12</a:t>
            </a:fld>
            <a:endParaRPr lang="zh-CN" altLang="en-US"/>
          </a:p>
        </p:txBody>
      </p:sp>
    </p:spTree>
    <p:extLst>
      <p:ext uri="{BB962C8B-B14F-4D97-AF65-F5344CB8AC3E}">
        <p14:creationId xmlns:p14="http://schemas.microsoft.com/office/powerpoint/2010/main" val="3124441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13</a:t>
            </a:fld>
            <a:endParaRPr lang="zh-CN" altLang="en-US"/>
          </a:p>
        </p:txBody>
      </p:sp>
    </p:spTree>
    <p:extLst>
      <p:ext uri="{BB962C8B-B14F-4D97-AF65-F5344CB8AC3E}">
        <p14:creationId xmlns:p14="http://schemas.microsoft.com/office/powerpoint/2010/main" val="1668222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14</a:t>
            </a:fld>
            <a:endParaRPr lang="zh-CN" altLang="en-US"/>
          </a:p>
        </p:txBody>
      </p:sp>
    </p:spTree>
    <p:extLst>
      <p:ext uri="{BB962C8B-B14F-4D97-AF65-F5344CB8AC3E}">
        <p14:creationId xmlns:p14="http://schemas.microsoft.com/office/powerpoint/2010/main" val="1408219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15</a:t>
            </a:fld>
            <a:endParaRPr lang="zh-CN" altLang="en-US"/>
          </a:p>
        </p:txBody>
      </p:sp>
    </p:spTree>
    <p:extLst>
      <p:ext uri="{BB962C8B-B14F-4D97-AF65-F5344CB8AC3E}">
        <p14:creationId xmlns:p14="http://schemas.microsoft.com/office/powerpoint/2010/main" val="1744079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16</a:t>
            </a:fld>
            <a:endParaRPr lang="zh-CN" altLang="en-US"/>
          </a:p>
        </p:txBody>
      </p:sp>
    </p:spTree>
    <p:extLst>
      <p:ext uri="{BB962C8B-B14F-4D97-AF65-F5344CB8AC3E}">
        <p14:creationId xmlns:p14="http://schemas.microsoft.com/office/powerpoint/2010/main" val="3974138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17</a:t>
            </a:fld>
            <a:endParaRPr lang="zh-CN" altLang="en-US"/>
          </a:p>
        </p:txBody>
      </p:sp>
    </p:spTree>
    <p:extLst>
      <p:ext uri="{BB962C8B-B14F-4D97-AF65-F5344CB8AC3E}">
        <p14:creationId xmlns:p14="http://schemas.microsoft.com/office/powerpoint/2010/main" val="4248915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18</a:t>
            </a:fld>
            <a:endParaRPr lang="zh-CN" altLang="en-US"/>
          </a:p>
        </p:txBody>
      </p:sp>
    </p:spTree>
    <p:extLst>
      <p:ext uri="{BB962C8B-B14F-4D97-AF65-F5344CB8AC3E}">
        <p14:creationId xmlns:p14="http://schemas.microsoft.com/office/powerpoint/2010/main" val="3328297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19</a:t>
            </a:fld>
            <a:endParaRPr lang="zh-CN" altLang="en-US"/>
          </a:p>
        </p:txBody>
      </p:sp>
    </p:spTree>
    <p:extLst>
      <p:ext uri="{BB962C8B-B14F-4D97-AF65-F5344CB8AC3E}">
        <p14:creationId xmlns:p14="http://schemas.microsoft.com/office/powerpoint/2010/main" val="3668132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a:t>
            </a:fld>
            <a:endParaRPr lang="zh-CN" altLang="en-US"/>
          </a:p>
        </p:txBody>
      </p:sp>
    </p:spTree>
    <p:extLst>
      <p:ext uri="{BB962C8B-B14F-4D97-AF65-F5344CB8AC3E}">
        <p14:creationId xmlns:p14="http://schemas.microsoft.com/office/powerpoint/2010/main" val="11245170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20</a:t>
            </a:fld>
            <a:endParaRPr lang="zh-CN" altLang="en-US"/>
          </a:p>
        </p:txBody>
      </p:sp>
    </p:spTree>
    <p:extLst>
      <p:ext uri="{BB962C8B-B14F-4D97-AF65-F5344CB8AC3E}">
        <p14:creationId xmlns:p14="http://schemas.microsoft.com/office/powerpoint/2010/main" val="36277884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21</a:t>
            </a:fld>
            <a:endParaRPr lang="zh-CN" altLang="en-US"/>
          </a:p>
        </p:txBody>
      </p:sp>
    </p:spTree>
    <p:extLst>
      <p:ext uri="{BB962C8B-B14F-4D97-AF65-F5344CB8AC3E}">
        <p14:creationId xmlns:p14="http://schemas.microsoft.com/office/powerpoint/2010/main" val="1713084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22</a:t>
            </a:fld>
            <a:endParaRPr lang="zh-CN" altLang="en-US"/>
          </a:p>
        </p:txBody>
      </p:sp>
    </p:spTree>
    <p:extLst>
      <p:ext uri="{BB962C8B-B14F-4D97-AF65-F5344CB8AC3E}">
        <p14:creationId xmlns:p14="http://schemas.microsoft.com/office/powerpoint/2010/main" val="3721592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23</a:t>
            </a:fld>
            <a:endParaRPr lang="zh-CN" altLang="en-US"/>
          </a:p>
        </p:txBody>
      </p:sp>
    </p:spTree>
    <p:extLst>
      <p:ext uri="{BB962C8B-B14F-4D97-AF65-F5344CB8AC3E}">
        <p14:creationId xmlns:p14="http://schemas.microsoft.com/office/powerpoint/2010/main" val="1816549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24</a:t>
            </a:fld>
            <a:endParaRPr lang="zh-CN" altLang="en-US"/>
          </a:p>
        </p:txBody>
      </p:sp>
    </p:spTree>
    <p:extLst>
      <p:ext uri="{BB962C8B-B14F-4D97-AF65-F5344CB8AC3E}">
        <p14:creationId xmlns:p14="http://schemas.microsoft.com/office/powerpoint/2010/main" val="2887743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25</a:t>
            </a:fld>
            <a:endParaRPr lang="zh-CN" altLang="en-US"/>
          </a:p>
        </p:txBody>
      </p:sp>
    </p:spTree>
    <p:extLst>
      <p:ext uri="{BB962C8B-B14F-4D97-AF65-F5344CB8AC3E}">
        <p14:creationId xmlns:p14="http://schemas.microsoft.com/office/powerpoint/2010/main" val="3447327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26</a:t>
            </a:fld>
            <a:endParaRPr lang="zh-CN" altLang="en-US"/>
          </a:p>
        </p:txBody>
      </p:sp>
    </p:spTree>
    <p:extLst>
      <p:ext uri="{BB962C8B-B14F-4D97-AF65-F5344CB8AC3E}">
        <p14:creationId xmlns:p14="http://schemas.microsoft.com/office/powerpoint/2010/main" val="1304674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3</a:t>
            </a:fld>
            <a:endParaRPr lang="zh-CN" altLang="en-US"/>
          </a:p>
        </p:txBody>
      </p:sp>
    </p:spTree>
    <p:extLst>
      <p:ext uri="{BB962C8B-B14F-4D97-AF65-F5344CB8AC3E}">
        <p14:creationId xmlns:p14="http://schemas.microsoft.com/office/powerpoint/2010/main" val="618220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4</a:t>
            </a:fld>
            <a:endParaRPr lang="zh-CN" altLang="en-US"/>
          </a:p>
        </p:txBody>
      </p:sp>
    </p:spTree>
    <p:extLst>
      <p:ext uri="{BB962C8B-B14F-4D97-AF65-F5344CB8AC3E}">
        <p14:creationId xmlns:p14="http://schemas.microsoft.com/office/powerpoint/2010/main" val="1948640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5</a:t>
            </a:fld>
            <a:endParaRPr lang="zh-CN" altLang="en-US"/>
          </a:p>
        </p:txBody>
      </p:sp>
    </p:spTree>
    <p:extLst>
      <p:ext uri="{BB962C8B-B14F-4D97-AF65-F5344CB8AC3E}">
        <p14:creationId xmlns:p14="http://schemas.microsoft.com/office/powerpoint/2010/main" val="1716609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6</a:t>
            </a:fld>
            <a:endParaRPr lang="zh-CN" altLang="en-US"/>
          </a:p>
        </p:txBody>
      </p:sp>
    </p:spTree>
    <p:extLst>
      <p:ext uri="{BB962C8B-B14F-4D97-AF65-F5344CB8AC3E}">
        <p14:creationId xmlns:p14="http://schemas.microsoft.com/office/powerpoint/2010/main" val="1999507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7</a:t>
            </a:fld>
            <a:endParaRPr lang="zh-CN" altLang="en-US"/>
          </a:p>
        </p:txBody>
      </p:sp>
    </p:spTree>
    <p:extLst>
      <p:ext uri="{BB962C8B-B14F-4D97-AF65-F5344CB8AC3E}">
        <p14:creationId xmlns:p14="http://schemas.microsoft.com/office/powerpoint/2010/main" val="1312483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8</a:t>
            </a:fld>
            <a:endParaRPr lang="zh-CN" altLang="en-US"/>
          </a:p>
        </p:txBody>
      </p:sp>
    </p:spTree>
    <p:extLst>
      <p:ext uri="{BB962C8B-B14F-4D97-AF65-F5344CB8AC3E}">
        <p14:creationId xmlns:p14="http://schemas.microsoft.com/office/powerpoint/2010/main" val="2951126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9</a:t>
            </a:fld>
            <a:endParaRPr lang="zh-CN" altLang="en-US"/>
          </a:p>
        </p:txBody>
      </p:sp>
    </p:spTree>
    <p:extLst>
      <p:ext uri="{BB962C8B-B14F-4D97-AF65-F5344CB8AC3E}">
        <p14:creationId xmlns:p14="http://schemas.microsoft.com/office/powerpoint/2010/main" val="1437720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0"/>
            <a:ext cx="12858750" cy="7232510"/>
          </a:xfrm>
          <a:prstGeom prst="rect">
            <a:avLst/>
          </a:prstGeom>
        </p:spPr>
      </p:pic>
    </p:spTree>
    <p:extLst>
      <p:ext uri="{BB962C8B-B14F-4D97-AF65-F5344CB8AC3E}">
        <p14:creationId xmlns:p14="http://schemas.microsoft.com/office/powerpoint/2010/main" val="42827393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3187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581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597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5362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8" name="图片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70"/>
            <a:ext cx="12858750" cy="7232510"/>
          </a:xfrm>
          <a:prstGeom prst="rect">
            <a:avLst/>
          </a:prstGeom>
        </p:spPr>
      </p:pic>
      <p:pic>
        <p:nvPicPr>
          <p:cNvPr id="7" name="图片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789231" y="173631"/>
            <a:ext cx="729847" cy="729807"/>
          </a:xfrm>
          <a:prstGeom prst="rect">
            <a:avLst/>
          </a:prstGeom>
        </p:spPr>
      </p:pic>
    </p:spTree>
    <p:extLst>
      <p:ext uri="{BB962C8B-B14F-4D97-AF65-F5344CB8AC3E}">
        <p14:creationId xmlns:p14="http://schemas.microsoft.com/office/powerpoint/2010/main" val="344648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4041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8504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702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9578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3362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1998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4620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1" r:id="rId1"/>
    <p:sldLayoutId id="2147483972"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07810919"/>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9559" y="274887"/>
            <a:ext cx="3318503" cy="3318500"/>
          </a:xfrm>
          <a:prstGeom prst="rect">
            <a:avLst/>
          </a:prstGeom>
          <a:effectLst>
            <a:reflection blurRad="6350" stA="52000" endA="300" endPos="35000" dir="5400000" sy="-100000" algn="bl" rotWithShape="0"/>
          </a:effectLst>
        </p:spPr>
      </p:pic>
      <p:sp>
        <p:nvSpPr>
          <p:cNvPr id="51" name="矩形 50"/>
          <p:cNvSpPr/>
          <p:nvPr/>
        </p:nvSpPr>
        <p:spPr>
          <a:xfrm>
            <a:off x="353" y="4021348"/>
            <a:ext cx="12858044" cy="2227625"/>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3613367" y="5491972"/>
            <a:ext cx="5771575" cy="551733"/>
          </a:xfrm>
          <a:prstGeom prst="rect">
            <a:avLst/>
          </a:prstGeom>
          <a:noFill/>
          <a:effectLst/>
        </p:spPr>
        <p:txBody>
          <a:bodyPr wrap="square" lIns="96435" tIns="48218" rIns="96435" bIns="48218" rtlCol="0">
            <a:spAutoFit/>
          </a:bodyPr>
          <a:lstStyle/>
          <a:p>
            <a:pPr algn="ctr"/>
            <a:r>
              <a:rPr lang="en-US" altLang="zh-CN" sz="984" dirty="0">
                <a:solidFill>
                  <a:schemeClr val="accent2"/>
                </a:solidFill>
                <a:latin typeface="微软雅黑" pitchFamily="34" charset="-122"/>
                <a:ea typeface="微软雅黑" pitchFamily="34" charset="-122"/>
              </a:rPr>
              <a:t>Your content to play here, or through your copy, paste in this box, and select only </a:t>
            </a:r>
          </a:p>
          <a:p>
            <a:pPr algn="ctr"/>
            <a:r>
              <a:rPr lang="en-US" altLang="zh-CN" sz="984" dirty="0">
                <a:solidFill>
                  <a:schemeClr val="accent2"/>
                </a:solidFill>
                <a:latin typeface="微软雅黑" pitchFamily="34" charset="-122"/>
                <a:ea typeface="微软雅黑" pitchFamily="34" charset="-122"/>
              </a:rPr>
              <a:t>the text. Your content to play here, or through your copy, paste in </a:t>
            </a:r>
          </a:p>
          <a:p>
            <a:pPr algn="ctr"/>
            <a:r>
              <a:rPr lang="en-US" altLang="zh-CN" sz="984" dirty="0">
                <a:solidFill>
                  <a:schemeClr val="accent2"/>
                </a:solidFill>
                <a:latin typeface="微软雅黑" pitchFamily="34" charset="-122"/>
                <a:ea typeface="微软雅黑" pitchFamily="34" charset="-122"/>
              </a:rPr>
              <a:t>this box, and select only the text.</a:t>
            </a:r>
          </a:p>
        </p:txBody>
      </p:sp>
      <p:sp>
        <p:nvSpPr>
          <p:cNvPr id="44" name="矩形 9"/>
          <p:cNvSpPr>
            <a:spLocks noChangeArrowheads="1"/>
          </p:cNvSpPr>
          <p:nvPr/>
        </p:nvSpPr>
        <p:spPr bwMode="auto">
          <a:xfrm>
            <a:off x="3138803" y="4003668"/>
            <a:ext cx="6847574" cy="90880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128550" tIns="64275" rIns="128550" bIns="64275">
            <a:spAutoFit/>
          </a:bodyPr>
          <a:lstStyle/>
          <a:p>
            <a:pPr fontAlgn="auto">
              <a:spcBef>
                <a:spcPts val="0"/>
              </a:spcBef>
              <a:spcAft>
                <a:spcPts val="0"/>
              </a:spcAft>
              <a:defRPr/>
            </a:pPr>
            <a:r>
              <a:rPr lang="zh-CN" altLang="en-US" sz="5062" kern="0" dirty="0">
                <a:ln w="19050">
                  <a:noFill/>
                  <a:prstDash val="solid"/>
                </a:ln>
                <a:solidFill>
                  <a:schemeClr val="accent2"/>
                </a:solidFill>
                <a:latin typeface="造字工房明黑（非商用）常规体" pitchFamily="2" charset="-122"/>
                <a:ea typeface="造字工房明黑（非商用）常规体" pitchFamily="2" charset="-122"/>
              </a:rPr>
              <a:t>公安机关工作汇报</a:t>
            </a:r>
            <a:r>
              <a:rPr lang="en-US" altLang="zh-CN" sz="5062" kern="0" dirty="0">
                <a:ln w="19050">
                  <a:noFill/>
                  <a:prstDash val="solid"/>
                </a:ln>
                <a:solidFill>
                  <a:schemeClr val="accent2"/>
                </a:solidFill>
                <a:latin typeface="造字工房明黑（非商用）常规体" pitchFamily="2" charset="-122"/>
                <a:ea typeface="造字工房明黑（非商用）常规体" pitchFamily="2" charset="-122"/>
              </a:rPr>
              <a:t>PPT</a:t>
            </a:r>
            <a:endParaRPr lang="zh-CN" altLang="en-US" sz="5062" kern="0" dirty="0">
              <a:ln w="19050">
                <a:noFill/>
                <a:prstDash val="solid"/>
              </a:ln>
              <a:solidFill>
                <a:schemeClr val="accent2"/>
              </a:solidFill>
              <a:latin typeface="造字工房明黑（非商用）常规体" pitchFamily="2" charset="-122"/>
              <a:ea typeface="造字工房明黑（非商用）常规体" pitchFamily="2" charset="-122"/>
            </a:endParaRPr>
          </a:p>
        </p:txBody>
      </p:sp>
      <p:pic>
        <p:nvPicPr>
          <p:cNvPr id="45" name="Picture 4"/>
          <p:cNvPicPr>
            <a:picLocks noChangeAspect="1" noChangeArrowheads="1"/>
          </p:cNvPicPr>
          <p:nvPr/>
        </p:nvPicPr>
        <p:blipFill>
          <a:blip r:embed="rId4" cstate="screen">
            <a:duotone>
              <a:schemeClr val="accent2">
                <a:shade val="45000"/>
                <a:satMod val="135000"/>
              </a:schemeClr>
              <a:prstClr val="white"/>
            </a:duotone>
            <a:extLst>
              <a:ext uri="{BEBA8EAE-BF5A-486C-A8C5-ECC9F3942E4B}">
                <a14:imgProps xmlns:a14="http://schemas.microsoft.com/office/drawing/2010/main">
                  <a14:imgLayer r:embed="rId5">
                    <a14:imgEffect>
                      <a14:artisticChalkSketch/>
                    </a14:imgEffect>
                  </a14:imgLayer>
                </a14:imgProps>
              </a:ext>
              <a:ext uri="{28A0092B-C50C-407E-A947-70E740481C1C}">
                <a14:useLocalDpi xmlns:a14="http://schemas.microsoft.com/office/drawing/2010/main"/>
              </a:ext>
            </a:extLst>
          </a:blip>
          <a:stretch>
            <a:fillRect/>
          </a:stretch>
        </p:blipFill>
        <p:spPr bwMode="auto">
          <a:xfrm>
            <a:off x="2638180" y="4401342"/>
            <a:ext cx="356987" cy="35706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6" name="Picture 4"/>
          <p:cNvPicPr>
            <a:picLocks noChangeAspect="1" noChangeArrowheads="1"/>
          </p:cNvPicPr>
          <p:nvPr/>
        </p:nvPicPr>
        <p:blipFill>
          <a:blip r:embed="rId4" cstate="screen">
            <a:duotone>
              <a:schemeClr val="accent2">
                <a:shade val="45000"/>
                <a:satMod val="135000"/>
              </a:schemeClr>
              <a:prstClr val="white"/>
            </a:duotone>
            <a:extLst>
              <a:ext uri="{BEBA8EAE-BF5A-486C-A8C5-ECC9F3942E4B}">
                <a14:imgProps xmlns:a14="http://schemas.microsoft.com/office/drawing/2010/main">
                  <a14:imgLayer r:embed="rId5">
                    <a14:imgEffect>
                      <a14:artisticChalkSketch/>
                    </a14:imgEffect>
                  </a14:imgLayer>
                </a14:imgProps>
              </a:ext>
              <a:ext uri="{28A0092B-C50C-407E-A947-70E740481C1C}">
                <a14:useLocalDpi xmlns:a14="http://schemas.microsoft.com/office/drawing/2010/main"/>
              </a:ext>
            </a:extLst>
          </a:blip>
          <a:stretch>
            <a:fillRect/>
          </a:stretch>
        </p:blipFill>
        <p:spPr bwMode="auto">
          <a:xfrm>
            <a:off x="10001202" y="4401342"/>
            <a:ext cx="356987" cy="35706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7" name="文本框 3"/>
          <p:cNvSpPr txBox="1">
            <a:spLocks noChangeArrowheads="1"/>
          </p:cNvSpPr>
          <p:nvPr/>
        </p:nvSpPr>
        <p:spPr bwMode="auto">
          <a:xfrm>
            <a:off x="3056461" y="5003258"/>
            <a:ext cx="6885387" cy="416909"/>
          </a:xfrm>
          <a:prstGeom prst="rect">
            <a:avLst/>
          </a:prstGeom>
          <a:noFill/>
          <a:ln w="9525">
            <a:noFill/>
            <a:miter lim="800000"/>
            <a:headEnd/>
            <a:tailEnd/>
          </a:ln>
        </p:spPr>
        <p:txBody>
          <a:bodyPr wrap="square">
            <a:spAutoFit/>
          </a:bodyPr>
          <a:lstStyle/>
          <a:p>
            <a:pPr algn="ctr"/>
            <a:r>
              <a:rPr lang="zh-CN" altLang="en-US" sz="2109" dirty="0">
                <a:solidFill>
                  <a:schemeClr val="accent2"/>
                </a:solidFill>
                <a:latin typeface="微软雅黑" panose="020B0503020204020204" pitchFamily="34" charset="-122"/>
                <a:ea typeface="微软雅黑" panose="020B0503020204020204" pitchFamily="34" charset="-122"/>
              </a:rPr>
              <a:t>适用于新年计划</a:t>
            </a:r>
            <a:r>
              <a:rPr lang="en-US" altLang="zh-CN" sz="2109" dirty="0">
                <a:solidFill>
                  <a:schemeClr val="accent2"/>
                </a:solidFill>
                <a:latin typeface="微软雅黑" panose="020B0503020204020204" pitchFamily="34" charset="-122"/>
                <a:ea typeface="微软雅黑" panose="020B0503020204020204" pitchFamily="34" charset="-122"/>
              </a:rPr>
              <a:t>/</a:t>
            </a:r>
            <a:r>
              <a:rPr lang="zh-CN" altLang="en-US" sz="2109" dirty="0">
                <a:solidFill>
                  <a:schemeClr val="accent2"/>
                </a:solidFill>
                <a:latin typeface="微软雅黑" panose="020B0503020204020204" pitchFamily="34" charset="-122"/>
                <a:ea typeface="微软雅黑" panose="020B0503020204020204" pitchFamily="34" charset="-122"/>
              </a:rPr>
              <a:t>工作汇报</a:t>
            </a:r>
            <a:r>
              <a:rPr lang="en-US" altLang="zh-CN" sz="2109" dirty="0">
                <a:solidFill>
                  <a:schemeClr val="accent2"/>
                </a:solidFill>
                <a:latin typeface="微软雅黑" panose="020B0503020204020204" pitchFamily="34" charset="-122"/>
                <a:ea typeface="微软雅黑" panose="020B0503020204020204" pitchFamily="34" charset="-122"/>
              </a:rPr>
              <a:t>/</a:t>
            </a:r>
            <a:r>
              <a:rPr lang="zh-CN" altLang="en-US" sz="2109" dirty="0">
                <a:solidFill>
                  <a:schemeClr val="accent2"/>
                </a:solidFill>
                <a:latin typeface="微软雅黑" panose="020B0503020204020204" pitchFamily="34" charset="-122"/>
                <a:ea typeface="微软雅黑" panose="020B0503020204020204" pitchFamily="34" charset="-122"/>
              </a:rPr>
              <a:t>述职等精品</a:t>
            </a:r>
            <a:r>
              <a:rPr lang="en-US" altLang="zh-CN" sz="2109" dirty="0">
                <a:solidFill>
                  <a:schemeClr val="accent2"/>
                </a:solidFill>
                <a:latin typeface="微软雅黑" panose="020B0503020204020204" pitchFamily="34" charset="-122"/>
                <a:ea typeface="微软雅黑" panose="020B0503020204020204" pitchFamily="34" charset="-122"/>
              </a:rPr>
              <a:t>PPT</a:t>
            </a:r>
            <a:endParaRPr lang="zh-CN" altLang="zh-CN" sz="2109" dirty="0">
              <a:solidFill>
                <a:schemeClr val="accent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611460" y="3413814"/>
            <a:ext cx="3485924" cy="4070973"/>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6012" y="4646041"/>
            <a:ext cx="13872871" cy="3690945"/>
          </a:xfrm>
          <a:prstGeom prst="rect">
            <a:avLst/>
          </a:prstGeom>
        </p:spPr>
      </p:pic>
    </p:spTree>
    <p:extLst>
      <p:ext uri="{BB962C8B-B14F-4D97-AF65-F5344CB8AC3E}">
        <p14:creationId xmlns:p14="http://schemas.microsoft.com/office/powerpoint/2010/main" val="15749035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7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par>
                          <p:cTn id="19" fill="hold">
                            <p:stCondLst>
                              <p:cond delay="2200"/>
                            </p:stCondLst>
                            <p:childTnLst>
                              <p:par>
                                <p:cTn id="20" presetID="16" presetClass="entr" presetSubtype="21"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barn(inVertical)">
                                      <p:cBhvr>
                                        <p:cTn id="22" dur="500"/>
                                        <p:tgtEl>
                                          <p:spTgt spid="51"/>
                                        </p:tgtEl>
                                      </p:cBhvr>
                                    </p:animEffect>
                                  </p:childTnLst>
                                </p:cTn>
                              </p:par>
                            </p:childTnLst>
                          </p:cTn>
                        </p:par>
                        <p:par>
                          <p:cTn id="23" fill="hold">
                            <p:stCondLst>
                              <p:cond delay="2700"/>
                            </p:stCondLst>
                            <p:childTnLst>
                              <p:par>
                                <p:cTn id="24" presetID="2" presetClass="entr" presetSubtype="6"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300" fill="hold"/>
                                        <p:tgtEl>
                                          <p:spTgt spid="46"/>
                                        </p:tgtEl>
                                        <p:attrNameLst>
                                          <p:attrName>ppt_x</p:attrName>
                                        </p:attrNameLst>
                                      </p:cBhvr>
                                      <p:tavLst>
                                        <p:tav tm="0">
                                          <p:val>
                                            <p:strVal val="1+#ppt_w/2"/>
                                          </p:val>
                                        </p:tav>
                                        <p:tav tm="100000">
                                          <p:val>
                                            <p:strVal val="#ppt_x"/>
                                          </p:val>
                                        </p:tav>
                                      </p:tavLst>
                                    </p:anim>
                                    <p:anim calcmode="lin" valueType="num">
                                      <p:cBhvr additive="base">
                                        <p:cTn id="27" dur="300" fill="hold"/>
                                        <p:tgtEl>
                                          <p:spTgt spid="46"/>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300" fill="hold"/>
                                        <p:tgtEl>
                                          <p:spTgt spid="45"/>
                                        </p:tgtEl>
                                        <p:attrNameLst>
                                          <p:attrName>ppt_x</p:attrName>
                                        </p:attrNameLst>
                                      </p:cBhvr>
                                      <p:tavLst>
                                        <p:tav tm="0">
                                          <p:val>
                                            <p:strVal val="0-#ppt_w/2"/>
                                          </p:val>
                                        </p:tav>
                                        <p:tav tm="100000">
                                          <p:val>
                                            <p:strVal val="#ppt_x"/>
                                          </p:val>
                                        </p:tav>
                                      </p:tavLst>
                                    </p:anim>
                                    <p:anim calcmode="lin" valueType="num">
                                      <p:cBhvr additive="base">
                                        <p:cTn id="31" dur="300" fill="hold"/>
                                        <p:tgtEl>
                                          <p:spTgt spid="4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inVertical)">
                                      <p:cBhvr>
                                        <p:cTn id="35" dur="1000"/>
                                        <p:tgtEl>
                                          <p:spTgt spid="44"/>
                                        </p:tgtEl>
                                      </p:cBhvr>
                                    </p:animEffect>
                                  </p:childTnLst>
                                </p:cTn>
                              </p:par>
                            </p:childTnLst>
                          </p:cTn>
                        </p:par>
                        <p:par>
                          <p:cTn id="36" fill="hold">
                            <p:stCondLst>
                              <p:cond delay="4000"/>
                            </p:stCondLst>
                            <p:childTnLst>
                              <p:par>
                                <p:cTn id="37" presetID="23" presetClass="entr" presetSubtype="528" fill="hold" grpId="0" nodeType="afterEffect">
                                  <p:stCondLst>
                                    <p:cond delay="0"/>
                                  </p:stCondLst>
                                  <p:iterate type="lt">
                                    <p:tmPct val="10000"/>
                                  </p:iterate>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 calcmode="lin" valueType="num">
                                      <p:cBhvr>
                                        <p:cTn id="41" dur="500" fill="hold"/>
                                        <p:tgtEl>
                                          <p:spTgt spid="47"/>
                                        </p:tgtEl>
                                        <p:attrNameLst>
                                          <p:attrName>ppt_x</p:attrName>
                                        </p:attrNameLst>
                                      </p:cBhvr>
                                      <p:tavLst>
                                        <p:tav tm="0">
                                          <p:val>
                                            <p:fltVal val="0.5"/>
                                          </p:val>
                                        </p:tav>
                                        <p:tav tm="100000">
                                          <p:val>
                                            <p:strVal val="#ppt_x"/>
                                          </p:val>
                                        </p:tav>
                                      </p:tavLst>
                                    </p:anim>
                                    <p:anim calcmode="lin" valueType="num">
                                      <p:cBhvr>
                                        <p:cTn id="42" dur="500" fill="hold"/>
                                        <p:tgtEl>
                                          <p:spTgt spid="47"/>
                                        </p:tgtEl>
                                        <p:attrNameLst>
                                          <p:attrName>ppt_y</p:attrName>
                                        </p:attrNameLst>
                                      </p:cBhvr>
                                      <p:tavLst>
                                        <p:tav tm="0">
                                          <p:val>
                                            <p:fltVal val="0.5"/>
                                          </p:val>
                                        </p:tav>
                                        <p:tav tm="100000">
                                          <p:val>
                                            <p:strVal val="#ppt_y"/>
                                          </p:val>
                                        </p:tav>
                                      </p:tavLst>
                                    </p:anim>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3" grpId="0"/>
      <p:bldP spid="44" grpId="0"/>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59789" y="1129420"/>
            <a:ext cx="10595583" cy="5557443"/>
            <a:chOff x="611188" y="803187"/>
            <a:chExt cx="7535050" cy="3952176"/>
          </a:xfrm>
        </p:grpSpPr>
        <p:sp>
          <p:nvSpPr>
            <p:cNvPr id="3"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chemeClr val="bg1"/>
            </a:solidFill>
            <a:ln>
              <a:noFill/>
            </a:ln>
            <a:extLst/>
          </p:spPr>
          <p:txBody>
            <a:bodyPr/>
            <a:lstStyle/>
            <a:p>
              <a:endParaRPr lang="zh-CN" altLang="en-US" sz="2250">
                <a:solidFill>
                  <a:srgbClr val="080808"/>
                </a:solidFill>
              </a:endParaRPr>
            </a:p>
          </p:txBody>
        </p:sp>
        <p:sp>
          <p:nvSpPr>
            <p:cNvPr id="4"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chemeClr val="tx2"/>
            </a:solidFill>
            <a:ln>
              <a:noFill/>
            </a:ln>
            <a:extLst/>
          </p:spPr>
          <p:txBody>
            <a:bodyPr/>
            <a:lstStyle/>
            <a:p>
              <a:endParaRPr lang="zh-CN" altLang="en-US" sz="2250">
                <a:solidFill>
                  <a:srgbClr val="080808"/>
                </a:solidFill>
              </a:endParaRPr>
            </a:p>
          </p:txBody>
        </p:sp>
        <p:sp>
          <p:nvSpPr>
            <p:cNvPr id="5"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6"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chemeClr val="bg2"/>
            </a:solidFill>
            <a:ln>
              <a:noFill/>
            </a:ln>
            <a:extLst/>
          </p:spPr>
          <p:txBody>
            <a:bodyPr/>
            <a:lstStyle/>
            <a:p>
              <a:endParaRPr lang="zh-CN" altLang="en-US" sz="2250">
                <a:solidFill>
                  <a:srgbClr val="080808"/>
                </a:solidFill>
              </a:endParaRPr>
            </a:p>
          </p:txBody>
        </p:sp>
        <p:sp>
          <p:nvSpPr>
            <p:cNvPr id="7"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chemeClr val="tx1"/>
            </a:solidFill>
            <a:ln>
              <a:noFill/>
            </a:ln>
            <a:extLst/>
          </p:spPr>
          <p:txBody>
            <a:bodyPr/>
            <a:lstStyle/>
            <a:p>
              <a:endParaRPr lang="zh-CN" altLang="en-US" sz="2250">
                <a:solidFill>
                  <a:srgbClr val="080808"/>
                </a:solidFill>
              </a:endParaRPr>
            </a:p>
          </p:txBody>
        </p:sp>
        <p:sp>
          <p:nvSpPr>
            <p:cNvPr id="8" name="TextBox 7"/>
            <p:cNvSpPr txBox="1"/>
            <p:nvPr/>
          </p:nvSpPr>
          <p:spPr bwMode="auto">
            <a:xfrm>
              <a:off x="6156176" y="1131590"/>
              <a:ext cx="1061545" cy="311898"/>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2250" dirty="0">
                  <a:solidFill>
                    <a:schemeClr val="tx1"/>
                  </a:solidFill>
                </a:rPr>
                <a:t>添加标题</a:t>
              </a:r>
            </a:p>
          </p:txBody>
        </p:sp>
        <p:sp>
          <p:nvSpPr>
            <p:cNvPr id="9" name="矩形 1"/>
            <p:cNvSpPr>
              <a:spLocks noChangeArrowheads="1"/>
            </p:cNvSpPr>
            <p:nvPr/>
          </p:nvSpPr>
          <p:spPr bwMode="auto">
            <a:xfrm>
              <a:off x="6164187" y="1431659"/>
              <a:ext cx="1973962" cy="527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6"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0" name="TextBox 9"/>
            <p:cNvSpPr txBox="1"/>
            <p:nvPr/>
          </p:nvSpPr>
          <p:spPr bwMode="auto">
            <a:xfrm>
              <a:off x="1733389" y="2249810"/>
              <a:ext cx="1061545" cy="311898"/>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250" dirty="0">
                  <a:solidFill>
                    <a:schemeClr val="bg2"/>
                  </a:solidFill>
                </a:rPr>
                <a:t>添加标题</a:t>
              </a:r>
            </a:p>
          </p:txBody>
        </p:sp>
        <p:sp>
          <p:nvSpPr>
            <p:cNvPr id="11" name="矩形 1"/>
            <p:cNvSpPr>
              <a:spLocks noChangeArrowheads="1"/>
            </p:cNvSpPr>
            <p:nvPr/>
          </p:nvSpPr>
          <p:spPr bwMode="auto">
            <a:xfrm>
              <a:off x="611188" y="2568189"/>
              <a:ext cx="2222950" cy="527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6"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2" name="TextBox 11"/>
            <p:cNvSpPr txBox="1"/>
            <p:nvPr/>
          </p:nvSpPr>
          <p:spPr bwMode="auto">
            <a:xfrm>
              <a:off x="6213138" y="3229500"/>
              <a:ext cx="1061545" cy="311898"/>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2250" dirty="0">
                  <a:solidFill>
                    <a:schemeClr val="tx2"/>
                  </a:solidFill>
                </a:rPr>
                <a:t>添加标题</a:t>
              </a:r>
            </a:p>
          </p:txBody>
        </p:sp>
        <p:sp>
          <p:nvSpPr>
            <p:cNvPr id="13" name="矩形 1"/>
            <p:cNvSpPr>
              <a:spLocks noChangeArrowheads="1"/>
            </p:cNvSpPr>
            <p:nvPr/>
          </p:nvSpPr>
          <p:spPr bwMode="auto">
            <a:xfrm>
              <a:off x="6172276" y="3529569"/>
              <a:ext cx="1973962" cy="527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6"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4" name="椭圆 13"/>
            <p:cNvSpPr/>
            <p:nvPr/>
          </p:nvSpPr>
          <p:spPr>
            <a:xfrm>
              <a:off x="5590452" y="3300820"/>
              <a:ext cx="536130" cy="536130"/>
            </a:xfrm>
            <a:prstGeom prst="ellipse">
              <a:avLst/>
            </a:prstGeom>
            <a:solidFill>
              <a:schemeClr val="tx2"/>
            </a:solidFill>
            <a:ln>
              <a:solidFill>
                <a:schemeClr val="tx2"/>
              </a:solidFill>
            </a:ln>
          </p:spPr>
          <p:txBody>
            <a:bodyPr/>
            <a:lstStyle/>
            <a:p>
              <a:endParaRPr lang="zh-CN" altLang="en-US" sz="2250">
                <a:solidFill>
                  <a:srgbClr val="080808"/>
                </a:solidFill>
              </a:endParaRPr>
            </a:p>
          </p:txBody>
        </p:sp>
        <p:sp>
          <p:nvSpPr>
            <p:cNvPr id="15" name="椭圆 14"/>
            <p:cNvSpPr/>
            <p:nvPr/>
          </p:nvSpPr>
          <p:spPr>
            <a:xfrm>
              <a:off x="5590452" y="1230720"/>
              <a:ext cx="536130" cy="536130"/>
            </a:xfrm>
            <a:prstGeom prst="ellipse">
              <a:avLst/>
            </a:prstGeom>
            <a:solidFill>
              <a:schemeClr val="tx1"/>
            </a:solidFill>
            <a:ln>
              <a:noFill/>
            </a:ln>
          </p:spPr>
          <p:txBody>
            <a:bodyPr/>
            <a:lstStyle/>
            <a:p>
              <a:endParaRPr lang="zh-CN" altLang="en-US" sz="2250">
                <a:solidFill>
                  <a:srgbClr val="080808"/>
                </a:solidFill>
              </a:endParaRPr>
            </a:p>
          </p:txBody>
        </p:sp>
        <p:sp>
          <p:nvSpPr>
            <p:cNvPr id="16" name="椭圆 15"/>
            <p:cNvSpPr/>
            <p:nvPr/>
          </p:nvSpPr>
          <p:spPr>
            <a:xfrm>
              <a:off x="2881223" y="2324222"/>
              <a:ext cx="536130" cy="536130"/>
            </a:xfrm>
            <a:prstGeom prst="ellipse">
              <a:avLst/>
            </a:prstGeom>
            <a:solidFill>
              <a:schemeClr val="bg2"/>
            </a:solidFill>
            <a:ln>
              <a:noFill/>
            </a:ln>
          </p:spPr>
          <p:txBody>
            <a:bodyPr/>
            <a:lstStyle/>
            <a:p>
              <a:endParaRPr lang="zh-CN" altLang="en-US" sz="2250">
                <a:solidFill>
                  <a:srgbClr val="080808"/>
                </a:solidFill>
              </a:endParaRPr>
            </a:p>
          </p:txBody>
        </p:sp>
        <p:sp>
          <p:nvSpPr>
            <p:cNvPr id="17" name="TextBox 682"/>
            <p:cNvSpPr txBox="1"/>
            <p:nvPr/>
          </p:nvSpPr>
          <p:spPr>
            <a:xfrm>
              <a:off x="5725515" y="1301196"/>
              <a:ext cx="245323" cy="37341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812" dirty="0">
                  <a:solidFill>
                    <a:schemeClr val="accent2"/>
                  </a:solidFill>
                </a:rPr>
                <a:t>C</a:t>
              </a:r>
              <a:endParaRPr lang="zh-CN" altLang="en-US" sz="2812" dirty="0">
                <a:solidFill>
                  <a:schemeClr val="accent2"/>
                </a:solidFill>
              </a:endParaRPr>
            </a:p>
          </p:txBody>
        </p:sp>
        <p:sp>
          <p:nvSpPr>
            <p:cNvPr id="18" name="TextBox 682"/>
            <p:cNvSpPr txBox="1"/>
            <p:nvPr/>
          </p:nvSpPr>
          <p:spPr>
            <a:xfrm>
              <a:off x="5724944" y="3379577"/>
              <a:ext cx="246463" cy="37341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812" dirty="0">
                  <a:solidFill>
                    <a:schemeClr val="accent2"/>
                  </a:solidFill>
                </a:rPr>
                <a:t>A</a:t>
              </a:r>
              <a:endParaRPr lang="zh-CN" altLang="en-US" sz="2812" dirty="0">
                <a:solidFill>
                  <a:schemeClr val="accent2"/>
                </a:solidFill>
              </a:endParaRPr>
            </a:p>
          </p:txBody>
        </p:sp>
        <p:sp>
          <p:nvSpPr>
            <p:cNvPr id="19" name="TextBox 682"/>
            <p:cNvSpPr txBox="1"/>
            <p:nvPr/>
          </p:nvSpPr>
          <p:spPr>
            <a:xfrm>
              <a:off x="3026951" y="2397162"/>
              <a:ext cx="253303" cy="37341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812" dirty="0">
                  <a:solidFill>
                    <a:schemeClr val="accent2"/>
                  </a:solidFill>
                </a:rPr>
                <a:t>B</a:t>
              </a:r>
              <a:endParaRPr lang="zh-CN" altLang="en-US" sz="2812" dirty="0">
                <a:solidFill>
                  <a:schemeClr val="accent2"/>
                </a:solidFill>
              </a:endParaRPr>
            </a:p>
          </p:txBody>
        </p:sp>
        <p:sp>
          <p:nvSpPr>
            <p:cNvPr id="20" name="TextBox 19"/>
            <p:cNvSpPr txBox="1"/>
            <p:nvPr/>
          </p:nvSpPr>
          <p:spPr bwMode="auto">
            <a:xfrm>
              <a:off x="3354842" y="892281"/>
              <a:ext cx="1061545" cy="311898"/>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250" dirty="0">
                  <a:solidFill>
                    <a:schemeClr val="bg1"/>
                  </a:solidFill>
                </a:rPr>
                <a:t>添加标题</a:t>
              </a:r>
            </a:p>
          </p:txBody>
        </p:sp>
      </p:grpSp>
      <p:grpSp>
        <p:nvGrpSpPr>
          <p:cNvPr id="21" name="组合 20"/>
          <p:cNvGrpSpPr/>
          <p:nvPr/>
        </p:nvGrpSpPr>
        <p:grpSpPr>
          <a:xfrm>
            <a:off x="394155" y="341250"/>
            <a:ext cx="4000834" cy="438581"/>
            <a:chOff x="568442" y="319364"/>
            <a:chExt cx="3793593" cy="415864"/>
          </a:xfrm>
        </p:grpSpPr>
        <p:sp>
          <p:nvSpPr>
            <p:cNvPr id="22"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23" name="等腰三角形 22"/>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04493309"/>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2"/>
                                        </p:tgtEl>
                                      </p:cBhvr>
                                    </p:animEffect>
                                    <p:animScale>
                                      <p:cBhvr>
                                        <p:cTn id="14"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94014" y="2401257"/>
            <a:ext cx="4959178" cy="1477199"/>
          </a:xfrm>
          <a:prstGeom prst="rect">
            <a:avLst/>
          </a:prstGeom>
          <a:noFill/>
        </p:spPr>
        <p:txBody>
          <a:bodyPr wrap="none" rtlCol="0">
            <a:spAutoFit/>
          </a:bodyPr>
          <a:lstStyle/>
          <a:p>
            <a:pPr marL="0" lvl="1"/>
            <a:r>
              <a:rPr lang="zh-CN" altLang="en-US" sz="1969" b="1" dirty="0">
                <a:solidFill>
                  <a:schemeClr val="accent1"/>
                </a:solidFill>
                <a:latin typeface="+mj-ea"/>
                <a:ea typeface="+mj-ea"/>
              </a:rPr>
              <a:t> </a:t>
            </a:r>
            <a:r>
              <a:rPr lang="zh-CN" altLang="en-US" sz="3937" b="1" dirty="0">
                <a:solidFill>
                  <a:schemeClr val="accent1"/>
                </a:solidFill>
                <a:latin typeface="+mj-ea"/>
                <a:ea typeface="+mj-ea"/>
              </a:rPr>
              <a:t>第三部分</a:t>
            </a:r>
            <a:endParaRPr lang="en-US" altLang="zh-CN" sz="3937" b="1" dirty="0">
              <a:solidFill>
                <a:schemeClr val="accent1"/>
              </a:solidFill>
              <a:latin typeface="+mj-ea"/>
              <a:ea typeface="+mj-ea"/>
            </a:endParaRPr>
          </a:p>
          <a:p>
            <a:pPr marL="0" lvl="1" algn="ctr"/>
            <a:r>
              <a:rPr lang="zh-CN" altLang="en-US" sz="5062" b="1" dirty="0">
                <a:solidFill>
                  <a:schemeClr val="bg1"/>
                </a:solidFill>
                <a:latin typeface="+mj-ea"/>
                <a:ea typeface="+mj-ea"/>
              </a:rPr>
              <a:t>项目成果展示</a:t>
            </a:r>
            <a:endParaRPr lang="en-US" altLang="zh-CN" sz="5062" b="1" dirty="0">
              <a:solidFill>
                <a:schemeClr val="bg1"/>
              </a:solidFill>
              <a:latin typeface="+mj-ea"/>
              <a:ea typeface="+mj-ea"/>
            </a:endParaRPr>
          </a:p>
        </p:txBody>
      </p:sp>
      <p:cxnSp>
        <p:nvCxnSpPr>
          <p:cNvPr id="3" name="直接连接符 2"/>
          <p:cNvCxnSpPr/>
          <p:nvPr/>
        </p:nvCxnSpPr>
        <p:spPr>
          <a:xfrm flipV="1">
            <a:off x="5390243" y="2300001"/>
            <a:ext cx="0" cy="2706073"/>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536907" y="4541560"/>
            <a:ext cx="1269558" cy="346249"/>
          </a:xfrm>
          <a:prstGeom prst="rect">
            <a:avLst/>
          </a:prstGeom>
          <a:noFill/>
        </p:spPr>
        <p:txBody>
          <a:bodyPr wrap="square" lIns="0" tIns="0" rIns="0" bIns="0" rtlCol="0">
            <a:spAutoFit/>
          </a:bodyPr>
          <a:lstStyle/>
          <a:p>
            <a:r>
              <a:rPr lang="en-US" altLang="zh-CN" sz="2250" dirty="0">
                <a:solidFill>
                  <a:srgbClr val="080808"/>
                </a:solidFill>
                <a:latin typeface="+mj-ea"/>
                <a:ea typeface="+mj-ea"/>
              </a:rPr>
              <a:t>PART 03</a:t>
            </a:r>
            <a:endParaRPr lang="zh-CN" altLang="en-US" sz="2250" dirty="0">
              <a:solidFill>
                <a:srgbClr val="080808"/>
              </a:solidFill>
              <a:latin typeface="+mj-ea"/>
              <a:ea typeface="+mj-ea"/>
            </a:endParaRPr>
          </a:p>
        </p:txBody>
      </p:sp>
      <p:grpSp>
        <p:nvGrpSpPr>
          <p:cNvPr id="5" name="组合 4"/>
          <p:cNvGrpSpPr/>
          <p:nvPr/>
        </p:nvGrpSpPr>
        <p:grpSpPr>
          <a:xfrm>
            <a:off x="3263874" y="2401260"/>
            <a:ext cx="1683435" cy="168343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7"/>
          <p:cNvSpPr txBox="1"/>
          <p:nvPr/>
        </p:nvSpPr>
        <p:spPr>
          <a:xfrm>
            <a:off x="5829947"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9" name="TextBox 8"/>
          <p:cNvSpPr txBox="1"/>
          <p:nvPr/>
        </p:nvSpPr>
        <p:spPr>
          <a:xfrm>
            <a:off x="7310185" y="3920093"/>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0" name="TextBox 9"/>
          <p:cNvSpPr txBox="1"/>
          <p:nvPr/>
        </p:nvSpPr>
        <p:spPr>
          <a:xfrm>
            <a:off x="8730456"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1" name="TextBox 10"/>
          <p:cNvSpPr txBox="1"/>
          <p:nvPr/>
        </p:nvSpPr>
        <p:spPr>
          <a:xfrm>
            <a:off x="5829947"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2" name="TextBox 11"/>
          <p:cNvSpPr txBox="1"/>
          <p:nvPr/>
        </p:nvSpPr>
        <p:spPr>
          <a:xfrm>
            <a:off x="7310186"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3" name="TextBox 12"/>
          <p:cNvSpPr txBox="1"/>
          <p:nvPr/>
        </p:nvSpPr>
        <p:spPr>
          <a:xfrm>
            <a:off x="8729913"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4" name="TextBox 13"/>
          <p:cNvSpPr txBox="1"/>
          <p:nvPr/>
        </p:nvSpPr>
        <p:spPr>
          <a:xfrm>
            <a:off x="3574089" y="2701993"/>
            <a:ext cx="1269558" cy="1081963"/>
          </a:xfrm>
          <a:prstGeom prst="rect">
            <a:avLst/>
          </a:prstGeom>
          <a:noFill/>
        </p:spPr>
        <p:txBody>
          <a:bodyPr wrap="square" lIns="0" tIns="0" rIns="0" bIns="0" rtlCol="0">
            <a:spAutoFit/>
          </a:bodyPr>
          <a:lstStyle/>
          <a:p>
            <a:r>
              <a:rPr lang="en-US" altLang="zh-CN" sz="7031" b="1" dirty="0">
                <a:solidFill>
                  <a:schemeClr val="accent2"/>
                </a:solidFill>
                <a:latin typeface="+mj-ea"/>
                <a:ea typeface="+mj-ea"/>
              </a:rPr>
              <a:t>03</a:t>
            </a:r>
            <a:endParaRPr lang="zh-CN" altLang="en-US" sz="7031" b="1" dirty="0">
              <a:solidFill>
                <a:schemeClr val="accent2"/>
              </a:solidFill>
              <a:latin typeface="+mj-ea"/>
              <a:ea typeface="+mj-ea"/>
            </a:endParaRPr>
          </a:p>
        </p:txBody>
      </p:sp>
      <p:pic>
        <p:nvPicPr>
          <p:cNvPr id="16" name="Picture 3" descr="C:\Users\zjd\Desktop\警察10.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52778" y="1958876"/>
            <a:ext cx="2735179" cy="5645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798352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1500"/>
                            </p:stCondLst>
                            <p:childTnLst>
                              <p:par>
                                <p:cTn id="26" presetID="1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p:tgtEl>
                                          <p:spTgt spid="2"/>
                                        </p:tgtEl>
                                        <p:attrNameLst>
                                          <p:attrName>ppt_x</p:attrName>
                                        </p:attrNameLst>
                                      </p:cBhvr>
                                      <p:tavLst>
                                        <p:tav tm="0">
                                          <p:val>
                                            <p:strVal val="#ppt_x-#ppt_w*1.125000"/>
                                          </p:val>
                                        </p:tav>
                                        <p:tav tm="100000">
                                          <p:val>
                                            <p:strVal val="#ppt_x"/>
                                          </p:val>
                                        </p:tav>
                                      </p:tavLst>
                                    </p:anim>
                                    <p:animEffect transition="in" filter="wipe(right)">
                                      <p:cBhvr>
                                        <p:cTn id="29" dur="500"/>
                                        <p:tgtEl>
                                          <p:spTgt spid="2"/>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anim calcmode="lin" valueType="num">
                                      <p:cBhvr>
                                        <p:cTn id="34" dur="500" fill="hold"/>
                                        <p:tgtEl>
                                          <p:spTgt spid="4"/>
                                        </p:tgtEl>
                                        <p:attrNameLst>
                                          <p:attrName>ppt_x</p:attrName>
                                        </p:attrNameLst>
                                      </p:cBhvr>
                                      <p:tavLst>
                                        <p:tav tm="0">
                                          <p:val>
                                            <p:strVal val="#ppt_x"/>
                                          </p:val>
                                        </p:tav>
                                        <p:tav tm="100000">
                                          <p:val>
                                            <p:strVal val="#ppt_x"/>
                                          </p:val>
                                        </p:tav>
                                      </p:tavLst>
                                    </p:anim>
                                    <p:anim calcmode="lin" valueType="num">
                                      <p:cBhvr>
                                        <p:cTn id="35" dur="5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6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8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59686" y="1489955"/>
            <a:ext cx="4413601" cy="5119541"/>
            <a:chOff x="3029025" y="774337"/>
            <a:chExt cx="3138733" cy="3640762"/>
          </a:xfrm>
        </p:grpSpPr>
        <p:sp>
          <p:nvSpPr>
            <p:cNvPr id="3"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bg2"/>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4"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tx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5" name="组合 4"/>
            <p:cNvGrpSpPr/>
            <p:nvPr/>
          </p:nvGrpSpPr>
          <p:grpSpPr>
            <a:xfrm>
              <a:off x="3297814" y="774337"/>
              <a:ext cx="2599732" cy="3640762"/>
              <a:chOff x="3297814" y="774337"/>
              <a:chExt cx="2599732" cy="3640762"/>
            </a:xfrm>
          </p:grpSpPr>
          <p:sp>
            <p:nvSpPr>
              <p:cNvPr id="6"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tx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tx2"/>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8"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bg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9"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96435" tIns="48218" rIns="96435" bIns="48218" anchor="ctr"/>
              <a:lstStyle/>
              <a:p>
                <a:pPr algn="ctr">
                  <a:defRPr/>
                </a:pPr>
                <a:r>
                  <a:rPr lang="zh-CN" altLang="en-US" sz="3094" kern="0" dirty="0">
                    <a:solidFill>
                      <a:schemeClr val="bg1"/>
                    </a:solidFill>
                    <a:latin typeface="微软雅黑" panose="020B0503020204020204" pitchFamily="34" charset="-122"/>
                    <a:ea typeface="微软雅黑" panose="020B0503020204020204" pitchFamily="34" charset="-122"/>
                  </a:rPr>
                  <a:t>标题</a:t>
                </a:r>
                <a:endParaRPr lang="en-US" altLang="zh-CN" sz="3094"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3094" kern="0" dirty="0">
                    <a:solidFill>
                      <a:schemeClr val="bg1"/>
                    </a:solidFill>
                    <a:latin typeface="微软雅黑" panose="020B0503020204020204" pitchFamily="34" charset="-122"/>
                    <a:ea typeface="微软雅黑" panose="020B0503020204020204" pitchFamily="34" charset="-122"/>
                  </a:rPr>
                  <a:t>文字</a:t>
                </a:r>
              </a:p>
            </p:txBody>
          </p:sp>
          <p:sp>
            <p:nvSpPr>
              <p:cNvPr id="10"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bg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11" name="组合 10"/>
              <p:cNvGrpSpPr/>
              <p:nvPr/>
            </p:nvGrpSpPr>
            <p:grpSpPr>
              <a:xfrm>
                <a:off x="4360129" y="3530858"/>
                <a:ext cx="307073" cy="237080"/>
                <a:chOff x="7504113" y="1512888"/>
                <a:chExt cx="215900" cy="166688"/>
              </a:xfrm>
              <a:solidFill>
                <a:schemeClr val="accent2"/>
              </a:solidFill>
            </p:grpSpPr>
            <p:sp>
              <p:nvSpPr>
                <p:cNvPr id="35" name="Freeform 26"/>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6" name="Freeform 27"/>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7" name="Freeform 28"/>
                <p:cNvSpPr>
                  <a:spLocks/>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nvGrpSpPr>
              <p:cNvPr id="12" name="组合 11"/>
              <p:cNvGrpSpPr/>
              <p:nvPr/>
            </p:nvGrpSpPr>
            <p:grpSpPr>
              <a:xfrm>
                <a:off x="5524115" y="2028034"/>
                <a:ext cx="176117" cy="307073"/>
                <a:chOff x="5816601" y="1463675"/>
                <a:chExt cx="123825" cy="215900"/>
              </a:xfrm>
              <a:solidFill>
                <a:schemeClr val="accent2"/>
              </a:solidFill>
            </p:grpSpPr>
            <p:sp>
              <p:nvSpPr>
                <p:cNvPr id="33" name="Freeform 52"/>
                <p:cNvSpPr>
                  <a:spLocks/>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4" name="Freeform 53"/>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sp>
            <p:nvSpPr>
              <p:cNvPr id="13" name="Freeform 54"/>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a:extLst/>
            </p:spPr>
            <p:txBody>
              <a:bodyPr vert="horz" wrap="square" lIns="96435" tIns="48218" rIns="96435" bIns="48218" numCol="1" anchor="t" anchorCtr="0" compatLnSpc="1">
                <a:prstTxWarp prst="textNoShape">
                  <a:avLst/>
                </a:prstTxWarp>
              </a:bodyPr>
              <a:lstStyle/>
              <a:p>
                <a:endParaRPr lang="zh-CN" altLang="en-US">
                  <a:solidFill>
                    <a:srgbClr val="080808"/>
                  </a:solidFill>
                </a:endParaRPr>
              </a:p>
            </p:txBody>
          </p:sp>
          <p:grpSp>
            <p:nvGrpSpPr>
              <p:cNvPr id="14" name="组合 13"/>
              <p:cNvGrpSpPr/>
              <p:nvPr/>
            </p:nvGrpSpPr>
            <p:grpSpPr>
              <a:xfrm>
                <a:off x="3464118" y="2877150"/>
                <a:ext cx="307073" cy="248371"/>
                <a:chOff x="5337176" y="1504950"/>
                <a:chExt cx="215900" cy="174626"/>
              </a:xfrm>
              <a:solidFill>
                <a:schemeClr val="accent2"/>
              </a:solidFill>
            </p:grpSpPr>
            <p:sp>
              <p:nvSpPr>
                <p:cNvPr id="30"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1"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2"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nvGrpSpPr>
              <p:cNvPr id="15" name="组合 14"/>
              <p:cNvGrpSpPr/>
              <p:nvPr/>
            </p:nvGrpSpPr>
            <p:grpSpPr>
              <a:xfrm>
                <a:off x="4558422" y="1387159"/>
                <a:ext cx="307073" cy="295781"/>
                <a:chOff x="4903788" y="1471613"/>
                <a:chExt cx="215900" cy="207963"/>
              </a:xfrm>
              <a:solidFill>
                <a:schemeClr val="accent2"/>
              </a:solidFill>
            </p:grpSpPr>
            <p:sp>
              <p:nvSpPr>
                <p:cNvPr id="28"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9"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nvGrpSpPr>
              <p:cNvPr id="16" name="组合 15"/>
              <p:cNvGrpSpPr/>
              <p:nvPr/>
            </p:nvGrpSpPr>
            <p:grpSpPr>
              <a:xfrm>
                <a:off x="3616440" y="1766118"/>
                <a:ext cx="307073" cy="282238"/>
                <a:chOff x="4470401" y="1481138"/>
                <a:chExt cx="215900" cy="198438"/>
              </a:xfrm>
              <a:solidFill>
                <a:schemeClr val="accent2"/>
              </a:solidFill>
            </p:grpSpPr>
            <p:sp>
              <p:nvSpPr>
                <p:cNvPr id="17"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18"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19"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0"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1"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2"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3"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4"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5"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6"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7"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grpSp>
      <p:grpSp>
        <p:nvGrpSpPr>
          <p:cNvPr id="38" name="组合 37"/>
          <p:cNvGrpSpPr/>
          <p:nvPr/>
        </p:nvGrpSpPr>
        <p:grpSpPr>
          <a:xfrm>
            <a:off x="7393403" y="1996235"/>
            <a:ext cx="4724174" cy="4092179"/>
            <a:chOff x="5257568" y="1134377"/>
            <a:chExt cx="3359597" cy="2910154"/>
          </a:xfrm>
        </p:grpSpPr>
        <p:cxnSp>
          <p:nvCxnSpPr>
            <p:cNvPr id="39" name="直接连接符 38"/>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40" name="直接连接符 39"/>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41" name="直接连接符 40"/>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42" name="直接连接符 41"/>
            <p:cNvCxnSpPr/>
            <p:nvPr/>
          </p:nvCxnSpPr>
          <p:spPr bwMode="auto">
            <a:xfrm>
              <a:off x="6277266" y="2333038"/>
              <a:ext cx="0" cy="489227"/>
            </a:xfrm>
            <a:prstGeom prst="line">
              <a:avLst/>
            </a:prstGeom>
            <a:noFill/>
            <a:ln w="76200" cap="flat" cmpd="sng" algn="ctr">
              <a:solidFill>
                <a:schemeClr val="bg2"/>
              </a:solidFill>
              <a:prstDash val="solid"/>
              <a:miter lim="800000"/>
            </a:ln>
            <a:effectLst/>
          </p:spPr>
        </p:cxnSp>
        <p:cxnSp>
          <p:nvCxnSpPr>
            <p:cNvPr id="43" name="直接连接符 42"/>
            <p:cNvCxnSpPr/>
            <p:nvPr/>
          </p:nvCxnSpPr>
          <p:spPr bwMode="auto">
            <a:xfrm>
              <a:off x="6277265" y="1228009"/>
              <a:ext cx="0" cy="489227"/>
            </a:xfrm>
            <a:prstGeom prst="line">
              <a:avLst/>
            </a:prstGeom>
            <a:noFill/>
            <a:ln w="76200" cap="flat" cmpd="sng" algn="ctr">
              <a:solidFill>
                <a:schemeClr val="tx1"/>
              </a:solidFill>
              <a:prstDash val="solid"/>
              <a:miter lim="800000"/>
            </a:ln>
            <a:effectLst/>
          </p:spPr>
        </p:cxnSp>
        <p:cxnSp>
          <p:nvCxnSpPr>
            <p:cNvPr id="44" name="直接连接符 43"/>
            <p:cNvCxnSpPr/>
            <p:nvPr/>
          </p:nvCxnSpPr>
          <p:spPr bwMode="auto">
            <a:xfrm>
              <a:off x="6277265" y="3416734"/>
              <a:ext cx="0" cy="489227"/>
            </a:xfrm>
            <a:prstGeom prst="line">
              <a:avLst/>
            </a:prstGeom>
            <a:noFill/>
            <a:ln w="76200" cap="flat" cmpd="sng" algn="ctr">
              <a:solidFill>
                <a:schemeClr val="tx2"/>
              </a:solidFill>
              <a:prstDash val="solid"/>
              <a:miter lim="800000"/>
            </a:ln>
            <a:effectLst/>
          </p:spPr>
        </p:cxnSp>
        <p:sp>
          <p:nvSpPr>
            <p:cNvPr id="45" name="文本框 49"/>
            <p:cNvSpPr txBox="1"/>
            <p:nvPr/>
          </p:nvSpPr>
          <p:spPr>
            <a:xfrm>
              <a:off x="6402162" y="1134377"/>
              <a:ext cx="2215003" cy="677906"/>
            </a:xfrm>
            <a:prstGeom prst="rect">
              <a:avLst/>
            </a:prstGeom>
            <a:noFill/>
          </p:spPr>
          <p:txBody>
            <a:bodyPr wrap="square" lIns="96435" tIns="48218" rIns="96435" bIns="48218" rtlCol="0">
              <a:spAutoFit/>
            </a:bodyPr>
            <a:lstStyle/>
            <a:p>
              <a:pPr>
                <a:spcBef>
                  <a:spcPts val="633"/>
                </a:spcBef>
              </a:pPr>
              <a:r>
                <a:rPr lang="zh-CN" altLang="en-US" sz="2250" dirty="0">
                  <a:latin typeface="微软雅黑" panose="020B0503020204020204" pitchFamily="34" charset="-122"/>
                  <a:ea typeface="微软雅黑" panose="020B0503020204020204" pitchFamily="34" charset="-122"/>
                </a:rPr>
                <a:t>添加标题</a:t>
              </a:r>
              <a:endParaRPr lang="en-US" altLang="zh-CN" sz="2250" dirty="0">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6" name="文本框 50"/>
            <p:cNvSpPr txBox="1"/>
            <p:nvPr/>
          </p:nvSpPr>
          <p:spPr>
            <a:xfrm>
              <a:off x="6402162" y="2247209"/>
              <a:ext cx="2215003" cy="677906"/>
            </a:xfrm>
            <a:prstGeom prst="rect">
              <a:avLst/>
            </a:prstGeom>
            <a:noFill/>
          </p:spPr>
          <p:txBody>
            <a:bodyPr wrap="square" lIns="96435" tIns="48218" rIns="96435" bIns="48218" rtlCol="0">
              <a:spAutoFit/>
            </a:bodyPr>
            <a:lstStyle/>
            <a:p>
              <a:pPr>
                <a:spcBef>
                  <a:spcPts val="633"/>
                </a:spcBef>
              </a:pPr>
              <a:r>
                <a:rPr lang="zh-CN" altLang="en-US" sz="2250" dirty="0">
                  <a:solidFill>
                    <a:schemeClr val="bg2"/>
                  </a:solidFill>
                  <a:latin typeface="微软雅黑" panose="020B0503020204020204" pitchFamily="34" charset="-122"/>
                  <a:ea typeface="微软雅黑" panose="020B0503020204020204" pitchFamily="34" charset="-122"/>
                </a:rPr>
                <a:t>添加标题</a:t>
              </a:r>
              <a:endParaRPr lang="en-US" altLang="zh-CN" sz="2250" dirty="0">
                <a:solidFill>
                  <a:schemeClr val="bg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7" name="文本框 51"/>
            <p:cNvSpPr txBox="1"/>
            <p:nvPr/>
          </p:nvSpPr>
          <p:spPr>
            <a:xfrm>
              <a:off x="6402162" y="3366625"/>
              <a:ext cx="2215003" cy="677906"/>
            </a:xfrm>
            <a:prstGeom prst="rect">
              <a:avLst/>
            </a:prstGeom>
            <a:noFill/>
          </p:spPr>
          <p:txBody>
            <a:bodyPr wrap="square" lIns="96435" tIns="48218" rIns="96435" bIns="48218" rtlCol="0">
              <a:spAutoFit/>
            </a:bodyPr>
            <a:lstStyle/>
            <a:p>
              <a:pPr>
                <a:spcBef>
                  <a:spcPts val="633"/>
                </a:spcBef>
              </a:pPr>
              <a:r>
                <a:rPr lang="zh-CN" altLang="en-US" sz="2250" dirty="0">
                  <a:solidFill>
                    <a:schemeClr val="tx2"/>
                  </a:solidFill>
                  <a:latin typeface="微软雅黑" panose="020B0503020204020204" pitchFamily="34" charset="-122"/>
                  <a:ea typeface="微软雅黑" panose="020B0503020204020204" pitchFamily="34" charset="-122"/>
                </a:rPr>
                <a:t>添加标题</a:t>
              </a:r>
              <a:endParaRPr lang="en-US" altLang="zh-CN" sz="2250" dirty="0">
                <a:solidFill>
                  <a:schemeClr val="tx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48" name="组合 47"/>
          <p:cNvGrpSpPr/>
          <p:nvPr/>
        </p:nvGrpSpPr>
        <p:grpSpPr>
          <a:xfrm>
            <a:off x="884562" y="1996235"/>
            <a:ext cx="4653008" cy="4036922"/>
            <a:chOff x="628805" y="1134377"/>
            <a:chExt cx="3308987" cy="2870858"/>
          </a:xfrm>
        </p:grpSpPr>
        <p:cxnSp>
          <p:nvCxnSpPr>
            <p:cNvPr id="49" name="直接连接符 48"/>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50" name="直接连接符 49"/>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51" name="直接连接符 50"/>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52" name="直接连接符 51"/>
            <p:cNvCxnSpPr/>
            <p:nvPr/>
          </p:nvCxnSpPr>
          <p:spPr bwMode="auto">
            <a:xfrm flipH="1">
              <a:off x="2925205" y="3416734"/>
              <a:ext cx="0" cy="489227"/>
            </a:xfrm>
            <a:prstGeom prst="line">
              <a:avLst/>
            </a:prstGeom>
            <a:noFill/>
            <a:ln w="76200" cap="flat" cmpd="sng" algn="ctr">
              <a:solidFill>
                <a:schemeClr val="bg1"/>
              </a:solidFill>
              <a:prstDash val="solid"/>
              <a:miter lim="800000"/>
            </a:ln>
            <a:effectLst/>
          </p:spPr>
        </p:cxnSp>
        <p:cxnSp>
          <p:nvCxnSpPr>
            <p:cNvPr id="53" name="直接连接符 52"/>
            <p:cNvCxnSpPr/>
            <p:nvPr/>
          </p:nvCxnSpPr>
          <p:spPr bwMode="auto">
            <a:xfrm flipH="1">
              <a:off x="2925206" y="2333038"/>
              <a:ext cx="0" cy="489227"/>
            </a:xfrm>
            <a:prstGeom prst="line">
              <a:avLst/>
            </a:prstGeom>
            <a:noFill/>
            <a:ln w="76200" cap="flat" cmpd="sng" algn="ctr">
              <a:solidFill>
                <a:schemeClr val="tx1"/>
              </a:solidFill>
              <a:prstDash val="solid"/>
              <a:miter lim="800000"/>
            </a:ln>
            <a:effectLst/>
          </p:spPr>
        </p:cxnSp>
        <p:cxnSp>
          <p:nvCxnSpPr>
            <p:cNvPr id="54" name="直接连接符 53"/>
            <p:cNvCxnSpPr/>
            <p:nvPr/>
          </p:nvCxnSpPr>
          <p:spPr bwMode="auto">
            <a:xfrm flipH="1">
              <a:off x="2925205" y="1228009"/>
              <a:ext cx="0" cy="489227"/>
            </a:xfrm>
            <a:prstGeom prst="line">
              <a:avLst/>
            </a:prstGeom>
            <a:noFill/>
            <a:ln w="76200" cap="flat" cmpd="sng" algn="ctr">
              <a:solidFill>
                <a:schemeClr val="bg1"/>
              </a:solidFill>
              <a:prstDash val="solid"/>
              <a:miter lim="800000"/>
            </a:ln>
            <a:effectLst/>
          </p:spPr>
        </p:cxnSp>
        <p:sp>
          <p:nvSpPr>
            <p:cNvPr id="55" name="文本框 52"/>
            <p:cNvSpPr txBox="1"/>
            <p:nvPr/>
          </p:nvSpPr>
          <p:spPr>
            <a:xfrm>
              <a:off x="641134" y="1134377"/>
              <a:ext cx="2215003" cy="677906"/>
            </a:xfrm>
            <a:prstGeom prst="rect">
              <a:avLst/>
            </a:prstGeom>
            <a:noFill/>
          </p:spPr>
          <p:txBody>
            <a:bodyPr wrap="square" lIns="96435" tIns="48218" rIns="96435" bIns="48218" rtlCol="0">
              <a:spAutoFit/>
            </a:bodyPr>
            <a:lstStyle/>
            <a:p>
              <a:pPr algn="r">
                <a:spcBef>
                  <a:spcPts val="633"/>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endParaRPr lang="en-US" altLang="zh-CN" sz="2250" dirty="0">
                <a:solidFill>
                  <a:schemeClr val="bg1"/>
                </a:solidFill>
                <a:latin typeface="微软雅黑" panose="020B0503020204020204" pitchFamily="34" charset="-122"/>
                <a:ea typeface="微软雅黑" panose="020B0503020204020204" pitchFamily="34" charset="-122"/>
              </a:endParaRPr>
            </a:p>
            <a:p>
              <a:pPr algn="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56" name="文本框 53"/>
            <p:cNvSpPr txBox="1"/>
            <p:nvPr/>
          </p:nvSpPr>
          <p:spPr>
            <a:xfrm>
              <a:off x="641134" y="2214497"/>
              <a:ext cx="2215003" cy="677906"/>
            </a:xfrm>
            <a:prstGeom prst="rect">
              <a:avLst/>
            </a:prstGeom>
            <a:noFill/>
          </p:spPr>
          <p:txBody>
            <a:bodyPr wrap="square" lIns="96435" tIns="48218" rIns="96435" bIns="48218" rtlCol="0">
              <a:spAutoFit/>
            </a:bodyPr>
            <a:lstStyle/>
            <a:p>
              <a:pPr algn="r">
                <a:spcBef>
                  <a:spcPts val="633"/>
                </a:spcBef>
              </a:pPr>
              <a:r>
                <a:rPr lang="zh-CN" altLang="en-US" sz="2250" dirty="0">
                  <a:latin typeface="微软雅黑" panose="020B0503020204020204" pitchFamily="34" charset="-122"/>
                  <a:ea typeface="微软雅黑" panose="020B0503020204020204" pitchFamily="34" charset="-122"/>
                </a:rPr>
                <a:t>添加标题</a:t>
              </a:r>
              <a:endParaRPr lang="en-US" altLang="zh-CN" sz="2250" dirty="0">
                <a:latin typeface="微软雅黑" panose="020B0503020204020204" pitchFamily="34" charset="-122"/>
                <a:ea typeface="微软雅黑" panose="020B0503020204020204" pitchFamily="34" charset="-122"/>
              </a:endParaRPr>
            </a:p>
            <a:p>
              <a:pPr algn="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57" name="文本框 54"/>
            <p:cNvSpPr txBox="1"/>
            <p:nvPr/>
          </p:nvSpPr>
          <p:spPr>
            <a:xfrm>
              <a:off x="628805" y="3327329"/>
              <a:ext cx="2215003" cy="677906"/>
            </a:xfrm>
            <a:prstGeom prst="rect">
              <a:avLst/>
            </a:prstGeom>
            <a:noFill/>
          </p:spPr>
          <p:txBody>
            <a:bodyPr wrap="square" lIns="96435" tIns="48218" rIns="96435" bIns="48218" rtlCol="0">
              <a:spAutoFit/>
            </a:bodyPr>
            <a:lstStyle/>
            <a:p>
              <a:pPr algn="r">
                <a:spcBef>
                  <a:spcPts val="633"/>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endParaRPr lang="en-US" altLang="zh-CN" sz="2250" dirty="0">
                <a:solidFill>
                  <a:schemeClr val="bg1"/>
                </a:solidFill>
                <a:latin typeface="微软雅黑" panose="020B0503020204020204" pitchFamily="34" charset="-122"/>
                <a:ea typeface="微软雅黑" panose="020B0503020204020204" pitchFamily="34" charset="-122"/>
              </a:endParaRPr>
            </a:p>
            <a:p>
              <a:pPr algn="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58" name="组合 57"/>
          <p:cNvGrpSpPr/>
          <p:nvPr/>
        </p:nvGrpSpPr>
        <p:grpSpPr>
          <a:xfrm>
            <a:off x="394155" y="341250"/>
            <a:ext cx="4000834" cy="438581"/>
            <a:chOff x="568442" y="319364"/>
            <a:chExt cx="3793593" cy="415864"/>
          </a:xfrm>
        </p:grpSpPr>
        <p:sp>
          <p:nvSpPr>
            <p:cNvPr id="59"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60" name="等腰三角形 59"/>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1"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88744460"/>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500" fill="hold"/>
                                        <p:tgtEl>
                                          <p:spTgt spid="48"/>
                                        </p:tgtEl>
                                        <p:attrNameLst>
                                          <p:attrName>ppt_x</p:attrName>
                                        </p:attrNameLst>
                                      </p:cBhvr>
                                      <p:tavLst>
                                        <p:tav tm="0">
                                          <p:val>
                                            <p:strVal val="0-#ppt_w/2"/>
                                          </p:val>
                                        </p:tav>
                                        <p:tav tm="100000">
                                          <p:val>
                                            <p:strVal val="#ppt_x"/>
                                          </p:val>
                                        </p:tav>
                                      </p:tavLst>
                                    </p:anim>
                                    <p:anim calcmode="lin" valueType="num">
                                      <p:cBhvr additive="base">
                                        <p:cTn id="15" dur="500" fill="hold"/>
                                        <p:tgtEl>
                                          <p:spTgt spid="4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1+#ppt_w/2"/>
                                          </p:val>
                                        </p:tav>
                                        <p:tav tm="100000">
                                          <p:val>
                                            <p:strVal val="#ppt_x"/>
                                          </p:val>
                                        </p:tav>
                                      </p:tavLst>
                                    </p:anim>
                                    <p:anim calcmode="lin" valueType="num">
                                      <p:cBhvr additive="base">
                                        <p:cTn id="1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7529802" y="2414651"/>
            <a:ext cx="420109" cy="1206858"/>
            <a:chOff x="7148948" y="2531570"/>
            <a:chExt cx="398347" cy="1144342"/>
          </a:xfrm>
        </p:grpSpPr>
        <p:cxnSp>
          <p:nvCxnSpPr>
            <p:cNvPr id="48" name="直接连接符 47"/>
            <p:cNvCxnSpPr/>
            <p:nvPr/>
          </p:nvCxnSpPr>
          <p:spPr>
            <a:xfrm flipH="1">
              <a:off x="7354129" y="2913430"/>
              <a:ext cx="1" cy="76248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7148948" y="2531570"/>
              <a:ext cx="398347" cy="432731"/>
              <a:chOff x="7148948" y="2531570"/>
              <a:chExt cx="398347" cy="432731"/>
            </a:xfrm>
          </p:grpSpPr>
          <p:sp>
            <p:nvSpPr>
              <p:cNvPr id="50" name="椭圆 49"/>
              <p:cNvSpPr/>
              <p:nvPr/>
            </p:nvSpPr>
            <p:spPr>
              <a:xfrm>
                <a:off x="7159500" y="2576506"/>
                <a:ext cx="387795" cy="3877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1" name="文本框 44"/>
              <p:cNvSpPr txBox="1"/>
              <p:nvPr/>
            </p:nvSpPr>
            <p:spPr>
              <a:xfrm>
                <a:off x="7148948" y="2531570"/>
                <a:ext cx="302777" cy="350201"/>
              </a:xfrm>
              <a:prstGeom prst="rect">
                <a:avLst/>
              </a:prstGeom>
              <a:noFill/>
            </p:spPr>
            <p:txBody>
              <a:bodyPr wrap="none"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3</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grpSp>
        <p:nvGrpSpPr>
          <p:cNvPr id="52" name="组合 51"/>
          <p:cNvGrpSpPr/>
          <p:nvPr/>
        </p:nvGrpSpPr>
        <p:grpSpPr>
          <a:xfrm>
            <a:off x="4883757" y="4359965"/>
            <a:ext cx="417175" cy="1159727"/>
            <a:chOff x="4630439" y="3891279"/>
            <a:chExt cx="395564" cy="1099653"/>
          </a:xfrm>
        </p:grpSpPr>
        <p:cxnSp>
          <p:nvCxnSpPr>
            <p:cNvPr id="53" name="直接连接符 52"/>
            <p:cNvCxnSpPr/>
            <p:nvPr/>
          </p:nvCxnSpPr>
          <p:spPr>
            <a:xfrm flipV="1">
              <a:off x="4832837" y="3891279"/>
              <a:ext cx="0" cy="762730"/>
            </a:xfrm>
            <a:prstGeom prst="line">
              <a:avLst/>
            </a:prstGeom>
            <a:solidFill>
              <a:srgbClr val="375BA5"/>
            </a:solidFill>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4630439" y="4554429"/>
              <a:ext cx="395564" cy="436503"/>
              <a:chOff x="4630439" y="4554429"/>
              <a:chExt cx="395564" cy="436503"/>
            </a:xfrm>
          </p:grpSpPr>
          <p:sp>
            <p:nvSpPr>
              <p:cNvPr id="55" name="椭圆 54"/>
              <p:cNvSpPr/>
              <p:nvPr/>
            </p:nvSpPr>
            <p:spPr>
              <a:xfrm flipV="1">
                <a:off x="4638208" y="4603137"/>
                <a:ext cx="387795" cy="387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6" name="文本框 43"/>
              <p:cNvSpPr txBox="1"/>
              <p:nvPr/>
            </p:nvSpPr>
            <p:spPr>
              <a:xfrm>
                <a:off x="4630439" y="4554429"/>
                <a:ext cx="302776" cy="350201"/>
              </a:xfrm>
              <a:prstGeom prst="rect">
                <a:avLst/>
              </a:prstGeom>
              <a:noFill/>
            </p:spPr>
            <p:txBody>
              <a:bodyPr wrap="none" rtlCol="0">
                <a:spAutoFit/>
              </a:bodyPr>
              <a:lstStyle/>
              <a:p>
                <a:r>
                  <a:rPr lang="en-US" altLang="zh-CN" dirty="0">
                    <a:solidFill>
                      <a:srgbClr val="E2E9F6"/>
                    </a:solidFill>
                    <a:latin typeface="微软雅黑" panose="020B0503020204020204" pitchFamily="34" charset="-122"/>
                    <a:ea typeface="微软雅黑" panose="020B0503020204020204" pitchFamily="34" charset="-122"/>
                  </a:rPr>
                  <a:t>2</a:t>
                </a:r>
                <a:endParaRPr lang="zh-CN" altLang="en-US" dirty="0">
                  <a:solidFill>
                    <a:srgbClr val="E2E9F6"/>
                  </a:solidFill>
                  <a:latin typeface="微软雅黑" panose="020B0503020204020204" pitchFamily="34" charset="-122"/>
                  <a:ea typeface="微软雅黑" panose="020B0503020204020204" pitchFamily="34" charset="-122"/>
                </a:endParaRPr>
              </a:p>
            </p:txBody>
          </p:sp>
        </p:grpSp>
      </p:grpSp>
      <p:grpSp>
        <p:nvGrpSpPr>
          <p:cNvPr id="57" name="组合 56"/>
          <p:cNvGrpSpPr/>
          <p:nvPr/>
        </p:nvGrpSpPr>
        <p:grpSpPr>
          <a:xfrm>
            <a:off x="2213216" y="2388304"/>
            <a:ext cx="438038" cy="1233201"/>
            <a:chOff x="2098242" y="2506590"/>
            <a:chExt cx="415348" cy="1169322"/>
          </a:xfrm>
        </p:grpSpPr>
        <p:cxnSp>
          <p:nvCxnSpPr>
            <p:cNvPr id="58" name="直接连接符 57"/>
            <p:cNvCxnSpPr/>
            <p:nvPr/>
          </p:nvCxnSpPr>
          <p:spPr>
            <a:xfrm flipH="1">
              <a:off x="2320424" y="2913430"/>
              <a:ext cx="1" cy="76248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2098242" y="2506590"/>
              <a:ext cx="415348" cy="457711"/>
              <a:chOff x="2098242" y="2506590"/>
              <a:chExt cx="415348" cy="457711"/>
            </a:xfrm>
          </p:grpSpPr>
          <p:sp>
            <p:nvSpPr>
              <p:cNvPr id="60" name="椭圆 59"/>
              <p:cNvSpPr/>
              <p:nvPr/>
            </p:nvSpPr>
            <p:spPr>
              <a:xfrm>
                <a:off x="2125795" y="2576506"/>
                <a:ext cx="387795" cy="3877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1" name="文本框 42"/>
              <p:cNvSpPr txBox="1"/>
              <p:nvPr/>
            </p:nvSpPr>
            <p:spPr>
              <a:xfrm>
                <a:off x="2098242" y="2506590"/>
                <a:ext cx="302777" cy="350201"/>
              </a:xfrm>
              <a:prstGeom prst="rect">
                <a:avLst/>
              </a:prstGeom>
              <a:noFill/>
            </p:spPr>
            <p:txBody>
              <a:bodyPr wrap="none"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1</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sp>
        <p:nvSpPr>
          <p:cNvPr id="62" name="矩形 61"/>
          <p:cNvSpPr/>
          <p:nvPr/>
        </p:nvSpPr>
        <p:spPr>
          <a:xfrm>
            <a:off x="1117936" y="6138875"/>
            <a:ext cx="2657668" cy="56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3" name="矩形 62"/>
          <p:cNvSpPr/>
          <p:nvPr/>
        </p:nvSpPr>
        <p:spPr>
          <a:xfrm flipV="1">
            <a:off x="3767602" y="1785018"/>
            <a:ext cx="2657668" cy="56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4" name="矩形 63"/>
          <p:cNvSpPr/>
          <p:nvPr/>
        </p:nvSpPr>
        <p:spPr>
          <a:xfrm>
            <a:off x="6416585" y="6138875"/>
            <a:ext cx="2657668" cy="56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5" name="矩形 64"/>
          <p:cNvSpPr/>
          <p:nvPr/>
        </p:nvSpPr>
        <p:spPr>
          <a:xfrm flipV="1">
            <a:off x="9073104" y="1785018"/>
            <a:ext cx="2657668" cy="569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66" name="组合 65"/>
          <p:cNvGrpSpPr/>
          <p:nvPr/>
        </p:nvGrpSpPr>
        <p:grpSpPr>
          <a:xfrm>
            <a:off x="1117937" y="3451792"/>
            <a:ext cx="2657667" cy="725199"/>
            <a:chOff x="1059693" y="3272991"/>
            <a:chExt cx="2520000" cy="687635"/>
          </a:xfrm>
          <a:solidFill>
            <a:schemeClr val="bg1"/>
          </a:solidFill>
        </p:grpSpPr>
        <p:sp>
          <p:nvSpPr>
            <p:cNvPr id="67" name="五边形 66"/>
            <p:cNvSpPr/>
            <p:nvPr/>
          </p:nvSpPr>
          <p:spPr>
            <a:xfrm rot="16200000">
              <a:off x="1975875" y="2356809"/>
              <a:ext cx="687635" cy="2520000"/>
            </a:xfrm>
            <a:prstGeom prst="homePlate">
              <a:avLst>
                <a:gd name="adj" fmla="val 487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8" name="文本框 34"/>
            <p:cNvSpPr txBox="1"/>
            <p:nvPr/>
          </p:nvSpPr>
          <p:spPr>
            <a:xfrm>
              <a:off x="1259246" y="3502010"/>
              <a:ext cx="2120892" cy="383033"/>
            </a:xfrm>
            <a:prstGeom prst="rect">
              <a:avLst/>
            </a:prstGeom>
            <a:noFill/>
          </p:spPr>
          <p:txBody>
            <a:bodyPr wrap="square" rtlCol="0">
              <a:spAutoFit/>
            </a:bodyPr>
            <a:lstStyle/>
            <a:p>
              <a:pPr algn="ctr">
                <a:lnSpc>
                  <a:spcPct val="90000"/>
                </a:lnSpc>
                <a:spcBef>
                  <a:spcPts val="1055"/>
                </a:spcBef>
              </a:pPr>
              <a:r>
                <a:rPr lang="zh-CN" altLang="en-US" sz="2250" dirty="0">
                  <a:solidFill>
                    <a:schemeClr val="accent2"/>
                  </a:solidFill>
                  <a:latin typeface="微软雅黑" panose="020B0503020204020204" pitchFamily="34" charset="-122"/>
                  <a:ea typeface="微软雅黑" panose="020B0503020204020204" pitchFamily="34" charset="-122"/>
                </a:rPr>
                <a:t>添加标题</a:t>
              </a:r>
            </a:p>
          </p:txBody>
        </p:sp>
      </p:grpSp>
      <p:sp>
        <p:nvSpPr>
          <p:cNvPr id="69" name="文本框 35"/>
          <p:cNvSpPr txBox="1"/>
          <p:nvPr/>
        </p:nvSpPr>
        <p:spPr>
          <a:xfrm>
            <a:off x="1164079" y="4247889"/>
            <a:ext cx="2645145" cy="1784763"/>
          </a:xfrm>
          <a:prstGeom prst="rect">
            <a:avLst/>
          </a:prstGeom>
          <a:noFill/>
        </p:spPr>
        <p:txBody>
          <a:bodyPr wrap="square" lIns="96435" tIns="48218" rIns="96435" bIns="48218" rtlCol="0">
            <a:spAutoFit/>
          </a:bodyPr>
          <a:lstStyle/>
          <a:p>
            <a:pPr>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6416586" y="3451793"/>
            <a:ext cx="2657667" cy="725200"/>
            <a:chOff x="6093398" y="3272991"/>
            <a:chExt cx="2520000" cy="687635"/>
          </a:xfrm>
        </p:grpSpPr>
        <p:sp>
          <p:nvSpPr>
            <p:cNvPr id="71" name="五边形 70"/>
            <p:cNvSpPr/>
            <p:nvPr/>
          </p:nvSpPr>
          <p:spPr>
            <a:xfrm rot="16200000">
              <a:off x="7009580" y="2356809"/>
              <a:ext cx="687635" cy="2520000"/>
            </a:xfrm>
            <a:prstGeom prst="homePlate">
              <a:avLst>
                <a:gd name="adj" fmla="val 487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2" name="文本框 36"/>
            <p:cNvSpPr txBox="1"/>
            <p:nvPr/>
          </p:nvSpPr>
          <p:spPr>
            <a:xfrm>
              <a:off x="6292951" y="3552796"/>
              <a:ext cx="2120892" cy="323936"/>
            </a:xfrm>
            <a:prstGeom prst="rect">
              <a:avLst/>
            </a:prstGeom>
            <a:noFill/>
          </p:spPr>
          <p:txBody>
            <a:bodyPr wrap="square" rtlCol="0">
              <a:spAutoFit/>
            </a:bodyPr>
            <a:lstStyle/>
            <a:p>
              <a:pPr algn="ctr">
                <a:lnSpc>
                  <a:spcPct val="90000"/>
                </a:lnSpc>
                <a:spcBef>
                  <a:spcPts val="1055"/>
                </a:spcBef>
              </a:pPr>
              <a:r>
                <a:rPr lang="zh-CN" altLang="en-US" dirty="0">
                  <a:solidFill>
                    <a:schemeClr val="accent2"/>
                  </a:solidFill>
                  <a:latin typeface="微软雅黑" panose="020B0503020204020204" pitchFamily="34" charset="-122"/>
                  <a:ea typeface="微软雅黑" panose="020B0503020204020204" pitchFamily="34" charset="-122"/>
                </a:rPr>
                <a:t>添加标题</a:t>
              </a:r>
            </a:p>
          </p:txBody>
        </p:sp>
      </p:grpSp>
      <p:grpSp>
        <p:nvGrpSpPr>
          <p:cNvPr id="73" name="组合 72"/>
          <p:cNvGrpSpPr/>
          <p:nvPr/>
        </p:nvGrpSpPr>
        <p:grpSpPr>
          <a:xfrm>
            <a:off x="3767602" y="3803851"/>
            <a:ext cx="2657667" cy="725200"/>
            <a:chOff x="3572106" y="3606811"/>
            <a:chExt cx="2520000" cy="687635"/>
          </a:xfrm>
        </p:grpSpPr>
        <p:sp>
          <p:nvSpPr>
            <p:cNvPr id="74" name="五边形 73"/>
            <p:cNvSpPr/>
            <p:nvPr/>
          </p:nvSpPr>
          <p:spPr>
            <a:xfrm rot="5400000" flipV="1">
              <a:off x="4488288" y="2690629"/>
              <a:ext cx="687635" cy="2520000"/>
            </a:xfrm>
            <a:prstGeom prst="homePlate">
              <a:avLst>
                <a:gd name="adj" fmla="val 4870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5" name="文本框 37"/>
            <p:cNvSpPr txBox="1"/>
            <p:nvPr/>
          </p:nvSpPr>
          <p:spPr>
            <a:xfrm>
              <a:off x="3778158" y="3671070"/>
              <a:ext cx="2120892" cy="383032"/>
            </a:xfrm>
            <a:prstGeom prst="rect">
              <a:avLst/>
            </a:prstGeom>
            <a:noFill/>
          </p:spPr>
          <p:txBody>
            <a:bodyPr wrap="square" rtlCol="0">
              <a:spAutoFit/>
            </a:bodyPr>
            <a:lstStyle/>
            <a:p>
              <a:pPr algn="ctr">
                <a:lnSpc>
                  <a:spcPct val="90000"/>
                </a:lnSpc>
                <a:spcBef>
                  <a:spcPts val="1055"/>
                </a:spcBef>
              </a:pPr>
              <a:r>
                <a:rPr lang="zh-CN" altLang="en-US" sz="2250" dirty="0">
                  <a:solidFill>
                    <a:schemeClr val="accent2"/>
                  </a:solidFill>
                  <a:latin typeface="微软雅黑" panose="020B0503020204020204" pitchFamily="34" charset="-122"/>
                  <a:ea typeface="微软雅黑" panose="020B0503020204020204" pitchFamily="34" charset="-122"/>
                </a:rPr>
                <a:t>添加标题</a:t>
              </a:r>
            </a:p>
          </p:txBody>
        </p:sp>
      </p:grpSp>
      <p:grpSp>
        <p:nvGrpSpPr>
          <p:cNvPr id="76" name="组合 75"/>
          <p:cNvGrpSpPr/>
          <p:nvPr/>
        </p:nvGrpSpPr>
        <p:grpSpPr>
          <a:xfrm>
            <a:off x="9073104" y="3803851"/>
            <a:ext cx="2657667" cy="725200"/>
            <a:chOff x="8612309" y="3606811"/>
            <a:chExt cx="2520000" cy="687635"/>
          </a:xfrm>
        </p:grpSpPr>
        <p:sp>
          <p:nvSpPr>
            <p:cNvPr id="77" name="五边形 76"/>
            <p:cNvSpPr/>
            <p:nvPr/>
          </p:nvSpPr>
          <p:spPr>
            <a:xfrm rot="5400000" flipV="1">
              <a:off x="9528491" y="2690629"/>
              <a:ext cx="687635" cy="2520000"/>
            </a:xfrm>
            <a:prstGeom prst="homePlate">
              <a:avLst>
                <a:gd name="adj" fmla="val 4870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8" name="文本框 38"/>
            <p:cNvSpPr txBox="1"/>
            <p:nvPr/>
          </p:nvSpPr>
          <p:spPr>
            <a:xfrm>
              <a:off x="8811864" y="3671070"/>
              <a:ext cx="2120892" cy="323936"/>
            </a:xfrm>
            <a:prstGeom prst="rect">
              <a:avLst/>
            </a:prstGeom>
            <a:noFill/>
          </p:spPr>
          <p:txBody>
            <a:bodyPr wrap="square" rtlCol="0">
              <a:spAutoFit/>
            </a:bodyPr>
            <a:lstStyle/>
            <a:p>
              <a:pPr algn="ctr">
                <a:lnSpc>
                  <a:spcPct val="90000"/>
                </a:lnSpc>
                <a:spcBef>
                  <a:spcPts val="1055"/>
                </a:spcBef>
              </a:pPr>
              <a:r>
                <a:rPr lang="zh-CN" altLang="en-US" dirty="0">
                  <a:solidFill>
                    <a:schemeClr val="accent2"/>
                  </a:solidFill>
                  <a:latin typeface="微软雅黑" panose="020B0503020204020204" pitchFamily="34" charset="-122"/>
                  <a:ea typeface="微软雅黑" panose="020B0503020204020204" pitchFamily="34" charset="-122"/>
                </a:rPr>
                <a:t>添加标题</a:t>
              </a:r>
            </a:p>
          </p:txBody>
        </p:sp>
      </p:grpSp>
      <p:sp>
        <p:nvSpPr>
          <p:cNvPr id="79" name="文本框 39"/>
          <p:cNvSpPr txBox="1"/>
          <p:nvPr/>
        </p:nvSpPr>
        <p:spPr>
          <a:xfrm>
            <a:off x="6518135" y="4247889"/>
            <a:ext cx="2645145" cy="1784763"/>
          </a:xfrm>
          <a:prstGeom prst="rect">
            <a:avLst/>
          </a:prstGeom>
          <a:noFill/>
        </p:spPr>
        <p:txBody>
          <a:bodyPr wrap="square" lIns="96435" tIns="48218" rIns="96435" bIns="48218" rtlCol="0">
            <a:spAutoFit/>
          </a:bodyPr>
          <a:lstStyle/>
          <a:p>
            <a:pPr>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sp>
        <p:nvSpPr>
          <p:cNvPr id="80" name="文本框 40"/>
          <p:cNvSpPr txBox="1"/>
          <p:nvPr/>
        </p:nvSpPr>
        <p:spPr>
          <a:xfrm>
            <a:off x="3784883" y="1908762"/>
            <a:ext cx="2645145" cy="1784763"/>
          </a:xfrm>
          <a:prstGeom prst="rect">
            <a:avLst/>
          </a:prstGeom>
          <a:noFill/>
        </p:spPr>
        <p:txBody>
          <a:bodyPr wrap="square" lIns="96435" tIns="48218" rIns="96435" bIns="48218" rtlCol="0">
            <a:spAutoFit/>
          </a:bodyPr>
          <a:lstStyle/>
          <a:p>
            <a:pPr>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sp>
        <p:nvSpPr>
          <p:cNvPr id="81" name="文本框 41"/>
          <p:cNvSpPr txBox="1"/>
          <p:nvPr/>
        </p:nvSpPr>
        <p:spPr>
          <a:xfrm>
            <a:off x="9150783" y="1908762"/>
            <a:ext cx="2645145" cy="1784763"/>
          </a:xfrm>
          <a:prstGeom prst="rect">
            <a:avLst/>
          </a:prstGeom>
          <a:noFill/>
        </p:spPr>
        <p:txBody>
          <a:bodyPr wrap="square" lIns="96435" tIns="48218" rIns="96435" bIns="48218" rtlCol="0">
            <a:spAutoFit/>
          </a:bodyPr>
          <a:lstStyle/>
          <a:p>
            <a:pPr>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10175840" y="4359967"/>
            <a:ext cx="430591" cy="1159727"/>
            <a:chOff x="9657920" y="3891279"/>
            <a:chExt cx="408286" cy="1099653"/>
          </a:xfrm>
        </p:grpSpPr>
        <p:cxnSp>
          <p:nvCxnSpPr>
            <p:cNvPr id="83" name="直接连接符 82"/>
            <p:cNvCxnSpPr/>
            <p:nvPr/>
          </p:nvCxnSpPr>
          <p:spPr>
            <a:xfrm flipH="1" flipV="1">
              <a:off x="9873040" y="3891279"/>
              <a:ext cx="1" cy="762730"/>
            </a:xfrm>
            <a:prstGeom prst="line">
              <a:avLst/>
            </a:prstGeom>
            <a:solidFill>
              <a:srgbClr val="375BA5"/>
            </a:solidFill>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9657920" y="4531120"/>
              <a:ext cx="408286" cy="459812"/>
              <a:chOff x="9657920" y="4531120"/>
              <a:chExt cx="408286" cy="459812"/>
            </a:xfrm>
          </p:grpSpPr>
          <p:sp>
            <p:nvSpPr>
              <p:cNvPr id="85" name="椭圆 84"/>
              <p:cNvSpPr/>
              <p:nvPr/>
            </p:nvSpPr>
            <p:spPr>
              <a:xfrm flipV="1">
                <a:off x="9678411" y="4603137"/>
                <a:ext cx="387795" cy="3877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86" name="文本框 45"/>
              <p:cNvSpPr txBox="1"/>
              <p:nvPr/>
            </p:nvSpPr>
            <p:spPr>
              <a:xfrm>
                <a:off x="9657920" y="4531120"/>
                <a:ext cx="302777" cy="350201"/>
              </a:xfrm>
              <a:prstGeom prst="rect">
                <a:avLst/>
              </a:prstGeom>
              <a:noFill/>
            </p:spPr>
            <p:txBody>
              <a:bodyPr wrap="none"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4</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grpSp>
        <p:nvGrpSpPr>
          <p:cNvPr id="87" name="组合 86"/>
          <p:cNvGrpSpPr/>
          <p:nvPr/>
        </p:nvGrpSpPr>
        <p:grpSpPr>
          <a:xfrm>
            <a:off x="394155" y="341250"/>
            <a:ext cx="4000834" cy="438581"/>
            <a:chOff x="568442" y="319364"/>
            <a:chExt cx="3793593" cy="415864"/>
          </a:xfrm>
        </p:grpSpPr>
        <p:sp>
          <p:nvSpPr>
            <p:cNvPr id="88"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89" name="等腰三角形 88"/>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90"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50200807"/>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ppt_x"/>
                                          </p:val>
                                        </p:tav>
                                        <p:tav tm="100000">
                                          <p:val>
                                            <p:strVal val="#ppt_x"/>
                                          </p:val>
                                        </p:tav>
                                      </p:tavLst>
                                    </p:anim>
                                    <p:anim calcmode="lin" valueType="num">
                                      <p:cBhvr additive="base">
                                        <p:cTn id="8" dur="500" fill="hold"/>
                                        <p:tgtEl>
                                          <p:spTgt spid="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250"/>
                                  </p:stCondLst>
                                  <p:childTnLst>
                                    <p:set>
                                      <p:cBhvr>
                                        <p:cTn id="11" dur="1" fill="hold">
                                          <p:stCondLst>
                                            <p:cond delay="0"/>
                                          </p:stCondLst>
                                        </p:cTn>
                                        <p:tgtEl>
                                          <p:spTgt spid="69"/>
                                        </p:tgtEl>
                                        <p:attrNameLst>
                                          <p:attrName>style.visibility</p:attrName>
                                        </p:attrNameLst>
                                      </p:cBhvr>
                                      <p:to>
                                        <p:strVal val="visible"/>
                                      </p:to>
                                    </p:set>
                                    <p:animEffect transition="in" filter="wipe(up)">
                                      <p:cBhvr>
                                        <p:cTn id="12" dur="500"/>
                                        <p:tgtEl>
                                          <p:spTgt spid="69"/>
                                        </p:tgtEl>
                                      </p:cBhvr>
                                    </p:animEffect>
                                  </p:childTnLst>
                                </p:cTn>
                              </p:par>
                              <p:par>
                                <p:cTn id="13" presetID="1" presetClass="entr" presetSubtype="0" fill="hold" grpId="1" nodeType="withEffect">
                                  <p:stCondLst>
                                    <p:cond delay="0"/>
                                  </p:stCondLst>
                                  <p:childTnLst>
                                    <p:set>
                                      <p:cBhvr>
                                        <p:cTn id="14" dur="1" fill="hold">
                                          <p:stCondLst>
                                            <p:cond delay="499"/>
                                          </p:stCondLst>
                                        </p:cTn>
                                        <p:tgtEl>
                                          <p:spTgt spid="62"/>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6 -0.27917 L -4.375E-6 2.22222E-6 " pathEditMode="relative" rAng="0" ptsTypes="AA">
                                      <p:cBhvr>
                                        <p:cTn id="16" dur="500" fill="hold"/>
                                        <p:tgtEl>
                                          <p:spTgt spid="62"/>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p:tgtEl>
                                          <p:spTgt spid="57"/>
                                        </p:tgtEl>
                                        <p:attrNameLst>
                                          <p:attrName>ppt_y</p:attrName>
                                        </p:attrNameLst>
                                      </p:cBhvr>
                                      <p:tavLst>
                                        <p:tav tm="0">
                                          <p:val>
                                            <p:strVal val="#ppt_y+#ppt_h*1.125000"/>
                                          </p:val>
                                        </p:tav>
                                        <p:tav tm="100000">
                                          <p:val>
                                            <p:strVal val="#ppt_y"/>
                                          </p:val>
                                        </p:tav>
                                      </p:tavLst>
                                    </p:anim>
                                    <p:animEffect transition="in" filter="wipe(up)">
                                      <p:cBhvr>
                                        <p:cTn id="20" dur="500"/>
                                        <p:tgtEl>
                                          <p:spTgt spid="57"/>
                                        </p:tgtEl>
                                      </p:cBhvr>
                                    </p:animEffect>
                                  </p:childTnLst>
                                </p:cTn>
                              </p:par>
                            </p:childTnLst>
                          </p:cTn>
                        </p:par>
                        <p:par>
                          <p:cTn id="21" fill="hold">
                            <p:stCondLst>
                              <p:cond delay="1250"/>
                            </p:stCondLst>
                            <p:childTnLst>
                              <p:par>
                                <p:cTn id="22" presetID="2" presetClass="entr" presetSubtype="1" fill="hold"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fill="hold"/>
                                        <p:tgtEl>
                                          <p:spTgt spid="73"/>
                                        </p:tgtEl>
                                        <p:attrNameLst>
                                          <p:attrName>ppt_x</p:attrName>
                                        </p:attrNameLst>
                                      </p:cBhvr>
                                      <p:tavLst>
                                        <p:tav tm="0">
                                          <p:val>
                                            <p:strVal val="#ppt_x"/>
                                          </p:val>
                                        </p:tav>
                                        <p:tav tm="100000">
                                          <p:val>
                                            <p:strVal val="#ppt_x"/>
                                          </p:val>
                                        </p:tav>
                                      </p:tavLst>
                                    </p:anim>
                                    <p:anim calcmode="lin" valueType="num">
                                      <p:cBhvr additive="base">
                                        <p:cTn id="25" dur="500" fill="hold"/>
                                        <p:tgtEl>
                                          <p:spTgt spid="73"/>
                                        </p:tgtEl>
                                        <p:attrNameLst>
                                          <p:attrName>ppt_y</p:attrName>
                                        </p:attrNameLst>
                                      </p:cBhvr>
                                      <p:tavLst>
                                        <p:tav tm="0">
                                          <p:val>
                                            <p:strVal val="0-#ppt_h/2"/>
                                          </p:val>
                                        </p:tav>
                                        <p:tav tm="100000">
                                          <p:val>
                                            <p:strVal val="#ppt_y"/>
                                          </p:val>
                                        </p:tav>
                                      </p:tavLst>
                                    </p:anim>
                                  </p:childTnLst>
                                </p:cTn>
                              </p:par>
                            </p:childTnLst>
                          </p:cTn>
                        </p:par>
                        <p:par>
                          <p:cTn id="26" fill="hold">
                            <p:stCondLst>
                              <p:cond delay="1750"/>
                            </p:stCondLst>
                            <p:childTnLst>
                              <p:par>
                                <p:cTn id="27" presetID="22" presetClass="entr" presetSubtype="4" fill="hold" grpId="0" nodeType="afterEffect">
                                  <p:stCondLst>
                                    <p:cond delay="250"/>
                                  </p:stCondLst>
                                  <p:childTnLst>
                                    <p:set>
                                      <p:cBhvr>
                                        <p:cTn id="28" dur="1" fill="hold">
                                          <p:stCondLst>
                                            <p:cond delay="0"/>
                                          </p:stCondLst>
                                        </p:cTn>
                                        <p:tgtEl>
                                          <p:spTgt spid="80"/>
                                        </p:tgtEl>
                                        <p:attrNameLst>
                                          <p:attrName>style.visibility</p:attrName>
                                        </p:attrNameLst>
                                      </p:cBhvr>
                                      <p:to>
                                        <p:strVal val="visible"/>
                                      </p:to>
                                    </p:set>
                                    <p:animEffect transition="in" filter="wipe(down)">
                                      <p:cBhvr>
                                        <p:cTn id="29" dur="500"/>
                                        <p:tgtEl>
                                          <p:spTgt spid="80"/>
                                        </p:tgtEl>
                                      </p:cBhvr>
                                    </p:animEffect>
                                  </p:childTnLst>
                                </p:cTn>
                              </p:par>
                              <p:par>
                                <p:cTn id="30" presetID="1" presetClass="entr" presetSubtype="0" fill="hold" grpId="1" nodeType="withEffect">
                                  <p:stCondLst>
                                    <p:cond delay="0"/>
                                  </p:stCondLst>
                                  <p:childTnLst>
                                    <p:set>
                                      <p:cBhvr>
                                        <p:cTn id="31" dur="1" fill="hold">
                                          <p:stCondLst>
                                            <p:cond delay="499"/>
                                          </p:stCondLst>
                                        </p:cTn>
                                        <p:tgtEl>
                                          <p:spTgt spid="63"/>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6 0.2801 L -4.16667E-6 -2.96296E-6 " pathEditMode="relative" rAng="0" ptsTypes="AA">
                                      <p:cBhvr>
                                        <p:cTn id="33" dur="500" fill="hold"/>
                                        <p:tgtEl>
                                          <p:spTgt spid="63"/>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p:tgtEl>
                                          <p:spTgt spid="52"/>
                                        </p:tgtEl>
                                        <p:attrNameLst>
                                          <p:attrName>ppt_y</p:attrName>
                                        </p:attrNameLst>
                                      </p:cBhvr>
                                      <p:tavLst>
                                        <p:tav tm="0">
                                          <p:val>
                                            <p:strVal val="#ppt_y-#ppt_h*1.125000"/>
                                          </p:val>
                                        </p:tav>
                                        <p:tav tm="100000">
                                          <p:val>
                                            <p:strVal val="#ppt_y"/>
                                          </p:val>
                                        </p:tav>
                                      </p:tavLst>
                                    </p:anim>
                                    <p:animEffect transition="in" filter="wipe(down)">
                                      <p:cBhvr>
                                        <p:cTn id="37" dur="500"/>
                                        <p:tgtEl>
                                          <p:spTgt spid="52"/>
                                        </p:tgtEl>
                                      </p:cBhvr>
                                    </p:animEffect>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additive="base">
                                        <p:cTn id="41" dur="500" fill="hold"/>
                                        <p:tgtEl>
                                          <p:spTgt spid="70"/>
                                        </p:tgtEl>
                                        <p:attrNameLst>
                                          <p:attrName>ppt_x</p:attrName>
                                        </p:attrNameLst>
                                      </p:cBhvr>
                                      <p:tavLst>
                                        <p:tav tm="0">
                                          <p:val>
                                            <p:strVal val="#ppt_x"/>
                                          </p:val>
                                        </p:tav>
                                        <p:tav tm="100000">
                                          <p:val>
                                            <p:strVal val="#ppt_x"/>
                                          </p:val>
                                        </p:tav>
                                      </p:tavLst>
                                    </p:anim>
                                    <p:anim calcmode="lin" valueType="num">
                                      <p:cBhvr additive="base">
                                        <p:cTn id="42" dur="500" fill="hold"/>
                                        <p:tgtEl>
                                          <p:spTgt spid="70"/>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1" fill="hold" grpId="0" nodeType="afterEffect">
                                  <p:stCondLst>
                                    <p:cond delay="250"/>
                                  </p:stCondLst>
                                  <p:childTnLst>
                                    <p:set>
                                      <p:cBhvr>
                                        <p:cTn id="45" dur="1" fill="hold">
                                          <p:stCondLst>
                                            <p:cond delay="0"/>
                                          </p:stCondLst>
                                        </p:cTn>
                                        <p:tgtEl>
                                          <p:spTgt spid="79"/>
                                        </p:tgtEl>
                                        <p:attrNameLst>
                                          <p:attrName>style.visibility</p:attrName>
                                        </p:attrNameLst>
                                      </p:cBhvr>
                                      <p:to>
                                        <p:strVal val="visible"/>
                                      </p:to>
                                    </p:set>
                                    <p:animEffect transition="in" filter="wipe(up)">
                                      <p:cBhvr>
                                        <p:cTn id="46" dur="500"/>
                                        <p:tgtEl>
                                          <p:spTgt spid="79"/>
                                        </p:tgtEl>
                                      </p:cBhvr>
                                    </p:animEffect>
                                  </p:childTnLst>
                                </p:cTn>
                              </p:par>
                              <p:par>
                                <p:cTn id="47" presetID="1" presetClass="entr" presetSubtype="0" fill="hold" grpId="0" nodeType="withEffect">
                                  <p:stCondLst>
                                    <p:cond delay="0"/>
                                  </p:stCondLst>
                                  <p:childTnLst>
                                    <p:set>
                                      <p:cBhvr>
                                        <p:cTn id="48" dur="1" fill="hold">
                                          <p:stCondLst>
                                            <p:cond delay="499"/>
                                          </p:stCondLst>
                                        </p:cTn>
                                        <p:tgtEl>
                                          <p:spTgt spid="64"/>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6 -0.27917 L -3.75E-6 2.22222E-6 " pathEditMode="relative" rAng="0" ptsTypes="AA">
                                      <p:cBhvr>
                                        <p:cTn id="50" dur="500" fill="hold"/>
                                        <p:tgtEl>
                                          <p:spTgt spid="64"/>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p:tgtEl>
                                          <p:spTgt spid="47"/>
                                        </p:tgtEl>
                                        <p:attrNameLst>
                                          <p:attrName>ppt_y</p:attrName>
                                        </p:attrNameLst>
                                      </p:cBhvr>
                                      <p:tavLst>
                                        <p:tav tm="0">
                                          <p:val>
                                            <p:strVal val="#ppt_y+#ppt_h*1.125000"/>
                                          </p:val>
                                        </p:tav>
                                        <p:tav tm="100000">
                                          <p:val>
                                            <p:strVal val="#ppt_y"/>
                                          </p:val>
                                        </p:tav>
                                      </p:tavLst>
                                    </p:anim>
                                    <p:animEffect transition="in" filter="wipe(up)">
                                      <p:cBhvr>
                                        <p:cTn id="54" dur="500"/>
                                        <p:tgtEl>
                                          <p:spTgt spid="47"/>
                                        </p:tgtEl>
                                      </p:cBhvr>
                                    </p:animEffect>
                                  </p:childTnLst>
                                </p:cTn>
                              </p:par>
                            </p:childTnLst>
                          </p:cTn>
                        </p:par>
                        <p:par>
                          <p:cTn id="55" fill="hold">
                            <p:stCondLst>
                              <p:cond delay="3750"/>
                            </p:stCondLst>
                            <p:childTnLst>
                              <p:par>
                                <p:cTn id="56" presetID="2" presetClass="entr" presetSubtype="1" fill="hold"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500" fill="hold"/>
                                        <p:tgtEl>
                                          <p:spTgt spid="76"/>
                                        </p:tgtEl>
                                        <p:attrNameLst>
                                          <p:attrName>ppt_x</p:attrName>
                                        </p:attrNameLst>
                                      </p:cBhvr>
                                      <p:tavLst>
                                        <p:tav tm="0">
                                          <p:val>
                                            <p:strVal val="#ppt_x"/>
                                          </p:val>
                                        </p:tav>
                                        <p:tav tm="100000">
                                          <p:val>
                                            <p:strVal val="#ppt_x"/>
                                          </p:val>
                                        </p:tav>
                                      </p:tavLst>
                                    </p:anim>
                                    <p:anim calcmode="lin" valueType="num">
                                      <p:cBhvr additive="base">
                                        <p:cTn id="59" dur="500" fill="hold"/>
                                        <p:tgtEl>
                                          <p:spTgt spid="76"/>
                                        </p:tgtEl>
                                        <p:attrNameLst>
                                          <p:attrName>ppt_y</p:attrName>
                                        </p:attrNameLst>
                                      </p:cBhvr>
                                      <p:tavLst>
                                        <p:tav tm="0">
                                          <p:val>
                                            <p:strVal val="0-#ppt_h/2"/>
                                          </p:val>
                                        </p:tav>
                                        <p:tav tm="100000">
                                          <p:val>
                                            <p:strVal val="#ppt_y"/>
                                          </p:val>
                                        </p:tav>
                                      </p:tavLst>
                                    </p:anim>
                                  </p:childTnLst>
                                </p:cTn>
                              </p:par>
                            </p:childTnLst>
                          </p:cTn>
                        </p:par>
                        <p:par>
                          <p:cTn id="60" fill="hold">
                            <p:stCondLst>
                              <p:cond delay="4250"/>
                            </p:stCondLst>
                            <p:childTnLst>
                              <p:par>
                                <p:cTn id="61" presetID="22" presetClass="entr" presetSubtype="4" fill="hold" grpId="0" nodeType="afterEffect">
                                  <p:stCondLst>
                                    <p:cond delay="250"/>
                                  </p:stCondLst>
                                  <p:childTnLst>
                                    <p:set>
                                      <p:cBhvr>
                                        <p:cTn id="62" dur="1" fill="hold">
                                          <p:stCondLst>
                                            <p:cond delay="0"/>
                                          </p:stCondLst>
                                        </p:cTn>
                                        <p:tgtEl>
                                          <p:spTgt spid="81"/>
                                        </p:tgtEl>
                                        <p:attrNameLst>
                                          <p:attrName>style.visibility</p:attrName>
                                        </p:attrNameLst>
                                      </p:cBhvr>
                                      <p:to>
                                        <p:strVal val="visible"/>
                                      </p:to>
                                    </p:set>
                                    <p:animEffect transition="in" filter="wipe(down)">
                                      <p:cBhvr>
                                        <p:cTn id="63" dur="500"/>
                                        <p:tgtEl>
                                          <p:spTgt spid="81"/>
                                        </p:tgtEl>
                                      </p:cBhvr>
                                    </p:animEffect>
                                  </p:childTnLst>
                                </p:cTn>
                              </p:par>
                              <p:par>
                                <p:cTn id="64" presetID="1" presetClass="entr" presetSubtype="0" fill="hold" grpId="0" nodeType="withEffect">
                                  <p:stCondLst>
                                    <p:cond delay="0"/>
                                  </p:stCondLst>
                                  <p:childTnLst>
                                    <p:set>
                                      <p:cBhvr>
                                        <p:cTn id="65" dur="1" fill="hold">
                                          <p:stCondLst>
                                            <p:cond delay="499"/>
                                          </p:stCondLst>
                                        </p:cTn>
                                        <p:tgtEl>
                                          <p:spTgt spid="65"/>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6 0.2801 L -4.16667E-6 -4.44444E-6 " pathEditMode="relative" rAng="0" ptsTypes="AA">
                                      <p:cBhvr>
                                        <p:cTn id="67" dur="500" fill="hold"/>
                                        <p:tgtEl>
                                          <p:spTgt spid="65"/>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82"/>
                                        </p:tgtEl>
                                        <p:attrNameLst>
                                          <p:attrName>style.visibility</p:attrName>
                                        </p:attrNameLst>
                                      </p:cBhvr>
                                      <p:to>
                                        <p:strVal val="visible"/>
                                      </p:to>
                                    </p:set>
                                    <p:anim calcmode="lin" valueType="num">
                                      <p:cBhvr additive="base">
                                        <p:cTn id="70" dur="500"/>
                                        <p:tgtEl>
                                          <p:spTgt spid="82"/>
                                        </p:tgtEl>
                                        <p:attrNameLst>
                                          <p:attrName>ppt_y</p:attrName>
                                        </p:attrNameLst>
                                      </p:cBhvr>
                                      <p:tavLst>
                                        <p:tav tm="0">
                                          <p:val>
                                            <p:strVal val="#ppt_y-#ppt_h*1.125000"/>
                                          </p:val>
                                        </p:tav>
                                        <p:tav tm="100000">
                                          <p:val>
                                            <p:strVal val="#ppt_y"/>
                                          </p:val>
                                        </p:tav>
                                      </p:tavLst>
                                    </p:anim>
                                    <p:animEffect transition="in" filter="wipe(down)">
                                      <p:cBhvr>
                                        <p:cTn id="7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63" grpId="0" animBg="1"/>
      <p:bldP spid="63" grpId="1" animBg="1"/>
      <p:bldP spid="64" grpId="0" animBg="1"/>
      <p:bldP spid="64" grpId="1" animBg="1"/>
      <p:bldP spid="65" grpId="0" animBg="1"/>
      <p:bldP spid="65" grpId="1" animBg="1"/>
      <p:bldP spid="69" grpId="0"/>
      <p:bldP spid="79"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8143" y="1931321"/>
            <a:ext cx="2056362" cy="477580"/>
          </a:xfrm>
          <a:prstGeom prst="rect">
            <a:avLst/>
          </a:prstGeom>
          <a:noFill/>
        </p:spPr>
        <p:txBody>
          <a:bodyPr wrap="none" lIns="108600" tIns="54299" rIns="108600" bIns="54299" rtlCol="0">
            <a:spAutoFit/>
          </a:bodyPr>
          <a:lstStyle/>
          <a:p>
            <a:r>
              <a:rPr lang="zh-CN" altLang="en-US" sz="2391" dirty="0">
                <a:solidFill>
                  <a:schemeClr val="accent1"/>
                </a:solidFill>
                <a:latin typeface="微软雅黑" pitchFamily="34" charset="-122"/>
                <a:ea typeface="微软雅黑" pitchFamily="34" charset="-122"/>
              </a:rPr>
              <a:t>点击添加标题</a:t>
            </a:r>
          </a:p>
        </p:txBody>
      </p:sp>
      <p:grpSp>
        <p:nvGrpSpPr>
          <p:cNvPr id="3" name="组合 2"/>
          <p:cNvGrpSpPr/>
          <p:nvPr/>
        </p:nvGrpSpPr>
        <p:grpSpPr>
          <a:xfrm>
            <a:off x="2009924" y="2667400"/>
            <a:ext cx="8974320" cy="558430"/>
            <a:chOff x="885641" y="1768388"/>
            <a:chExt cx="7555791" cy="469766"/>
          </a:xfrm>
        </p:grpSpPr>
        <p:grpSp>
          <p:nvGrpSpPr>
            <p:cNvPr id="4" name="组合 3"/>
            <p:cNvGrpSpPr/>
            <p:nvPr/>
          </p:nvGrpSpPr>
          <p:grpSpPr>
            <a:xfrm>
              <a:off x="885641" y="1768388"/>
              <a:ext cx="6782703" cy="469766"/>
              <a:chOff x="827584" y="1666788"/>
              <a:chExt cx="6782703" cy="469766"/>
            </a:xfrm>
          </p:grpSpPr>
          <p:sp>
            <p:nvSpPr>
              <p:cNvPr id="6" name="TextBox 5"/>
              <p:cNvSpPr txBox="1"/>
              <p:nvPr/>
            </p:nvSpPr>
            <p:spPr>
              <a:xfrm>
                <a:off x="827584" y="1741944"/>
                <a:ext cx="824890" cy="277950"/>
              </a:xfrm>
              <a:prstGeom prst="rect">
                <a:avLst/>
              </a:prstGeom>
              <a:noFill/>
            </p:spPr>
            <p:txBody>
              <a:bodyPr wrap="none" rtlCol="0">
                <a:spAutoFit/>
              </a:bodyPr>
              <a:lstStyle/>
              <a:p>
                <a:r>
                  <a:rPr lang="zh-CN" altLang="en-US" sz="1547" dirty="0">
                    <a:solidFill>
                      <a:schemeClr val="accent1"/>
                    </a:solidFill>
                    <a:latin typeface="微软雅黑" pitchFamily="34" charset="-122"/>
                    <a:ea typeface="微软雅黑" pitchFamily="34" charset="-122"/>
                  </a:rPr>
                  <a:t>添加标题</a:t>
                </a:r>
              </a:p>
            </p:txBody>
          </p:sp>
          <p:sp>
            <p:nvSpPr>
              <p:cNvPr id="7" name="右箭头 6"/>
              <p:cNvSpPr/>
              <p:nvPr/>
            </p:nvSpPr>
            <p:spPr>
              <a:xfrm>
                <a:off x="1735488" y="1666788"/>
                <a:ext cx="5874799" cy="469766"/>
              </a:xfrm>
              <a:prstGeom prst="rightArrow">
                <a:avLst/>
              </a:prstGeom>
              <a:solidFill>
                <a:schemeClr val="bg1"/>
              </a:solidFill>
              <a:ln>
                <a:noFill/>
              </a:ln>
            </p:spPr>
            <p:txBody>
              <a:bodyPr vert="horz" wrap="square" lIns="128580" tIns="64290" rIns="128580" bIns="6429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8" name="TextBox 7"/>
              <p:cNvSpPr txBox="1"/>
              <p:nvPr/>
            </p:nvSpPr>
            <p:spPr>
              <a:xfrm>
                <a:off x="1872613" y="1770973"/>
                <a:ext cx="973349" cy="241541"/>
              </a:xfrm>
              <a:prstGeom prst="rect">
                <a:avLst/>
              </a:prstGeom>
              <a:noFill/>
            </p:spPr>
            <p:txBody>
              <a:bodyPr wrap="none" rtlCol="0">
                <a:spAutoFit/>
              </a:bodyPr>
              <a:lstStyle/>
              <a:p>
                <a:r>
                  <a:rPr lang="zh-CN" altLang="en-US" sz="1266" dirty="0">
                    <a:solidFill>
                      <a:schemeClr val="accent2"/>
                    </a:solidFill>
                    <a:latin typeface="微软雅黑" pitchFamily="34" charset="-122"/>
                    <a:ea typeface="微软雅黑" pitchFamily="34" charset="-122"/>
                  </a:rPr>
                  <a:t>点击添加文字</a:t>
                </a:r>
              </a:p>
            </p:txBody>
          </p:sp>
        </p:grpSp>
        <p:sp>
          <p:nvSpPr>
            <p:cNvPr id="5" name="TextBox 4"/>
            <p:cNvSpPr txBox="1"/>
            <p:nvPr/>
          </p:nvSpPr>
          <p:spPr>
            <a:xfrm>
              <a:off x="7783895" y="1811931"/>
              <a:ext cx="657537" cy="368946"/>
            </a:xfrm>
            <a:prstGeom prst="rect">
              <a:avLst/>
            </a:prstGeom>
            <a:noFill/>
          </p:spPr>
          <p:txBody>
            <a:bodyPr wrap="none" rtlCol="0">
              <a:spAutoFit/>
            </a:bodyPr>
            <a:lstStyle/>
            <a:p>
              <a:r>
                <a:rPr lang="en-US" altLang="zh-CN" sz="2250" dirty="0">
                  <a:solidFill>
                    <a:schemeClr val="accent1"/>
                  </a:solidFill>
                  <a:latin typeface="微软雅黑" pitchFamily="34" charset="-122"/>
                  <a:ea typeface="微软雅黑" pitchFamily="34" charset="-122"/>
                </a:rPr>
                <a:t>95%</a:t>
              </a:r>
              <a:endParaRPr lang="zh-CN" altLang="en-US" sz="2250" dirty="0">
                <a:solidFill>
                  <a:schemeClr val="accent1"/>
                </a:solidFill>
                <a:latin typeface="微软雅黑" pitchFamily="34" charset="-122"/>
                <a:ea typeface="微软雅黑" pitchFamily="34" charset="-122"/>
              </a:endParaRPr>
            </a:p>
          </p:txBody>
        </p:sp>
      </p:grpSp>
      <p:grpSp>
        <p:nvGrpSpPr>
          <p:cNvPr id="9" name="组合 8"/>
          <p:cNvGrpSpPr/>
          <p:nvPr/>
        </p:nvGrpSpPr>
        <p:grpSpPr>
          <a:xfrm>
            <a:off x="2009923" y="3287653"/>
            <a:ext cx="6819421" cy="558431"/>
            <a:chOff x="885641" y="2301788"/>
            <a:chExt cx="5741506" cy="469766"/>
          </a:xfrm>
        </p:grpSpPr>
        <p:grpSp>
          <p:nvGrpSpPr>
            <p:cNvPr id="10" name="组合 9"/>
            <p:cNvGrpSpPr/>
            <p:nvPr/>
          </p:nvGrpSpPr>
          <p:grpSpPr>
            <a:xfrm>
              <a:off x="885641" y="2301788"/>
              <a:ext cx="5040560" cy="469766"/>
              <a:chOff x="827584" y="2189302"/>
              <a:chExt cx="5040560" cy="469766"/>
            </a:xfrm>
          </p:grpSpPr>
          <p:sp>
            <p:nvSpPr>
              <p:cNvPr id="12" name="TextBox 11"/>
              <p:cNvSpPr txBox="1"/>
              <p:nvPr/>
            </p:nvSpPr>
            <p:spPr>
              <a:xfrm>
                <a:off x="827584" y="2289857"/>
                <a:ext cx="824890" cy="277950"/>
              </a:xfrm>
              <a:prstGeom prst="rect">
                <a:avLst/>
              </a:prstGeom>
              <a:noFill/>
            </p:spPr>
            <p:txBody>
              <a:bodyPr wrap="none" rtlCol="0">
                <a:spAutoFit/>
              </a:bodyPr>
              <a:lstStyle/>
              <a:p>
                <a:r>
                  <a:rPr lang="zh-CN" altLang="en-US" sz="1547" dirty="0">
                    <a:solidFill>
                      <a:schemeClr val="accent1"/>
                    </a:solidFill>
                    <a:latin typeface="微软雅黑" pitchFamily="34" charset="-122"/>
                    <a:ea typeface="微软雅黑" pitchFamily="34" charset="-122"/>
                  </a:rPr>
                  <a:t>添加标题</a:t>
                </a:r>
              </a:p>
            </p:txBody>
          </p:sp>
          <p:sp>
            <p:nvSpPr>
              <p:cNvPr id="13" name="右箭头 12"/>
              <p:cNvSpPr/>
              <p:nvPr/>
            </p:nvSpPr>
            <p:spPr>
              <a:xfrm>
                <a:off x="1735488" y="2189302"/>
                <a:ext cx="4132656" cy="46976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itchFamily="34" charset="-122"/>
                  <a:ea typeface="微软雅黑" pitchFamily="34" charset="-122"/>
                </a:endParaRPr>
              </a:p>
            </p:txBody>
          </p:sp>
          <p:sp>
            <p:nvSpPr>
              <p:cNvPr id="14" name="TextBox 13"/>
              <p:cNvSpPr txBox="1"/>
              <p:nvPr/>
            </p:nvSpPr>
            <p:spPr>
              <a:xfrm>
                <a:off x="1872613" y="2278973"/>
                <a:ext cx="973349" cy="241541"/>
              </a:xfrm>
              <a:prstGeom prst="rect">
                <a:avLst/>
              </a:prstGeom>
              <a:noFill/>
            </p:spPr>
            <p:txBody>
              <a:bodyPr wrap="none" rtlCol="0">
                <a:spAutoFit/>
              </a:bodyPr>
              <a:lstStyle/>
              <a:p>
                <a:r>
                  <a:rPr lang="zh-CN" altLang="en-US" sz="1266" dirty="0">
                    <a:solidFill>
                      <a:schemeClr val="accent2"/>
                    </a:solidFill>
                    <a:latin typeface="微软雅黑" pitchFamily="34" charset="-122"/>
                    <a:ea typeface="微软雅黑" pitchFamily="34" charset="-122"/>
                  </a:rPr>
                  <a:t>点击添加文字</a:t>
                </a:r>
              </a:p>
            </p:txBody>
          </p:sp>
        </p:grpSp>
        <p:sp>
          <p:nvSpPr>
            <p:cNvPr id="11" name="TextBox 10"/>
            <p:cNvSpPr txBox="1"/>
            <p:nvPr/>
          </p:nvSpPr>
          <p:spPr>
            <a:xfrm>
              <a:off x="5969610" y="2363474"/>
              <a:ext cx="657537" cy="368946"/>
            </a:xfrm>
            <a:prstGeom prst="rect">
              <a:avLst/>
            </a:prstGeom>
            <a:noFill/>
          </p:spPr>
          <p:txBody>
            <a:bodyPr wrap="none" rtlCol="0">
              <a:spAutoFit/>
            </a:bodyPr>
            <a:lstStyle/>
            <a:p>
              <a:r>
                <a:rPr lang="en-US" altLang="zh-CN" sz="2250" dirty="0">
                  <a:solidFill>
                    <a:schemeClr val="accent1"/>
                  </a:solidFill>
                  <a:latin typeface="微软雅黑" pitchFamily="34" charset="-122"/>
                  <a:ea typeface="微软雅黑" pitchFamily="34" charset="-122"/>
                </a:rPr>
                <a:t>75%</a:t>
              </a:r>
              <a:endParaRPr lang="zh-CN" altLang="en-US" sz="2250" dirty="0">
                <a:solidFill>
                  <a:schemeClr val="accent1"/>
                </a:solidFill>
                <a:latin typeface="微软雅黑" pitchFamily="34" charset="-122"/>
                <a:ea typeface="微软雅黑" pitchFamily="34" charset="-122"/>
              </a:endParaRPr>
            </a:p>
          </p:txBody>
        </p:sp>
      </p:grpSp>
      <p:grpSp>
        <p:nvGrpSpPr>
          <p:cNvPr id="15" name="组合 14"/>
          <p:cNvGrpSpPr/>
          <p:nvPr/>
        </p:nvGrpSpPr>
        <p:grpSpPr>
          <a:xfrm>
            <a:off x="2009925" y="3907896"/>
            <a:ext cx="7664138" cy="558430"/>
            <a:chOff x="885641" y="2835188"/>
            <a:chExt cx="6452704" cy="469766"/>
          </a:xfrm>
        </p:grpSpPr>
        <p:grpSp>
          <p:nvGrpSpPr>
            <p:cNvPr id="16" name="组合 15"/>
            <p:cNvGrpSpPr/>
            <p:nvPr/>
          </p:nvGrpSpPr>
          <p:grpSpPr>
            <a:xfrm>
              <a:off x="885641" y="2835188"/>
              <a:ext cx="5688632" cy="469766"/>
              <a:chOff x="827584" y="2682788"/>
              <a:chExt cx="5688632" cy="469766"/>
            </a:xfrm>
          </p:grpSpPr>
          <p:sp>
            <p:nvSpPr>
              <p:cNvPr id="18" name="TextBox 17"/>
              <p:cNvSpPr txBox="1"/>
              <p:nvPr/>
            </p:nvSpPr>
            <p:spPr>
              <a:xfrm>
                <a:off x="827584" y="2779716"/>
                <a:ext cx="824890" cy="277950"/>
              </a:xfrm>
              <a:prstGeom prst="rect">
                <a:avLst/>
              </a:prstGeom>
              <a:noFill/>
            </p:spPr>
            <p:txBody>
              <a:bodyPr wrap="none" rtlCol="0">
                <a:spAutoFit/>
              </a:bodyPr>
              <a:lstStyle/>
              <a:p>
                <a:r>
                  <a:rPr lang="zh-CN" altLang="en-US" sz="1547" dirty="0">
                    <a:solidFill>
                      <a:schemeClr val="accent1"/>
                    </a:solidFill>
                    <a:latin typeface="微软雅黑" pitchFamily="34" charset="-122"/>
                    <a:ea typeface="微软雅黑" pitchFamily="34" charset="-122"/>
                  </a:rPr>
                  <a:t>添加标题</a:t>
                </a:r>
              </a:p>
            </p:txBody>
          </p:sp>
          <p:sp>
            <p:nvSpPr>
              <p:cNvPr id="19" name="右箭头 18"/>
              <p:cNvSpPr/>
              <p:nvPr/>
            </p:nvSpPr>
            <p:spPr>
              <a:xfrm>
                <a:off x="1735488" y="2682788"/>
                <a:ext cx="4780728" cy="469766"/>
              </a:xfrm>
              <a:prstGeom prst="rightArrow">
                <a:avLst/>
              </a:prstGeom>
              <a:solidFill>
                <a:schemeClr val="bg2"/>
              </a:solidFill>
              <a:ln>
                <a:noFill/>
              </a:ln>
            </p:spPr>
            <p:txBody>
              <a:bodyPr vert="horz" wrap="square" lIns="128580" tIns="64290" rIns="128580" bIns="6429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20" name="TextBox 19"/>
              <p:cNvSpPr txBox="1"/>
              <p:nvPr/>
            </p:nvSpPr>
            <p:spPr>
              <a:xfrm>
                <a:off x="1872613" y="2772460"/>
                <a:ext cx="973349" cy="241541"/>
              </a:xfrm>
              <a:prstGeom prst="rect">
                <a:avLst/>
              </a:prstGeom>
              <a:noFill/>
            </p:spPr>
            <p:txBody>
              <a:bodyPr wrap="none" rtlCol="0">
                <a:spAutoFit/>
              </a:bodyPr>
              <a:lstStyle/>
              <a:p>
                <a:r>
                  <a:rPr lang="zh-CN" altLang="en-US" sz="1266" dirty="0">
                    <a:solidFill>
                      <a:schemeClr val="accent2"/>
                    </a:solidFill>
                    <a:latin typeface="微软雅黑" pitchFamily="34" charset="-122"/>
                    <a:ea typeface="微软雅黑" pitchFamily="34" charset="-122"/>
                  </a:rPr>
                  <a:t>点击添加文字</a:t>
                </a:r>
              </a:p>
            </p:txBody>
          </p:sp>
        </p:grpSp>
        <p:sp>
          <p:nvSpPr>
            <p:cNvPr id="17" name="TextBox 16"/>
            <p:cNvSpPr txBox="1"/>
            <p:nvPr/>
          </p:nvSpPr>
          <p:spPr>
            <a:xfrm>
              <a:off x="6680808" y="2900502"/>
              <a:ext cx="657537" cy="368947"/>
            </a:xfrm>
            <a:prstGeom prst="rect">
              <a:avLst/>
            </a:prstGeom>
            <a:noFill/>
          </p:spPr>
          <p:txBody>
            <a:bodyPr wrap="none" rtlCol="0">
              <a:spAutoFit/>
            </a:bodyPr>
            <a:lstStyle/>
            <a:p>
              <a:r>
                <a:rPr lang="en-US" altLang="zh-CN" sz="2250" dirty="0">
                  <a:solidFill>
                    <a:schemeClr val="accent1"/>
                  </a:solidFill>
                  <a:latin typeface="微软雅黑" pitchFamily="34" charset="-122"/>
                  <a:ea typeface="微软雅黑" pitchFamily="34" charset="-122"/>
                </a:rPr>
                <a:t>85%</a:t>
              </a:r>
              <a:endParaRPr lang="zh-CN" altLang="en-US" sz="2250" dirty="0">
                <a:solidFill>
                  <a:schemeClr val="accent1"/>
                </a:solidFill>
                <a:latin typeface="微软雅黑" pitchFamily="34" charset="-122"/>
                <a:ea typeface="微软雅黑" pitchFamily="34" charset="-122"/>
              </a:endParaRPr>
            </a:p>
          </p:txBody>
        </p:sp>
      </p:grpSp>
      <p:grpSp>
        <p:nvGrpSpPr>
          <p:cNvPr id="21" name="组合 20"/>
          <p:cNvGrpSpPr/>
          <p:nvPr/>
        </p:nvGrpSpPr>
        <p:grpSpPr>
          <a:xfrm>
            <a:off x="2009924" y="4528155"/>
            <a:ext cx="5854025" cy="558431"/>
            <a:chOff x="885641" y="3368588"/>
            <a:chExt cx="4928706" cy="469766"/>
          </a:xfrm>
        </p:grpSpPr>
        <p:grpSp>
          <p:nvGrpSpPr>
            <p:cNvPr id="22" name="组合 21"/>
            <p:cNvGrpSpPr/>
            <p:nvPr/>
          </p:nvGrpSpPr>
          <p:grpSpPr>
            <a:xfrm>
              <a:off x="885641" y="3368588"/>
              <a:ext cx="4176464" cy="469766"/>
              <a:chOff x="827584" y="3190788"/>
              <a:chExt cx="4176464" cy="469766"/>
            </a:xfrm>
          </p:grpSpPr>
          <p:sp>
            <p:nvSpPr>
              <p:cNvPr id="24" name="TextBox 23"/>
              <p:cNvSpPr txBox="1"/>
              <p:nvPr/>
            </p:nvSpPr>
            <p:spPr>
              <a:xfrm>
                <a:off x="827584" y="3288560"/>
                <a:ext cx="824890" cy="277950"/>
              </a:xfrm>
              <a:prstGeom prst="rect">
                <a:avLst/>
              </a:prstGeom>
              <a:noFill/>
            </p:spPr>
            <p:txBody>
              <a:bodyPr wrap="none" rtlCol="0">
                <a:spAutoFit/>
              </a:bodyPr>
              <a:lstStyle/>
              <a:p>
                <a:r>
                  <a:rPr lang="zh-CN" altLang="en-US" sz="1547" dirty="0">
                    <a:solidFill>
                      <a:schemeClr val="accent1"/>
                    </a:solidFill>
                    <a:latin typeface="微软雅黑" pitchFamily="34" charset="-122"/>
                    <a:ea typeface="微软雅黑" pitchFamily="34" charset="-122"/>
                  </a:rPr>
                  <a:t>添加标题</a:t>
                </a:r>
              </a:p>
            </p:txBody>
          </p:sp>
          <p:sp>
            <p:nvSpPr>
              <p:cNvPr id="25" name="右箭头 24"/>
              <p:cNvSpPr/>
              <p:nvPr/>
            </p:nvSpPr>
            <p:spPr>
              <a:xfrm>
                <a:off x="1735488" y="3190788"/>
                <a:ext cx="3268560" cy="469766"/>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itchFamily="34" charset="-122"/>
                  <a:ea typeface="微软雅黑" pitchFamily="34" charset="-122"/>
                </a:endParaRPr>
              </a:p>
            </p:txBody>
          </p:sp>
          <p:sp>
            <p:nvSpPr>
              <p:cNvPr id="26" name="TextBox 25"/>
              <p:cNvSpPr txBox="1"/>
              <p:nvPr/>
            </p:nvSpPr>
            <p:spPr>
              <a:xfrm>
                <a:off x="1872613" y="3280460"/>
                <a:ext cx="973349" cy="241541"/>
              </a:xfrm>
              <a:prstGeom prst="rect">
                <a:avLst/>
              </a:prstGeom>
              <a:noFill/>
            </p:spPr>
            <p:txBody>
              <a:bodyPr wrap="none" rtlCol="0">
                <a:spAutoFit/>
              </a:bodyPr>
              <a:lstStyle/>
              <a:p>
                <a:r>
                  <a:rPr lang="zh-CN" altLang="en-US" sz="1266" dirty="0">
                    <a:solidFill>
                      <a:schemeClr val="accent2"/>
                    </a:solidFill>
                    <a:latin typeface="微软雅黑" pitchFamily="34" charset="-122"/>
                    <a:ea typeface="微软雅黑" pitchFamily="34" charset="-122"/>
                  </a:rPr>
                  <a:t>点击添加文字</a:t>
                </a:r>
              </a:p>
            </p:txBody>
          </p:sp>
        </p:grpSp>
        <p:sp>
          <p:nvSpPr>
            <p:cNvPr id="23" name="TextBox 22"/>
            <p:cNvSpPr txBox="1"/>
            <p:nvPr/>
          </p:nvSpPr>
          <p:spPr>
            <a:xfrm>
              <a:off x="5156810" y="3437529"/>
              <a:ext cx="657537" cy="368946"/>
            </a:xfrm>
            <a:prstGeom prst="rect">
              <a:avLst/>
            </a:prstGeom>
            <a:noFill/>
          </p:spPr>
          <p:txBody>
            <a:bodyPr wrap="none" rtlCol="0">
              <a:spAutoFit/>
            </a:bodyPr>
            <a:lstStyle/>
            <a:p>
              <a:r>
                <a:rPr lang="en-US" altLang="zh-CN" sz="2250" dirty="0">
                  <a:solidFill>
                    <a:schemeClr val="accent1"/>
                  </a:solidFill>
                  <a:latin typeface="微软雅黑" pitchFamily="34" charset="-122"/>
                  <a:ea typeface="微软雅黑" pitchFamily="34" charset="-122"/>
                </a:rPr>
                <a:t>52%</a:t>
              </a:r>
              <a:endParaRPr lang="zh-CN" altLang="en-US" sz="2250" dirty="0">
                <a:solidFill>
                  <a:schemeClr val="accent1"/>
                </a:solidFill>
                <a:latin typeface="微软雅黑" pitchFamily="34" charset="-122"/>
                <a:ea typeface="微软雅黑" pitchFamily="34" charset="-122"/>
              </a:endParaRPr>
            </a:p>
          </p:txBody>
        </p:sp>
      </p:grpSp>
      <p:grpSp>
        <p:nvGrpSpPr>
          <p:cNvPr id="27" name="组合 26"/>
          <p:cNvGrpSpPr/>
          <p:nvPr/>
        </p:nvGrpSpPr>
        <p:grpSpPr>
          <a:xfrm>
            <a:off x="2009923" y="5148382"/>
            <a:ext cx="8620713" cy="558427"/>
            <a:chOff x="885641" y="3901988"/>
            <a:chExt cx="7258080" cy="469766"/>
          </a:xfrm>
        </p:grpSpPr>
        <p:grpSp>
          <p:nvGrpSpPr>
            <p:cNvPr id="28" name="组合 27"/>
            <p:cNvGrpSpPr/>
            <p:nvPr/>
          </p:nvGrpSpPr>
          <p:grpSpPr>
            <a:xfrm>
              <a:off x="885641" y="3901988"/>
              <a:ext cx="6336704" cy="469766"/>
              <a:chOff x="827584" y="3800388"/>
              <a:chExt cx="6336704" cy="469766"/>
            </a:xfrm>
          </p:grpSpPr>
          <p:sp>
            <p:nvSpPr>
              <p:cNvPr id="30" name="TextBox 29"/>
              <p:cNvSpPr txBox="1"/>
              <p:nvPr/>
            </p:nvSpPr>
            <p:spPr>
              <a:xfrm>
                <a:off x="827584" y="3933602"/>
                <a:ext cx="824890" cy="277952"/>
              </a:xfrm>
              <a:prstGeom prst="rect">
                <a:avLst/>
              </a:prstGeom>
              <a:noFill/>
            </p:spPr>
            <p:txBody>
              <a:bodyPr wrap="none" rtlCol="0">
                <a:spAutoFit/>
              </a:bodyPr>
              <a:lstStyle/>
              <a:p>
                <a:r>
                  <a:rPr lang="zh-CN" altLang="en-US" sz="1547" dirty="0">
                    <a:solidFill>
                      <a:schemeClr val="accent1"/>
                    </a:solidFill>
                    <a:latin typeface="微软雅黑" pitchFamily="34" charset="-122"/>
                    <a:ea typeface="微软雅黑" pitchFamily="34" charset="-122"/>
                  </a:rPr>
                  <a:t>添加标题</a:t>
                </a:r>
              </a:p>
            </p:txBody>
          </p:sp>
          <p:sp>
            <p:nvSpPr>
              <p:cNvPr id="31" name="右箭头 30"/>
              <p:cNvSpPr/>
              <p:nvPr/>
            </p:nvSpPr>
            <p:spPr>
              <a:xfrm>
                <a:off x="1735488" y="3800388"/>
                <a:ext cx="5428800" cy="469766"/>
              </a:xfrm>
              <a:prstGeom prst="rightArrow">
                <a:avLst/>
              </a:prstGeom>
              <a:solidFill>
                <a:schemeClr val="bg1"/>
              </a:solidFill>
              <a:ln>
                <a:noFill/>
              </a:ln>
            </p:spPr>
            <p:txBody>
              <a:bodyPr vert="horz" wrap="square" lIns="128580" tIns="64290" rIns="128580" bIns="6429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32" name="TextBox 31"/>
              <p:cNvSpPr txBox="1"/>
              <p:nvPr/>
            </p:nvSpPr>
            <p:spPr>
              <a:xfrm>
                <a:off x="1872613" y="3904573"/>
                <a:ext cx="973349" cy="241543"/>
              </a:xfrm>
              <a:prstGeom prst="rect">
                <a:avLst/>
              </a:prstGeom>
              <a:noFill/>
            </p:spPr>
            <p:txBody>
              <a:bodyPr wrap="none" rtlCol="0">
                <a:spAutoFit/>
              </a:bodyPr>
              <a:lstStyle/>
              <a:p>
                <a:r>
                  <a:rPr lang="zh-CN" altLang="en-US" sz="1266" dirty="0">
                    <a:solidFill>
                      <a:schemeClr val="accent2"/>
                    </a:solidFill>
                    <a:latin typeface="微软雅黑" pitchFamily="34" charset="-122"/>
                    <a:ea typeface="微软雅黑" pitchFamily="34" charset="-122"/>
                  </a:rPr>
                  <a:t>点击添加文字</a:t>
                </a:r>
              </a:p>
            </p:txBody>
          </p:sp>
        </p:grpSp>
        <p:sp>
          <p:nvSpPr>
            <p:cNvPr id="29" name="TextBox 28"/>
            <p:cNvSpPr txBox="1"/>
            <p:nvPr/>
          </p:nvSpPr>
          <p:spPr>
            <a:xfrm>
              <a:off x="7304923" y="3945530"/>
              <a:ext cx="838798" cy="368949"/>
            </a:xfrm>
            <a:prstGeom prst="rect">
              <a:avLst/>
            </a:prstGeom>
            <a:noFill/>
          </p:spPr>
          <p:txBody>
            <a:bodyPr wrap="square" rtlCol="0">
              <a:spAutoFit/>
            </a:bodyPr>
            <a:lstStyle/>
            <a:p>
              <a:r>
                <a:rPr lang="en-US" altLang="zh-CN" sz="2250" dirty="0">
                  <a:solidFill>
                    <a:schemeClr val="accent1"/>
                  </a:solidFill>
                  <a:latin typeface="微软雅黑" pitchFamily="34" charset="-122"/>
                  <a:ea typeface="微软雅黑" pitchFamily="34" charset="-122"/>
                </a:rPr>
                <a:t>87%</a:t>
              </a:r>
              <a:endParaRPr lang="zh-CN" altLang="en-US" sz="2250" dirty="0">
                <a:solidFill>
                  <a:schemeClr val="accent1"/>
                </a:solidFill>
                <a:latin typeface="微软雅黑" pitchFamily="34" charset="-122"/>
                <a:ea typeface="微软雅黑" pitchFamily="34" charset="-122"/>
              </a:endParaRPr>
            </a:p>
          </p:txBody>
        </p:sp>
      </p:grpSp>
      <p:grpSp>
        <p:nvGrpSpPr>
          <p:cNvPr id="33" name="组合 32"/>
          <p:cNvGrpSpPr/>
          <p:nvPr/>
        </p:nvGrpSpPr>
        <p:grpSpPr>
          <a:xfrm>
            <a:off x="394155" y="341250"/>
            <a:ext cx="4000834" cy="438581"/>
            <a:chOff x="568442" y="319364"/>
            <a:chExt cx="3793593" cy="415864"/>
          </a:xfrm>
        </p:grpSpPr>
        <p:sp>
          <p:nvSpPr>
            <p:cNvPr id="34"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35" name="等腰三角形 3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6"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41325720"/>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3000"/>
                                  </p:iterate>
                                  <p:childTnLst>
                                    <p:set>
                                      <p:cBhvr>
                                        <p:cTn id="6" dur="1" fill="hold">
                                          <p:stCondLst>
                                            <p:cond delay="0"/>
                                          </p:stCondLst>
                                        </p:cTn>
                                        <p:tgtEl>
                                          <p:spTgt spid="2"/>
                                        </p:tgtEl>
                                        <p:attrNameLst>
                                          <p:attrName>style.visibility</p:attrName>
                                        </p:attrNameLst>
                                      </p:cBhvr>
                                      <p:to>
                                        <p:strVal val="visible"/>
                                      </p:to>
                                    </p:set>
                                    <p:set>
                                      <p:cBhvr>
                                        <p:cTn id="7" dur="683" fill="hold">
                                          <p:stCondLst>
                                            <p:cond delay="0"/>
                                          </p:stCondLst>
                                        </p:cTn>
                                        <p:tgtEl>
                                          <p:spTgt spid="2"/>
                                        </p:tgtEl>
                                        <p:attrNameLst>
                                          <p:attrName>style.rotation</p:attrName>
                                        </p:attrNameLst>
                                      </p:cBhvr>
                                      <p:to>
                                        <p:strVal val="-45.0"/>
                                      </p:to>
                                    </p:set>
                                    <p:anim calcmode="lin" valueType="num">
                                      <p:cBhvr>
                                        <p:cTn id="8" dur="683" fill="hold">
                                          <p:stCondLst>
                                            <p:cond delay="683"/>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683"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234" decel="50000" autoRev="1" fill="hold">
                                          <p:stCondLst>
                                            <p:cond delay="683"/>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204" fill="hold">
                                          <p:stCondLst>
                                            <p:cond delay="1296"/>
                                          </p:stCondLst>
                                        </p:cTn>
                                        <p:tgtEl>
                                          <p:spTgt spid="2"/>
                                        </p:tgtEl>
                                        <p:attrNameLst>
                                          <p:attrName>ppt_y</p:attrName>
                                        </p:attrNameLst>
                                      </p:cBhvr>
                                      <p:tavLst>
                                        <p:tav tm="0">
                                          <p:val>
                                            <p:strVal val="#ppt_y-(0.354*#ppt_w-0.172*#ppt_h)"/>
                                          </p:val>
                                        </p:tav>
                                        <p:tav tm="100000">
                                          <p:val>
                                            <p:strVal val="#ppt_y"/>
                                          </p:val>
                                        </p:tav>
                                      </p:tavLst>
                                    </p:anim>
                                  </p:childTnLst>
                                </p:cTn>
                              </p:par>
                              <p:par>
                                <p:cTn id="12" presetID="12" presetClass="entr" presetSubtype="8" fill="hold" nodeType="withEffect">
                                  <p:stCondLst>
                                    <p:cond delay="125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p:tgtEl>
                                          <p:spTgt spid="3"/>
                                        </p:tgtEl>
                                        <p:attrNameLst>
                                          <p:attrName>ppt_x</p:attrName>
                                        </p:attrNameLst>
                                      </p:cBhvr>
                                      <p:tavLst>
                                        <p:tav tm="0">
                                          <p:val>
                                            <p:strVal val="#ppt_x-#ppt_w*1.125000"/>
                                          </p:val>
                                        </p:tav>
                                        <p:tav tm="100000">
                                          <p:val>
                                            <p:strVal val="#ppt_x"/>
                                          </p:val>
                                        </p:tav>
                                      </p:tavLst>
                                    </p:anim>
                                    <p:animEffect transition="in" filter="wipe(right)">
                                      <p:cBhvr>
                                        <p:cTn id="15" dur="1000"/>
                                        <p:tgtEl>
                                          <p:spTgt spid="3"/>
                                        </p:tgtEl>
                                      </p:cBhvr>
                                    </p:animEffect>
                                  </p:childTnLst>
                                </p:cTn>
                              </p:par>
                              <p:par>
                                <p:cTn id="16" presetID="12" presetClass="entr" presetSubtype="8" fill="hold" nodeType="withEffect">
                                  <p:stCondLst>
                                    <p:cond delay="15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p:tgtEl>
                                          <p:spTgt spid="9"/>
                                        </p:tgtEl>
                                        <p:attrNameLst>
                                          <p:attrName>ppt_x</p:attrName>
                                        </p:attrNameLst>
                                      </p:cBhvr>
                                      <p:tavLst>
                                        <p:tav tm="0">
                                          <p:val>
                                            <p:strVal val="#ppt_x-#ppt_w*1.125000"/>
                                          </p:val>
                                        </p:tav>
                                        <p:tav tm="100000">
                                          <p:val>
                                            <p:strVal val="#ppt_x"/>
                                          </p:val>
                                        </p:tav>
                                      </p:tavLst>
                                    </p:anim>
                                    <p:animEffect transition="in" filter="wipe(right)">
                                      <p:cBhvr>
                                        <p:cTn id="19" dur="1000"/>
                                        <p:tgtEl>
                                          <p:spTgt spid="9"/>
                                        </p:tgtEl>
                                      </p:cBhvr>
                                    </p:animEffect>
                                  </p:childTnLst>
                                </p:cTn>
                              </p:par>
                              <p:par>
                                <p:cTn id="20" presetID="12" presetClass="entr" presetSubtype="8" fill="hold" nodeType="withEffect">
                                  <p:stCondLst>
                                    <p:cond delay="17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p:tgtEl>
                                          <p:spTgt spid="15"/>
                                        </p:tgtEl>
                                        <p:attrNameLst>
                                          <p:attrName>ppt_x</p:attrName>
                                        </p:attrNameLst>
                                      </p:cBhvr>
                                      <p:tavLst>
                                        <p:tav tm="0">
                                          <p:val>
                                            <p:strVal val="#ppt_x-#ppt_w*1.125000"/>
                                          </p:val>
                                        </p:tav>
                                        <p:tav tm="100000">
                                          <p:val>
                                            <p:strVal val="#ppt_x"/>
                                          </p:val>
                                        </p:tav>
                                      </p:tavLst>
                                    </p:anim>
                                    <p:animEffect transition="in" filter="wipe(right)">
                                      <p:cBhvr>
                                        <p:cTn id="23" dur="1000"/>
                                        <p:tgtEl>
                                          <p:spTgt spid="15"/>
                                        </p:tgtEl>
                                      </p:cBhvr>
                                    </p:animEffect>
                                  </p:childTnLst>
                                </p:cTn>
                              </p:par>
                              <p:par>
                                <p:cTn id="24" presetID="12" presetClass="entr" presetSubtype="8" fill="hold" nodeType="withEffect">
                                  <p:stCondLst>
                                    <p:cond delay="200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1000"/>
                                        <p:tgtEl>
                                          <p:spTgt spid="21"/>
                                        </p:tgtEl>
                                        <p:attrNameLst>
                                          <p:attrName>ppt_x</p:attrName>
                                        </p:attrNameLst>
                                      </p:cBhvr>
                                      <p:tavLst>
                                        <p:tav tm="0">
                                          <p:val>
                                            <p:strVal val="#ppt_x-#ppt_w*1.125000"/>
                                          </p:val>
                                        </p:tav>
                                        <p:tav tm="100000">
                                          <p:val>
                                            <p:strVal val="#ppt_x"/>
                                          </p:val>
                                        </p:tav>
                                      </p:tavLst>
                                    </p:anim>
                                    <p:animEffect transition="in" filter="wipe(right)">
                                      <p:cBhvr>
                                        <p:cTn id="27" dur="1000"/>
                                        <p:tgtEl>
                                          <p:spTgt spid="21"/>
                                        </p:tgtEl>
                                      </p:cBhvr>
                                    </p:animEffect>
                                  </p:childTnLst>
                                </p:cTn>
                              </p:par>
                              <p:par>
                                <p:cTn id="28" presetID="12" presetClass="entr" presetSubtype="8" fill="hold" nodeType="withEffect">
                                  <p:stCondLst>
                                    <p:cond delay="230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1000"/>
                                        <p:tgtEl>
                                          <p:spTgt spid="27"/>
                                        </p:tgtEl>
                                        <p:attrNameLst>
                                          <p:attrName>ppt_x</p:attrName>
                                        </p:attrNameLst>
                                      </p:cBhvr>
                                      <p:tavLst>
                                        <p:tav tm="0">
                                          <p:val>
                                            <p:strVal val="#ppt_x-#ppt_w*1.125000"/>
                                          </p:val>
                                        </p:tav>
                                        <p:tav tm="100000">
                                          <p:val>
                                            <p:strVal val="#ppt_x"/>
                                          </p:val>
                                        </p:tav>
                                      </p:tavLst>
                                    </p:anim>
                                    <p:animEffect transition="in" filter="wipe(right)">
                                      <p:cBhvr>
                                        <p:cTn id="31"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11554" y="4223860"/>
            <a:ext cx="2352513" cy="1719650"/>
            <a:chOff x="1458841" y="2943034"/>
            <a:chExt cx="1887144" cy="1379472"/>
          </a:xfrm>
          <a:solidFill>
            <a:schemeClr val="bg2"/>
          </a:solidFill>
        </p:grpSpPr>
        <p:sp>
          <p:nvSpPr>
            <p:cNvPr id="3"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1639942" y="4060156"/>
              <a:ext cx="1706043" cy="0"/>
            </a:xfrm>
            <a:prstGeom prst="line">
              <a:avLst/>
            </a:prstGeom>
            <a:grpFill/>
            <a:ln w="19050" cap="flat" cmpd="sng" algn="ctr">
              <a:noFill/>
              <a:prstDash val="sysDash"/>
            </a:ln>
            <a:effectLst/>
          </p:spPr>
        </p:cxnSp>
        <p:sp>
          <p:nvSpPr>
            <p:cNvPr id="5" name="TextBox 4"/>
            <p:cNvSpPr txBox="1"/>
            <p:nvPr/>
          </p:nvSpPr>
          <p:spPr>
            <a:xfrm>
              <a:off x="1780574" y="3240784"/>
              <a:ext cx="1198749" cy="296271"/>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250" b="0" dirty="0">
                  <a:solidFill>
                    <a:schemeClr val="accent2"/>
                  </a:solidFill>
                  <a:latin typeface="微软雅黑" panose="020B0503020204020204" pitchFamily="34" charset="-122"/>
                  <a:cs typeface="Times New Roman" pitchFamily="18" charset="0"/>
                </a:rPr>
                <a:t>标题文字</a:t>
              </a:r>
            </a:p>
          </p:txBody>
        </p:sp>
        <p:sp>
          <p:nvSpPr>
            <p:cNvPr id="6" name="TextBox 5"/>
            <p:cNvSpPr txBox="1"/>
            <p:nvPr/>
          </p:nvSpPr>
          <p:spPr>
            <a:xfrm>
              <a:off x="1671500" y="3486992"/>
              <a:ext cx="1462734" cy="421158"/>
            </a:xfrm>
            <a:prstGeom prst="rect">
              <a:avLst/>
            </a:prstGeom>
            <a:noFill/>
            <a:ln>
              <a:noFill/>
            </a:ln>
          </p:spPr>
          <p:txBody>
            <a:bodyPr wrap="square" rtlCol="0">
              <a:spAutoFit/>
            </a:bodyPr>
            <a:lstStyle/>
            <a:p>
              <a:pPr>
                <a:defRPr/>
              </a:pPr>
              <a:r>
                <a:rPr lang="zh-CN" altLang="en-US" sz="1406" kern="0" dirty="0">
                  <a:solidFill>
                    <a:schemeClr val="accent2"/>
                  </a:solidFill>
                  <a:latin typeface="微软雅黑" panose="020B0503020204020204" pitchFamily="34" charset="-122"/>
                  <a:ea typeface="微软雅黑" panose="020B0503020204020204" pitchFamily="34" charset="-122"/>
                </a:rPr>
                <a:t>单击此处添加段落文本单击字单击</a:t>
              </a:r>
            </a:p>
          </p:txBody>
        </p:sp>
      </p:grpSp>
      <p:grpSp>
        <p:nvGrpSpPr>
          <p:cNvPr id="7" name="组合 6"/>
          <p:cNvGrpSpPr/>
          <p:nvPr/>
        </p:nvGrpSpPr>
        <p:grpSpPr>
          <a:xfrm>
            <a:off x="1102597" y="1793722"/>
            <a:ext cx="3171896" cy="2288765"/>
            <a:chOff x="685067" y="915566"/>
            <a:chExt cx="2728160" cy="1968576"/>
          </a:xfrm>
          <a:solidFill>
            <a:schemeClr val="bg1"/>
          </a:solidFill>
        </p:grpSpPr>
        <p:sp>
          <p:nvSpPr>
            <p:cNvPr id="8"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1351018"/>
              <a:ext cx="1825587" cy="317664"/>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250" b="0" dirty="0">
                  <a:solidFill>
                    <a:schemeClr val="accent2"/>
                  </a:solidFill>
                  <a:latin typeface="微软雅黑" panose="020B0503020204020204" pitchFamily="34" charset="-122"/>
                  <a:cs typeface="Times New Roman" pitchFamily="18" charset="0"/>
                </a:rPr>
                <a:t>标题文字</a:t>
              </a:r>
            </a:p>
          </p:txBody>
        </p:sp>
        <p:sp>
          <p:nvSpPr>
            <p:cNvPr id="10" name="TextBox 9"/>
            <p:cNvSpPr txBox="1"/>
            <p:nvPr/>
          </p:nvSpPr>
          <p:spPr>
            <a:xfrm>
              <a:off x="915027" y="1635645"/>
              <a:ext cx="2062774" cy="823720"/>
            </a:xfrm>
            <a:prstGeom prst="rect">
              <a:avLst/>
            </a:prstGeom>
            <a:grpFill/>
            <a:ln>
              <a:noFill/>
            </a:ln>
          </p:spPr>
          <p:txBody>
            <a:bodyPr wrap="square" rtlCol="0">
              <a:spAutoFit/>
            </a:bodyPr>
            <a:lstStyle/>
            <a:p>
              <a:pPr>
                <a:defRPr/>
              </a:pPr>
              <a:r>
                <a:rPr lang="zh-CN" altLang="en-US" sz="1406" kern="0" dirty="0">
                  <a:solidFill>
                    <a:schemeClr val="accent2"/>
                  </a:solidFill>
                  <a:latin typeface="微软雅黑" panose="020B0503020204020204" pitchFamily="34" charset="-122"/>
                  <a:ea typeface="微软雅黑" panose="020B0503020204020204" pitchFamily="34" charset="-122"/>
                </a:rPr>
                <a:t>单击此处添加段落文本单击字单击此处添加段落文本单击字单击此处此处添加单击此处添加</a:t>
              </a:r>
            </a:p>
          </p:txBody>
        </p:sp>
      </p:grpSp>
      <p:grpSp>
        <p:nvGrpSpPr>
          <p:cNvPr id="11" name="组合 10"/>
          <p:cNvGrpSpPr/>
          <p:nvPr/>
        </p:nvGrpSpPr>
        <p:grpSpPr>
          <a:xfrm>
            <a:off x="4406617" y="4200415"/>
            <a:ext cx="2780300" cy="2080427"/>
            <a:chOff x="3390310" y="2983512"/>
            <a:chExt cx="2333818" cy="1746336"/>
          </a:xfrm>
        </p:grpSpPr>
        <p:sp>
          <p:nvSpPr>
            <p:cNvPr id="12"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2"/>
            </a:solid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40702" y="3281209"/>
              <a:ext cx="1352006" cy="31002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250" b="0" dirty="0">
                  <a:solidFill>
                    <a:schemeClr val="accent2"/>
                  </a:solidFill>
                  <a:latin typeface="微软雅黑" panose="020B0503020204020204" pitchFamily="34" charset="-122"/>
                  <a:cs typeface="Times New Roman" pitchFamily="18" charset="0"/>
                </a:rPr>
                <a:t>标题文字</a:t>
              </a:r>
            </a:p>
          </p:txBody>
        </p:sp>
        <p:sp>
          <p:nvSpPr>
            <p:cNvPr id="14" name="TextBox 13"/>
            <p:cNvSpPr txBox="1"/>
            <p:nvPr/>
          </p:nvSpPr>
          <p:spPr>
            <a:xfrm>
              <a:off x="3540613" y="3598912"/>
              <a:ext cx="2062773" cy="622304"/>
            </a:xfrm>
            <a:prstGeom prst="rect">
              <a:avLst/>
            </a:prstGeom>
            <a:noFill/>
          </p:spPr>
          <p:txBody>
            <a:bodyPr wrap="square" rtlCol="0">
              <a:spAutoFit/>
            </a:bodyPr>
            <a:lstStyle/>
            <a:p>
              <a:pPr>
                <a:defRPr/>
              </a:pPr>
              <a:r>
                <a:rPr lang="zh-CN" altLang="en-US" sz="1406" kern="0" dirty="0">
                  <a:solidFill>
                    <a:schemeClr val="accent2"/>
                  </a:solidFill>
                  <a:latin typeface="微软雅黑" panose="020B0503020204020204" pitchFamily="34" charset="-122"/>
                  <a:ea typeface="微软雅黑" panose="020B0503020204020204" pitchFamily="34" charset="-122"/>
                </a:rPr>
                <a:t>单击此处添加段落文本单击字单击此处添加段落文本单击字单击此处</a:t>
              </a:r>
            </a:p>
          </p:txBody>
        </p:sp>
      </p:grpSp>
      <p:grpSp>
        <p:nvGrpSpPr>
          <p:cNvPr id="15" name="组合 14"/>
          <p:cNvGrpSpPr/>
          <p:nvPr/>
        </p:nvGrpSpPr>
        <p:grpSpPr>
          <a:xfrm>
            <a:off x="4404262" y="2363493"/>
            <a:ext cx="2321528" cy="1719650"/>
            <a:chOff x="3467029" y="1542643"/>
            <a:chExt cx="1862287" cy="1379472"/>
          </a:xfrm>
        </p:grpSpPr>
        <p:sp>
          <p:nvSpPr>
            <p:cNvPr id="16"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1"/>
            </a:solid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681730" y="1885058"/>
              <a:ext cx="1395882" cy="29627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250" b="0" dirty="0">
                  <a:solidFill>
                    <a:schemeClr val="accent2"/>
                  </a:solidFill>
                  <a:latin typeface="微软雅黑" panose="020B0503020204020204" pitchFamily="34" charset="-122"/>
                  <a:cs typeface="Times New Roman" pitchFamily="18" charset="0"/>
                </a:rPr>
                <a:t>标题文字</a:t>
              </a:r>
            </a:p>
          </p:txBody>
        </p:sp>
        <p:sp>
          <p:nvSpPr>
            <p:cNvPr id="18" name="TextBox 17"/>
            <p:cNvSpPr txBox="1"/>
            <p:nvPr/>
          </p:nvSpPr>
          <p:spPr>
            <a:xfrm>
              <a:off x="3735565" y="2148963"/>
              <a:ext cx="1496959" cy="421158"/>
            </a:xfrm>
            <a:prstGeom prst="rect">
              <a:avLst/>
            </a:prstGeom>
            <a:noFill/>
          </p:spPr>
          <p:txBody>
            <a:bodyPr wrap="square" rtlCol="0">
              <a:spAutoFit/>
            </a:bodyPr>
            <a:lstStyle/>
            <a:p>
              <a:pPr>
                <a:defRPr/>
              </a:pPr>
              <a:r>
                <a:rPr lang="zh-CN" altLang="en-US" sz="1406" kern="0" dirty="0">
                  <a:solidFill>
                    <a:schemeClr val="accent2"/>
                  </a:solidFill>
                  <a:latin typeface="微软雅黑" panose="020B0503020204020204" pitchFamily="34" charset="-122"/>
                  <a:ea typeface="微软雅黑" panose="020B0503020204020204" pitchFamily="34" charset="-122"/>
                </a:rPr>
                <a:t>单击此处添加段落文本单击字单击</a:t>
              </a:r>
            </a:p>
          </p:txBody>
        </p:sp>
      </p:grpSp>
      <p:grpSp>
        <p:nvGrpSpPr>
          <p:cNvPr id="19" name="组合 18"/>
          <p:cNvGrpSpPr/>
          <p:nvPr/>
        </p:nvGrpSpPr>
        <p:grpSpPr>
          <a:xfrm>
            <a:off x="7858151" y="1730803"/>
            <a:ext cx="4039032" cy="1578298"/>
            <a:chOff x="755576" y="1770370"/>
            <a:chExt cx="2872358" cy="1122407"/>
          </a:xfrm>
        </p:grpSpPr>
        <p:sp>
          <p:nvSpPr>
            <p:cNvPr id="20" name="TextBox 19"/>
            <p:cNvSpPr txBox="1"/>
            <p:nvPr/>
          </p:nvSpPr>
          <p:spPr>
            <a:xfrm>
              <a:off x="755576" y="1770370"/>
              <a:ext cx="2800350" cy="26265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830317" y="2211710"/>
              <a:ext cx="2797617" cy="681067"/>
            </a:xfrm>
            <a:prstGeom prst="rect">
              <a:avLst/>
            </a:prstGeom>
            <a:noFill/>
          </p:spPr>
          <p:txBody>
            <a:bodyPr wrap="square" rtlCol="0">
              <a:spAutoFit/>
            </a:bodyPr>
            <a:lstStyle/>
            <a:p>
              <a:r>
                <a:rPr lang="zh-CN" altLang="en-US" sz="1406" spc="-14"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sp>
        <p:nvSpPr>
          <p:cNvPr id="22" name="TextBox 21"/>
          <p:cNvSpPr txBox="1"/>
          <p:nvPr/>
        </p:nvSpPr>
        <p:spPr>
          <a:xfrm>
            <a:off x="7963250" y="3633472"/>
            <a:ext cx="3933933" cy="957698"/>
          </a:xfrm>
          <a:prstGeom prst="rect">
            <a:avLst/>
          </a:prstGeom>
          <a:noFill/>
        </p:spPr>
        <p:txBody>
          <a:bodyPr wrap="square" rtlCol="0">
            <a:spAutoFit/>
          </a:bodyPr>
          <a:lstStyle/>
          <a:p>
            <a:r>
              <a:rPr lang="zh-CN" altLang="en-US" sz="1406" spc="-14"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nvGrpSpPr>
          <p:cNvPr id="23" name="组合 22"/>
          <p:cNvGrpSpPr/>
          <p:nvPr/>
        </p:nvGrpSpPr>
        <p:grpSpPr>
          <a:xfrm>
            <a:off x="394155" y="341250"/>
            <a:ext cx="4000834" cy="438581"/>
            <a:chOff x="568442" y="319364"/>
            <a:chExt cx="3793593" cy="415864"/>
          </a:xfrm>
        </p:grpSpPr>
        <p:sp>
          <p:nvSpPr>
            <p:cNvPr id="24"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25" name="等腰三角形 2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6"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19678202"/>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94014" y="2401257"/>
            <a:ext cx="4959178" cy="1477199"/>
          </a:xfrm>
          <a:prstGeom prst="rect">
            <a:avLst/>
          </a:prstGeom>
          <a:noFill/>
        </p:spPr>
        <p:txBody>
          <a:bodyPr wrap="none" rtlCol="0">
            <a:spAutoFit/>
          </a:bodyPr>
          <a:lstStyle/>
          <a:p>
            <a:pPr marL="0" lvl="1"/>
            <a:r>
              <a:rPr lang="zh-CN" altLang="en-US" sz="1969" b="1" dirty="0">
                <a:solidFill>
                  <a:schemeClr val="accent1"/>
                </a:solidFill>
                <a:latin typeface="+mj-ea"/>
                <a:ea typeface="+mj-ea"/>
              </a:rPr>
              <a:t> </a:t>
            </a:r>
            <a:r>
              <a:rPr lang="zh-CN" altLang="en-US" sz="3937" b="1" dirty="0">
                <a:solidFill>
                  <a:schemeClr val="accent1"/>
                </a:solidFill>
                <a:latin typeface="+mj-ea"/>
                <a:ea typeface="+mj-ea"/>
              </a:rPr>
              <a:t>第四部分</a:t>
            </a:r>
            <a:endParaRPr lang="en-US" altLang="zh-CN" sz="3937" b="1" dirty="0">
              <a:solidFill>
                <a:schemeClr val="accent1"/>
              </a:solidFill>
              <a:latin typeface="+mj-ea"/>
              <a:ea typeface="+mj-ea"/>
            </a:endParaRPr>
          </a:p>
          <a:p>
            <a:pPr marL="0" lvl="1" algn="ctr"/>
            <a:r>
              <a:rPr lang="zh-CN" altLang="en-US" sz="5062" b="1" dirty="0">
                <a:solidFill>
                  <a:schemeClr val="bg1"/>
                </a:solidFill>
                <a:latin typeface="+mj-ea"/>
                <a:ea typeface="+mj-ea"/>
              </a:rPr>
              <a:t>工作存在不足</a:t>
            </a:r>
            <a:endParaRPr lang="en-US" altLang="zh-CN" sz="5062" b="1" dirty="0">
              <a:solidFill>
                <a:schemeClr val="bg1"/>
              </a:solidFill>
              <a:latin typeface="+mj-ea"/>
              <a:ea typeface="+mj-ea"/>
            </a:endParaRPr>
          </a:p>
        </p:txBody>
      </p:sp>
      <p:cxnSp>
        <p:nvCxnSpPr>
          <p:cNvPr id="3" name="直接连接符 2"/>
          <p:cNvCxnSpPr/>
          <p:nvPr/>
        </p:nvCxnSpPr>
        <p:spPr>
          <a:xfrm flipV="1">
            <a:off x="5390243" y="2300001"/>
            <a:ext cx="0" cy="2706073"/>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536907" y="4541560"/>
            <a:ext cx="1269558" cy="346249"/>
          </a:xfrm>
          <a:prstGeom prst="rect">
            <a:avLst/>
          </a:prstGeom>
          <a:noFill/>
        </p:spPr>
        <p:txBody>
          <a:bodyPr wrap="square" lIns="0" tIns="0" rIns="0" bIns="0" rtlCol="0">
            <a:spAutoFit/>
          </a:bodyPr>
          <a:lstStyle/>
          <a:p>
            <a:r>
              <a:rPr lang="en-US" altLang="zh-CN" sz="2250" dirty="0">
                <a:solidFill>
                  <a:srgbClr val="080808"/>
                </a:solidFill>
                <a:latin typeface="+mj-ea"/>
                <a:ea typeface="+mj-ea"/>
              </a:rPr>
              <a:t>PART 04</a:t>
            </a:r>
            <a:endParaRPr lang="zh-CN" altLang="en-US" sz="2250" dirty="0">
              <a:solidFill>
                <a:srgbClr val="080808"/>
              </a:solidFill>
              <a:latin typeface="+mj-ea"/>
              <a:ea typeface="+mj-ea"/>
            </a:endParaRPr>
          </a:p>
        </p:txBody>
      </p:sp>
      <p:grpSp>
        <p:nvGrpSpPr>
          <p:cNvPr id="5" name="组合 4"/>
          <p:cNvGrpSpPr/>
          <p:nvPr/>
        </p:nvGrpSpPr>
        <p:grpSpPr>
          <a:xfrm>
            <a:off x="3263874" y="2401260"/>
            <a:ext cx="1683435" cy="168343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7"/>
          <p:cNvSpPr txBox="1"/>
          <p:nvPr/>
        </p:nvSpPr>
        <p:spPr>
          <a:xfrm>
            <a:off x="5829947"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9" name="TextBox 8"/>
          <p:cNvSpPr txBox="1"/>
          <p:nvPr/>
        </p:nvSpPr>
        <p:spPr>
          <a:xfrm>
            <a:off x="7310185" y="3920093"/>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0" name="TextBox 9"/>
          <p:cNvSpPr txBox="1"/>
          <p:nvPr/>
        </p:nvSpPr>
        <p:spPr>
          <a:xfrm>
            <a:off x="8730456"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1" name="TextBox 10"/>
          <p:cNvSpPr txBox="1"/>
          <p:nvPr/>
        </p:nvSpPr>
        <p:spPr>
          <a:xfrm>
            <a:off x="5829947"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2" name="TextBox 11"/>
          <p:cNvSpPr txBox="1"/>
          <p:nvPr/>
        </p:nvSpPr>
        <p:spPr>
          <a:xfrm>
            <a:off x="7310186"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3" name="TextBox 12"/>
          <p:cNvSpPr txBox="1"/>
          <p:nvPr/>
        </p:nvSpPr>
        <p:spPr>
          <a:xfrm>
            <a:off x="8729913"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4" name="TextBox 13"/>
          <p:cNvSpPr txBox="1"/>
          <p:nvPr/>
        </p:nvSpPr>
        <p:spPr>
          <a:xfrm>
            <a:off x="3574089" y="2701993"/>
            <a:ext cx="1269558" cy="1081963"/>
          </a:xfrm>
          <a:prstGeom prst="rect">
            <a:avLst/>
          </a:prstGeom>
          <a:noFill/>
        </p:spPr>
        <p:txBody>
          <a:bodyPr wrap="square" lIns="0" tIns="0" rIns="0" bIns="0" rtlCol="0">
            <a:spAutoFit/>
          </a:bodyPr>
          <a:lstStyle/>
          <a:p>
            <a:r>
              <a:rPr lang="en-US" altLang="zh-CN" sz="7031" b="1" dirty="0">
                <a:solidFill>
                  <a:schemeClr val="accent2"/>
                </a:solidFill>
                <a:latin typeface="+mj-ea"/>
                <a:ea typeface="+mj-ea"/>
              </a:rPr>
              <a:t>04</a:t>
            </a:r>
            <a:endParaRPr lang="zh-CN" altLang="en-US" sz="7031" b="1" dirty="0">
              <a:solidFill>
                <a:schemeClr val="accent2"/>
              </a:solidFill>
              <a:latin typeface="+mj-ea"/>
              <a:ea typeface="+mj-ea"/>
            </a:endParaRPr>
          </a:p>
        </p:txBody>
      </p:sp>
      <p:pic>
        <p:nvPicPr>
          <p:cNvPr id="16" name="Picture 3" descr="C:\Users\zjd\Desktop\警察10.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52778" y="1958876"/>
            <a:ext cx="2735179" cy="5645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17750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1500"/>
                            </p:stCondLst>
                            <p:childTnLst>
                              <p:par>
                                <p:cTn id="26" presetID="1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p:tgtEl>
                                          <p:spTgt spid="2"/>
                                        </p:tgtEl>
                                        <p:attrNameLst>
                                          <p:attrName>ppt_x</p:attrName>
                                        </p:attrNameLst>
                                      </p:cBhvr>
                                      <p:tavLst>
                                        <p:tav tm="0">
                                          <p:val>
                                            <p:strVal val="#ppt_x-#ppt_w*1.125000"/>
                                          </p:val>
                                        </p:tav>
                                        <p:tav tm="100000">
                                          <p:val>
                                            <p:strVal val="#ppt_x"/>
                                          </p:val>
                                        </p:tav>
                                      </p:tavLst>
                                    </p:anim>
                                    <p:animEffect transition="in" filter="wipe(right)">
                                      <p:cBhvr>
                                        <p:cTn id="29" dur="500"/>
                                        <p:tgtEl>
                                          <p:spTgt spid="2"/>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anim calcmode="lin" valueType="num">
                                      <p:cBhvr>
                                        <p:cTn id="34" dur="500" fill="hold"/>
                                        <p:tgtEl>
                                          <p:spTgt spid="4"/>
                                        </p:tgtEl>
                                        <p:attrNameLst>
                                          <p:attrName>ppt_x</p:attrName>
                                        </p:attrNameLst>
                                      </p:cBhvr>
                                      <p:tavLst>
                                        <p:tav tm="0">
                                          <p:val>
                                            <p:strVal val="#ppt_x"/>
                                          </p:val>
                                        </p:tav>
                                        <p:tav tm="100000">
                                          <p:val>
                                            <p:strVal val="#ppt_x"/>
                                          </p:val>
                                        </p:tav>
                                      </p:tavLst>
                                    </p:anim>
                                    <p:anim calcmode="lin" valueType="num">
                                      <p:cBhvr>
                                        <p:cTn id="35" dur="5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6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8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3663738" y="2097490"/>
            <a:ext cx="3565568" cy="3554250"/>
          </a:xfrm>
          <a:prstGeom prst="ellipse">
            <a:avLst/>
          </a:prstGeom>
          <a:noFill/>
          <a:ln w="12700" cap="flat" cmpd="sng" algn="ctr">
            <a:solidFill>
              <a:schemeClr val="tx2"/>
            </a:solidFill>
            <a:prstDash val="solid"/>
          </a:ln>
          <a:effectLst/>
        </p:spPr>
        <p:txBody>
          <a:bodyPr lIns="106194" tIns="53097" rIns="106194" bIns="53097"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3" name="椭圆 2"/>
          <p:cNvSpPr/>
          <p:nvPr/>
        </p:nvSpPr>
        <p:spPr bwMode="auto">
          <a:xfrm>
            <a:off x="5629704" y="2097490"/>
            <a:ext cx="3567120" cy="3554250"/>
          </a:xfrm>
          <a:prstGeom prst="ellipse">
            <a:avLst/>
          </a:prstGeom>
          <a:noFill/>
          <a:ln w="12700" cap="flat" cmpd="sng" algn="ctr">
            <a:solidFill>
              <a:schemeClr val="tx2"/>
            </a:solidFill>
            <a:prstDash val="solid"/>
          </a:ln>
          <a:effectLst/>
        </p:spPr>
        <p:txBody>
          <a:bodyPr lIns="106194" tIns="53097" rIns="106194" bIns="53097"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cxnSp>
        <p:nvCxnSpPr>
          <p:cNvPr id="4" name="直接连接符 3"/>
          <p:cNvCxnSpPr>
            <a:cxnSpLocks noChangeShapeType="1"/>
          </p:cNvCxnSpPr>
          <p:nvPr/>
        </p:nvCxnSpPr>
        <p:spPr bwMode="auto">
          <a:xfrm>
            <a:off x="4642795" y="2965174"/>
            <a:ext cx="558575" cy="261386"/>
          </a:xfrm>
          <a:prstGeom prst="line">
            <a:avLst/>
          </a:prstGeom>
          <a:noFill/>
          <a:ln w="12700" algn="ctr">
            <a:solidFill>
              <a:schemeClr val="bg1"/>
            </a:solidFill>
            <a:round/>
            <a:headEnd type="none" w="med" len="med"/>
            <a:tailEnd type="arrow" w="med" len="med"/>
          </a:ln>
        </p:spPr>
      </p:cxnSp>
      <p:cxnSp>
        <p:nvCxnSpPr>
          <p:cNvPr id="5" name="直接连接符 4"/>
          <p:cNvCxnSpPr>
            <a:cxnSpLocks noChangeShapeType="1"/>
          </p:cNvCxnSpPr>
          <p:nvPr/>
        </p:nvCxnSpPr>
        <p:spPr bwMode="auto">
          <a:xfrm>
            <a:off x="4344887" y="3767894"/>
            <a:ext cx="577195" cy="0"/>
          </a:xfrm>
          <a:prstGeom prst="line">
            <a:avLst/>
          </a:prstGeom>
          <a:noFill/>
          <a:ln w="12700" algn="ctr">
            <a:solidFill>
              <a:schemeClr val="tx1"/>
            </a:solidFill>
            <a:round/>
            <a:headEnd type="none" w="med" len="med"/>
            <a:tailEnd type="arrow" w="med" len="med"/>
          </a:ln>
        </p:spPr>
      </p:cxnSp>
      <p:cxnSp>
        <p:nvCxnSpPr>
          <p:cNvPr id="6" name="直接连接符 5"/>
          <p:cNvCxnSpPr>
            <a:cxnSpLocks noChangeShapeType="1"/>
          </p:cNvCxnSpPr>
          <p:nvPr/>
        </p:nvCxnSpPr>
        <p:spPr bwMode="auto">
          <a:xfrm flipV="1">
            <a:off x="4642794" y="4287574"/>
            <a:ext cx="577195" cy="304695"/>
          </a:xfrm>
          <a:prstGeom prst="line">
            <a:avLst/>
          </a:prstGeom>
          <a:noFill/>
          <a:ln w="12700" algn="ctr">
            <a:solidFill>
              <a:schemeClr val="bg2"/>
            </a:solidFill>
            <a:round/>
            <a:headEnd type="none" w="med" len="med"/>
            <a:tailEnd type="arrow" w="med" len="med"/>
          </a:ln>
        </p:spPr>
      </p:cxnSp>
      <p:cxnSp>
        <p:nvCxnSpPr>
          <p:cNvPr id="7" name="直接连接符 6"/>
          <p:cNvCxnSpPr>
            <a:cxnSpLocks noChangeShapeType="1"/>
          </p:cNvCxnSpPr>
          <p:nvPr/>
        </p:nvCxnSpPr>
        <p:spPr bwMode="auto">
          <a:xfrm flipH="1" flipV="1">
            <a:off x="7732115" y="4275201"/>
            <a:ext cx="577195" cy="304695"/>
          </a:xfrm>
          <a:prstGeom prst="line">
            <a:avLst/>
          </a:prstGeom>
          <a:noFill/>
          <a:ln w="12700" algn="ctr">
            <a:solidFill>
              <a:schemeClr val="tx2"/>
            </a:solidFill>
            <a:round/>
            <a:headEnd type="none" w="med" len="med"/>
            <a:tailEnd type="arrow" w="med" len="med"/>
          </a:ln>
        </p:spPr>
      </p:cxnSp>
      <p:cxnSp>
        <p:nvCxnSpPr>
          <p:cNvPr id="8" name="直接连接符 7"/>
          <p:cNvCxnSpPr>
            <a:cxnSpLocks noChangeShapeType="1"/>
          </p:cNvCxnSpPr>
          <p:nvPr/>
        </p:nvCxnSpPr>
        <p:spPr bwMode="auto">
          <a:xfrm flipH="1">
            <a:off x="8020712" y="3764801"/>
            <a:ext cx="577195" cy="0"/>
          </a:xfrm>
          <a:prstGeom prst="line">
            <a:avLst/>
          </a:prstGeom>
          <a:noFill/>
          <a:ln w="12700" algn="ctr">
            <a:solidFill>
              <a:schemeClr val="bg2"/>
            </a:solidFill>
            <a:round/>
            <a:headEnd type="none" w="med" len="med"/>
            <a:tailEnd type="arrow" w="med" len="med"/>
          </a:ln>
        </p:spPr>
      </p:cxnSp>
      <p:cxnSp>
        <p:nvCxnSpPr>
          <p:cNvPr id="9" name="直接连接符 8"/>
          <p:cNvCxnSpPr>
            <a:cxnSpLocks noChangeShapeType="1"/>
          </p:cNvCxnSpPr>
          <p:nvPr/>
        </p:nvCxnSpPr>
        <p:spPr bwMode="auto">
          <a:xfrm flipH="1">
            <a:off x="7750735" y="2965174"/>
            <a:ext cx="558575" cy="261386"/>
          </a:xfrm>
          <a:prstGeom prst="line">
            <a:avLst/>
          </a:prstGeom>
          <a:noFill/>
          <a:ln w="12700" algn="ctr">
            <a:solidFill>
              <a:schemeClr val="tx1"/>
            </a:solidFill>
            <a:round/>
            <a:headEnd type="none" w="med" len="med"/>
            <a:tailEnd type="arrow" w="med" len="med"/>
          </a:ln>
        </p:spPr>
      </p:cxnSp>
      <p:sp>
        <p:nvSpPr>
          <p:cNvPr id="10" name="Oval 19"/>
          <p:cNvSpPr>
            <a:spLocks noChangeArrowheads="1"/>
          </p:cNvSpPr>
          <p:nvPr/>
        </p:nvSpPr>
        <p:spPr bwMode="auto">
          <a:xfrm>
            <a:off x="3680804" y="2181011"/>
            <a:ext cx="969749" cy="96666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1" name="Oval 19"/>
          <p:cNvSpPr>
            <a:spLocks noChangeArrowheads="1"/>
          </p:cNvSpPr>
          <p:nvPr/>
        </p:nvSpPr>
        <p:spPr bwMode="auto">
          <a:xfrm>
            <a:off x="8259660" y="2196478"/>
            <a:ext cx="969747" cy="968216"/>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2" name="Oval 19"/>
          <p:cNvSpPr>
            <a:spLocks noChangeArrowheads="1"/>
          </p:cNvSpPr>
          <p:nvPr/>
        </p:nvSpPr>
        <p:spPr bwMode="auto">
          <a:xfrm>
            <a:off x="8700313" y="3319360"/>
            <a:ext cx="971300" cy="968216"/>
          </a:xfrm>
          <a:prstGeom prst="ellipse">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3" name="Oval 19"/>
          <p:cNvSpPr>
            <a:spLocks noChangeArrowheads="1"/>
          </p:cNvSpPr>
          <p:nvPr/>
        </p:nvSpPr>
        <p:spPr bwMode="auto">
          <a:xfrm>
            <a:off x="8307757" y="4429870"/>
            <a:ext cx="971300" cy="968216"/>
          </a:xfrm>
          <a:prstGeom prst="ellipse">
            <a:avLst/>
          </a:prstGeom>
          <a:solidFill>
            <a:schemeClr val="tx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4" name="Oval 19"/>
          <p:cNvSpPr>
            <a:spLocks noChangeArrowheads="1"/>
          </p:cNvSpPr>
          <p:nvPr/>
        </p:nvSpPr>
        <p:spPr bwMode="auto">
          <a:xfrm>
            <a:off x="3246358" y="3282242"/>
            <a:ext cx="971300" cy="968216"/>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5" name="Oval 19"/>
          <p:cNvSpPr>
            <a:spLocks noChangeArrowheads="1"/>
          </p:cNvSpPr>
          <p:nvPr/>
        </p:nvSpPr>
        <p:spPr bwMode="auto">
          <a:xfrm>
            <a:off x="3643567" y="4423683"/>
            <a:ext cx="971300" cy="968216"/>
          </a:xfrm>
          <a:prstGeom prst="ellipse">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6" name="Oval 19"/>
          <p:cNvSpPr>
            <a:spLocks noChangeArrowheads="1"/>
          </p:cNvSpPr>
          <p:nvPr/>
        </p:nvSpPr>
        <p:spPr bwMode="auto">
          <a:xfrm>
            <a:off x="5487821" y="2790858"/>
            <a:ext cx="1958892" cy="195267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zh-CN" altLang="en-US" sz="2531" dirty="0">
              <a:solidFill>
                <a:srgbClr val="7F7F7F"/>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950237" y="2299570"/>
            <a:ext cx="2486430" cy="1080420"/>
            <a:chOff x="1256119" y="1638320"/>
            <a:chExt cx="1923767" cy="768341"/>
          </a:xfrm>
        </p:grpSpPr>
        <p:sp>
          <p:nvSpPr>
            <p:cNvPr id="18" name="TextBox 17"/>
            <p:cNvSpPr txBox="1"/>
            <p:nvPr/>
          </p:nvSpPr>
          <p:spPr>
            <a:xfrm>
              <a:off x="1256119"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1572524" y="1638320"/>
              <a:ext cx="892983" cy="246235"/>
            </a:xfrm>
            <a:prstGeom prst="rect">
              <a:avLst/>
            </a:prstGeom>
            <a:noFill/>
          </p:spPr>
          <p:txBody>
            <a:bodyPr wrap="none" lIns="0" tIns="0" rIns="0" bIns="0" rtlCol="0" anchor="t">
              <a:spAutoFit/>
            </a:bodyPr>
            <a:lstStyle/>
            <a:p>
              <a:pPr algn="ctr"/>
              <a:r>
                <a:rPr lang="zh-CN" altLang="en-US" sz="2250" dirty="0">
                  <a:solidFill>
                    <a:schemeClr val="bg1"/>
                  </a:solidFill>
                  <a:latin typeface="微软雅黑" panose="020B0503020204020204" pitchFamily="34" charset="-122"/>
                  <a:ea typeface="微软雅黑" panose="020B0503020204020204" pitchFamily="34" charset="-122"/>
                </a:rPr>
                <a:t>标题文字</a:t>
              </a:r>
              <a:endParaRPr lang="en-US" sz="225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950237" y="4249999"/>
            <a:ext cx="2486430" cy="1080420"/>
            <a:chOff x="1256119" y="1638320"/>
            <a:chExt cx="1923767" cy="768341"/>
          </a:xfrm>
        </p:grpSpPr>
        <p:sp>
          <p:nvSpPr>
            <p:cNvPr id="21" name="TextBox 20"/>
            <p:cNvSpPr txBox="1"/>
            <p:nvPr/>
          </p:nvSpPr>
          <p:spPr>
            <a:xfrm>
              <a:off x="1256119"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572524" y="1638320"/>
              <a:ext cx="892983" cy="246235"/>
            </a:xfrm>
            <a:prstGeom prst="rect">
              <a:avLst/>
            </a:prstGeom>
            <a:noFill/>
          </p:spPr>
          <p:txBody>
            <a:bodyPr wrap="none" lIns="0" tIns="0" rIns="0" bIns="0" rtlCol="0" anchor="t">
              <a:spAutoFit/>
            </a:bodyPr>
            <a:lstStyle/>
            <a:p>
              <a:pPr algn="ctr"/>
              <a:r>
                <a:rPr lang="zh-CN" altLang="en-US" sz="2250" dirty="0">
                  <a:latin typeface="微软雅黑" panose="020B0503020204020204" pitchFamily="34" charset="-122"/>
                  <a:ea typeface="微软雅黑" panose="020B0503020204020204" pitchFamily="34" charset="-122"/>
                </a:rPr>
                <a:t>标题文字</a:t>
              </a:r>
              <a:endParaRPr lang="en-US" sz="2250" dirty="0">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9714520" y="2299570"/>
            <a:ext cx="2486430" cy="1080420"/>
            <a:chOff x="1256119" y="1638320"/>
            <a:chExt cx="1923767" cy="768341"/>
          </a:xfrm>
        </p:grpSpPr>
        <p:sp>
          <p:nvSpPr>
            <p:cNvPr id="24" name="TextBox 23"/>
            <p:cNvSpPr txBox="1"/>
            <p:nvPr/>
          </p:nvSpPr>
          <p:spPr>
            <a:xfrm>
              <a:off x="1256119"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1572524" y="1638320"/>
              <a:ext cx="892983" cy="246235"/>
            </a:xfrm>
            <a:prstGeom prst="rect">
              <a:avLst/>
            </a:prstGeom>
            <a:noFill/>
          </p:spPr>
          <p:txBody>
            <a:bodyPr wrap="none" lIns="0" tIns="0" rIns="0" bIns="0" rtlCol="0" anchor="t">
              <a:spAutoFit/>
            </a:bodyPr>
            <a:lstStyle/>
            <a:p>
              <a:pPr algn="ctr"/>
              <a:r>
                <a:rPr lang="zh-CN" altLang="en-US" sz="2250" dirty="0">
                  <a:solidFill>
                    <a:schemeClr val="bg2"/>
                  </a:solidFill>
                  <a:latin typeface="微软雅黑" panose="020B0503020204020204" pitchFamily="34" charset="-122"/>
                  <a:ea typeface="微软雅黑" panose="020B0503020204020204" pitchFamily="34" charset="-122"/>
                </a:rPr>
                <a:t>标题文字</a:t>
              </a:r>
              <a:endParaRPr lang="en-US" sz="2250" dirty="0">
                <a:solidFill>
                  <a:schemeClr val="bg2"/>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9714520" y="4249999"/>
            <a:ext cx="2486430" cy="1080420"/>
            <a:chOff x="1256119" y="1638320"/>
            <a:chExt cx="1923767" cy="768341"/>
          </a:xfrm>
        </p:grpSpPr>
        <p:sp>
          <p:nvSpPr>
            <p:cNvPr id="27" name="TextBox 26"/>
            <p:cNvSpPr txBox="1"/>
            <p:nvPr/>
          </p:nvSpPr>
          <p:spPr>
            <a:xfrm>
              <a:off x="1256119"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572524" y="1638320"/>
              <a:ext cx="892983" cy="246235"/>
            </a:xfrm>
            <a:prstGeom prst="rect">
              <a:avLst/>
            </a:prstGeom>
            <a:noFill/>
          </p:spPr>
          <p:txBody>
            <a:bodyPr wrap="none" lIns="0" tIns="0" rIns="0" bIns="0" rtlCol="0" anchor="t">
              <a:spAutoFit/>
            </a:bodyPr>
            <a:lstStyle/>
            <a:p>
              <a:pPr algn="ctr"/>
              <a:r>
                <a:rPr lang="zh-CN" altLang="en-US" sz="2250" dirty="0">
                  <a:solidFill>
                    <a:schemeClr val="tx2"/>
                  </a:solidFill>
                  <a:latin typeface="微软雅黑" panose="020B0503020204020204" pitchFamily="34" charset="-122"/>
                  <a:ea typeface="微软雅黑" panose="020B0503020204020204" pitchFamily="34" charset="-122"/>
                </a:rPr>
                <a:t>标题文字</a:t>
              </a:r>
              <a:endParaRPr lang="en-US" sz="2250" dirty="0">
                <a:solidFill>
                  <a:schemeClr val="tx2"/>
                </a:solidFill>
                <a:latin typeface="微软雅黑" panose="020B0503020204020204" pitchFamily="34" charset="-122"/>
                <a:ea typeface="微软雅黑" panose="020B0503020204020204" pitchFamily="34" charset="-122"/>
              </a:endParaRPr>
            </a:p>
          </p:txBody>
        </p:sp>
      </p:grpSp>
      <p:sp>
        <p:nvSpPr>
          <p:cNvPr id="29" name="TextBox 28"/>
          <p:cNvSpPr txBox="1"/>
          <p:nvPr/>
        </p:nvSpPr>
        <p:spPr>
          <a:xfrm>
            <a:off x="6009964" y="3325952"/>
            <a:ext cx="940062" cy="925155"/>
          </a:xfrm>
          <a:prstGeom prst="rect">
            <a:avLst/>
          </a:prstGeom>
          <a:noFill/>
        </p:spPr>
        <p:txBody>
          <a:bodyPr wrap="none" lIns="144810" tIns="72405" rIns="144810" bIns="72405" rtlCol="0">
            <a:spAutoFit/>
          </a:bodyPr>
          <a:lstStyle/>
          <a:p>
            <a:r>
              <a:rPr lang="zh-CN" altLang="en-US" sz="2531" dirty="0">
                <a:solidFill>
                  <a:schemeClr val="accent2"/>
                </a:solidFill>
                <a:latin typeface="微软雅黑" pitchFamily="34" charset="-122"/>
                <a:ea typeface="微软雅黑" panose="020B0503020204020204" pitchFamily="34" charset="-122"/>
              </a:rPr>
              <a:t>标题</a:t>
            </a:r>
            <a:endParaRPr lang="en-US" altLang="zh-CN" sz="2531" dirty="0">
              <a:solidFill>
                <a:schemeClr val="accent2"/>
              </a:solidFill>
              <a:latin typeface="微软雅黑" pitchFamily="34" charset="-122"/>
              <a:ea typeface="微软雅黑" panose="020B0503020204020204" pitchFamily="34" charset="-122"/>
            </a:endParaRPr>
          </a:p>
          <a:p>
            <a:r>
              <a:rPr lang="zh-CN" altLang="en-US" sz="2531" dirty="0">
                <a:solidFill>
                  <a:schemeClr val="accent2"/>
                </a:solidFill>
                <a:latin typeface="微软雅黑" pitchFamily="34" charset="-122"/>
                <a:ea typeface="微软雅黑" panose="020B0503020204020204" pitchFamily="34" charset="-122"/>
              </a:rPr>
              <a:t>文字</a:t>
            </a:r>
          </a:p>
        </p:txBody>
      </p:sp>
      <p:sp>
        <p:nvSpPr>
          <p:cNvPr id="30" name="TextBox 29"/>
          <p:cNvSpPr txBox="1"/>
          <p:nvPr/>
        </p:nvSpPr>
        <p:spPr>
          <a:xfrm>
            <a:off x="3812309" y="2345084"/>
            <a:ext cx="725259" cy="665469"/>
          </a:xfrm>
          <a:prstGeom prst="rect">
            <a:avLst/>
          </a:prstGeom>
          <a:noFill/>
        </p:spPr>
        <p:txBody>
          <a:bodyPr wrap="none" lIns="144810" tIns="72405" rIns="144810" bIns="72405" rtlCol="0">
            <a:spAutoFit/>
          </a:bodyPr>
          <a:lstStyle/>
          <a:p>
            <a:r>
              <a:rPr lang="zh-CN" altLang="en-US" sz="1687" dirty="0">
                <a:solidFill>
                  <a:schemeClr val="accent2"/>
                </a:solidFill>
                <a:latin typeface="微软雅黑" pitchFamily="34" charset="-122"/>
                <a:ea typeface="微软雅黑" panose="020B0503020204020204" pitchFamily="34" charset="-122"/>
              </a:rPr>
              <a:t>标题</a:t>
            </a:r>
            <a:endParaRPr lang="en-US" altLang="zh-CN" sz="1687" dirty="0">
              <a:solidFill>
                <a:schemeClr val="accent2"/>
              </a:solidFill>
              <a:latin typeface="微软雅黑" pitchFamily="34" charset="-122"/>
              <a:ea typeface="微软雅黑" panose="020B0503020204020204" pitchFamily="34" charset="-122"/>
            </a:endParaRPr>
          </a:p>
          <a:p>
            <a:r>
              <a:rPr lang="zh-CN" altLang="en-US" sz="1687" dirty="0">
                <a:solidFill>
                  <a:schemeClr val="accent2"/>
                </a:solidFill>
                <a:latin typeface="微软雅黑" pitchFamily="34" charset="-122"/>
                <a:ea typeface="微软雅黑" panose="020B0503020204020204" pitchFamily="34" charset="-122"/>
              </a:rPr>
              <a:t>文字</a:t>
            </a:r>
          </a:p>
        </p:txBody>
      </p:sp>
      <p:sp>
        <p:nvSpPr>
          <p:cNvPr id="31" name="TextBox 30"/>
          <p:cNvSpPr txBox="1"/>
          <p:nvPr/>
        </p:nvSpPr>
        <p:spPr>
          <a:xfrm>
            <a:off x="3341640" y="3441294"/>
            <a:ext cx="725259" cy="665469"/>
          </a:xfrm>
          <a:prstGeom prst="rect">
            <a:avLst/>
          </a:prstGeom>
          <a:noFill/>
        </p:spPr>
        <p:txBody>
          <a:bodyPr wrap="none" lIns="144810" tIns="72405" rIns="144810" bIns="72405" rtlCol="0">
            <a:spAutoFit/>
          </a:bodyPr>
          <a:lstStyle/>
          <a:p>
            <a:r>
              <a:rPr lang="zh-CN" altLang="en-US" sz="1687" dirty="0">
                <a:solidFill>
                  <a:schemeClr val="accent2"/>
                </a:solidFill>
                <a:latin typeface="微软雅黑" pitchFamily="34" charset="-122"/>
                <a:ea typeface="微软雅黑" panose="020B0503020204020204" pitchFamily="34" charset="-122"/>
              </a:rPr>
              <a:t>标题</a:t>
            </a:r>
            <a:endParaRPr lang="en-US" altLang="zh-CN" sz="1687" dirty="0">
              <a:solidFill>
                <a:schemeClr val="accent2"/>
              </a:solidFill>
              <a:latin typeface="微软雅黑" pitchFamily="34" charset="-122"/>
              <a:ea typeface="微软雅黑" panose="020B0503020204020204" pitchFamily="34" charset="-122"/>
            </a:endParaRPr>
          </a:p>
          <a:p>
            <a:r>
              <a:rPr lang="zh-CN" altLang="en-US" sz="1687" dirty="0">
                <a:solidFill>
                  <a:schemeClr val="accent2"/>
                </a:solidFill>
                <a:latin typeface="微软雅黑" pitchFamily="34" charset="-122"/>
                <a:ea typeface="微软雅黑" panose="020B0503020204020204" pitchFamily="34" charset="-122"/>
              </a:rPr>
              <a:t>文字</a:t>
            </a:r>
          </a:p>
        </p:txBody>
      </p:sp>
      <p:sp>
        <p:nvSpPr>
          <p:cNvPr id="32" name="TextBox 31"/>
          <p:cNvSpPr txBox="1"/>
          <p:nvPr/>
        </p:nvSpPr>
        <p:spPr>
          <a:xfrm>
            <a:off x="3738310" y="4592269"/>
            <a:ext cx="725259" cy="665469"/>
          </a:xfrm>
          <a:prstGeom prst="rect">
            <a:avLst/>
          </a:prstGeom>
          <a:noFill/>
        </p:spPr>
        <p:txBody>
          <a:bodyPr wrap="none" lIns="144810" tIns="72405" rIns="144810" bIns="72405" rtlCol="0">
            <a:spAutoFit/>
          </a:bodyPr>
          <a:lstStyle/>
          <a:p>
            <a:r>
              <a:rPr lang="zh-CN" altLang="en-US" sz="1687" dirty="0">
                <a:solidFill>
                  <a:schemeClr val="accent2"/>
                </a:solidFill>
                <a:latin typeface="微软雅黑" pitchFamily="34" charset="-122"/>
                <a:ea typeface="微软雅黑" panose="020B0503020204020204" pitchFamily="34" charset="-122"/>
              </a:rPr>
              <a:t>标题</a:t>
            </a:r>
            <a:endParaRPr lang="en-US" altLang="zh-CN" sz="1687" dirty="0">
              <a:solidFill>
                <a:schemeClr val="accent2"/>
              </a:solidFill>
              <a:latin typeface="微软雅黑" pitchFamily="34" charset="-122"/>
              <a:ea typeface="微软雅黑" panose="020B0503020204020204" pitchFamily="34" charset="-122"/>
            </a:endParaRPr>
          </a:p>
          <a:p>
            <a:r>
              <a:rPr lang="zh-CN" altLang="en-US" sz="1687" dirty="0">
                <a:solidFill>
                  <a:schemeClr val="accent2"/>
                </a:solidFill>
                <a:latin typeface="微软雅黑" pitchFamily="34" charset="-122"/>
                <a:ea typeface="微软雅黑" panose="020B0503020204020204" pitchFamily="34" charset="-122"/>
              </a:rPr>
              <a:t>文字</a:t>
            </a:r>
          </a:p>
        </p:txBody>
      </p:sp>
      <p:sp>
        <p:nvSpPr>
          <p:cNvPr id="33" name="TextBox 32"/>
          <p:cNvSpPr txBox="1"/>
          <p:nvPr/>
        </p:nvSpPr>
        <p:spPr>
          <a:xfrm>
            <a:off x="8381915" y="2345084"/>
            <a:ext cx="725259" cy="665469"/>
          </a:xfrm>
          <a:prstGeom prst="rect">
            <a:avLst/>
          </a:prstGeom>
          <a:noFill/>
        </p:spPr>
        <p:txBody>
          <a:bodyPr wrap="none" lIns="144810" tIns="72405" rIns="144810" bIns="72405" rtlCol="0">
            <a:spAutoFit/>
          </a:bodyPr>
          <a:lstStyle/>
          <a:p>
            <a:r>
              <a:rPr lang="zh-CN" altLang="en-US" sz="1687" dirty="0">
                <a:solidFill>
                  <a:schemeClr val="accent2"/>
                </a:solidFill>
                <a:latin typeface="微软雅黑" pitchFamily="34" charset="-122"/>
                <a:ea typeface="微软雅黑" panose="020B0503020204020204" pitchFamily="34" charset="-122"/>
              </a:rPr>
              <a:t>标题</a:t>
            </a:r>
            <a:endParaRPr lang="en-US" altLang="zh-CN" sz="1687" dirty="0">
              <a:solidFill>
                <a:schemeClr val="accent2"/>
              </a:solidFill>
              <a:latin typeface="微软雅黑" pitchFamily="34" charset="-122"/>
              <a:ea typeface="微软雅黑" panose="020B0503020204020204" pitchFamily="34" charset="-122"/>
            </a:endParaRPr>
          </a:p>
          <a:p>
            <a:r>
              <a:rPr lang="zh-CN" altLang="en-US" sz="1687" dirty="0">
                <a:solidFill>
                  <a:schemeClr val="accent2"/>
                </a:solidFill>
                <a:latin typeface="微软雅黑" pitchFamily="34" charset="-122"/>
                <a:ea typeface="微软雅黑" panose="020B0503020204020204" pitchFamily="34" charset="-122"/>
              </a:rPr>
              <a:t>文字</a:t>
            </a:r>
          </a:p>
        </p:txBody>
      </p:sp>
      <p:sp>
        <p:nvSpPr>
          <p:cNvPr id="34" name="TextBox 33"/>
          <p:cNvSpPr txBox="1"/>
          <p:nvPr/>
        </p:nvSpPr>
        <p:spPr>
          <a:xfrm>
            <a:off x="8839039" y="3441294"/>
            <a:ext cx="725259" cy="665469"/>
          </a:xfrm>
          <a:prstGeom prst="rect">
            <a:avLst/>
          </a:prstGeom>
          <a:noFill/>
        </p:spPr>
        <p:txBody>
          <a:bodyPr wrap="none" lIns="144810" tIns="72405" rIns="144810" bIns="72405" rtlCol="0">
            <a:spAutoFit/>
          </a:bodyPr>
          <a:lstStyle/>
          <a:p>
            <a:r>
              <a:rPr lang="zh-CN" altLang="en-US" sz="1687" dirty="0">
                <a:solidFill>
                  <a:schemeClr val="accent2"/>
                </a:solidFill>
                <a:latin typeface="微软雅黑" pitchFamily="34" charset="-122"/>
                <a:ea typeface="微软雅黑" panose="020B0503020204020204" pitchFamily="34" charset="-122"/>
              </a:rPr>
              <a:t>标题</a:t>
            </a:r>
            <a:endParaRPr lang="en-US" altLang="zh-CN" sz="1687" dirty="0">
              <a:solidFill>
                <a:schemeClr val="accent2"/>
              </a:solidFill>
              <a:latin typeface="微软雅黑" pitchFamily="34" charset="-122"/>
              <a:ea typeface="微软雅黑" panose="020B0503020204020204" pitchFamily="34" charset="-122"/>
            </a:endParaRPr>
          </a:p>
          <a:p>
            <a:r>
              <a:rPr lang="zh-CN" altLang="en-US" sz="1687" dirty="0">
                <a:solidFill>
                  <a:schemeClr val="accent2"/>
                </a:solidFill>
                <a:latin typeface="微软雅黑" pitchFamily="34" charset="-122"/>
                <a:ea typeface="微软雅黑" panose="020B0503020204020204" pitchFamily="34" charset="-122"/>
              </a:rPr>
              <a:t>文字</a:t>
            </a:r>
          </a:p>
        </p:txBody>
      </p:sp>
      <p:sp>
        <p:nvSpPr>
          <p:cNvPr id="35" name="TextBox 34"/>
          <p:cNvSpPr txBox="1"/>
          <p:nvPr/>
        </p:nvSpPr>
        <p:spPr>
          <a:xfrm>
            <a:off x="8443838" y="4592269"/>
            <a:ext cx="725259" cy="665469"/>
          </a:xfrm>
          <a:prstGeom prst="rect">
            <a:avLst/>
          </a:prstGeom>
          <a:noFill/>
        </p:spPr>
        <p:txBody>
          <a:bodyPr wrap="none" lIns="144810" tIns="72405" rIns="144810" bIns="72405" rtlCol="0">
            <a:spAutoFit/>
          </a:bodyPr>
          <a:lstStyle/>
          <a:p>
            <a:r>
              <a:rPr lang="zh-CN" altLang="en-US" sz="1687" dirty="0">
                <a:solidFill>
                  <a:schemeClr val="accent2"/>
                </a:solidFill>
                <a:latin typeface="微软雅黑" pitchFamily="34" charset="-122"/>
                <a:ea typeface="微软雅黑" panose="020B0503020204020204" pitchFamily="34" charset="-122"/>
              </a:rPr>
              <a:t>标题</a:t>
            </a:r>
            <a:endParaRPr lang="en-US" altLang="zh-CN" sz="1687" dirty="0">
              <a:solidFill>
                <a:schemeClr val="accent2"/>
              </a:solidFill>
              <a:latin typeface="微软雅黑" pitchFamily="34" charset="-122"/>
              <a:ea typeface="微软雅黑" panose="020B0503020204020204" pitchFamily="34" charset="-122"/>
            </a:endParaRPr>
          </a:p>
          <a:p>
            <a:r>
              <a:rPr lang="zh-CN" altLang="en-US" sz="1687" dirty="0">
                <a:solidFill>
                  <a:schemeClr val="accent2"/>
                </a:solidFill>
                <a:latin typeface="微软雅黑" pitchFamily="34" charset="-122"/>
                <a:ea typeface="微软雅黑" panose="020B0503020204020204" pitchFamily="34" charset="-122"/>
              </a:rPr>
              <a:t>文字</a:t>
            </a:r>
          </a:p>
        </p:txBody>
      </p:sp>
      <p:grpSp>
        <p:nvGrpSpPr>
          <p:cNvPr id="36" name="组合 35"/>
          <p:cNvGrpSpPr/>
          <p:nvPr/>
        </p:nvGrpSpPr>
        <p:grpSpPr>
          <a:xfrm>
            <a:off x="394155" y="341250"/>
            <a:ext cx="4000834" cy="438581"/>
            <a:chOff x="568442" y="319364"/>
            <a:chExt cx="3793593" cy="415864"/>
          </a:xfrm>
        </p:grpSpPr>
        <p:sp>
          <p:nvSpPr>
            <p:cNvPr id="37"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38" name="等腰三角形 3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9"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32385385"/>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par>
                                <p:cTn id="55" presetID="53" presetClass="entr" presetSubtype="16"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par>
                                <p:cTn id="60" presetID="53" presetClass="entr" presetSubtype="16"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par>
                                <p:cTn id="65" presetID="53" presetClass="entr" presetSubtype="16"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fill="hold"/>
                                        <p:tgtEl>
                                          <p:spTgt spid="6"/>
                                        </p:tgtEl>
                                        <p:attrNameLst>
                                          <p:attrName>ppt_w</p:attrName>
                                        </p:attrNameLst>
                                      </p:cBhvr>
                                      <p:tavLst>
                                        <p:tav tm="0">
                                          <p:val>
                                            <p:fltVal val="0"/>
                                          </p:val>
                                        </p:tav>
                                        <p:tav tm="100000">
                                          <p:val>
                                            <p:strVal val="#ppt_w"/>
                                          </p:val>
                                        </p:tav>
                                      </p:tavLst>
                                    </p:anim>
                                    <p:anim calcmode="lin" valueType="num">
                                      <p:cBhvr>
                                        <p:cTn id="68" dur="500" fill="hold"/>
                                        <p:tgtEl>
                                          <p:spTgt spid="6"/>
                                        </p:tgtEl>
                                        <p:attrNameLst>
                                          <p:attrName>ppt_h</p:attrName>
                                        </p:attrNameLst>
                                      </p:cBhvr>
                                      <p:tavLst>
                                        <p:tav tm="0">
                                          <p:val>
                                            <p:fltVal val="0"/>
                                          </p:val>
                                        </p:tav>
                                        <p:tav tm="100000">
                                          <p:val>
                                            <p:strVal val="#ppt_h"/>
                                          </p:val>
                                        </p:tav>
                                      </p:tavLst>
                                    </p:anim>
                                    <p:animEffect transition="in" filter="fade">
                                      <p:cBhvr>
                                        <p:cTn id="69" dur="500"/>
                                        <p:tgtEl>
                                          <p:spTgt spid="6"/>
                                        </p:tgtEl>
                                      </p:cBhvr>
                                    </p:animEffect>
                                  </p:childTnLst>
                                </p:cTn>
                              </p:par>
                              <p:par>
                                <p:cTn id="70" presetID="53" presetClass="entr" presetSubtype="16" fill="hold" nodeType="with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p:cTn id="72" dur="500" fill="hold"/>
                                        <p:tgtEl>
                                          <p:spTgt spid="7"/>
                                        </p:tgtEl>
                                        <p:attrNameLst>
                                          <p:attrName>ppt_w</p:attrName>
                                        </p:attrNameLst>
                                      </p:cBhvr>
                                      <p:tavLst>
                                        <p:tav tm="0">
                                          <p:val>
                                            <p:fltVal val="0"/>
                                          </p:val>
                                        </p:tav>
                                        <p:tav tm="100000">
                                          <p:val>
                                            <p:strVal val="#ppt_w"/>
                                          </p:val>
                                        </p:tav>
                                      </p:tavLst>
                                    </p:anim>
                                    <p:anim calcmode="lin" valueType="num">
                                      <p:cBhvr>
                                        <p:cTn id="73" dur="500" fill="hold"/>
                                        <p:tgtEl>
                                          <p:spTgt spid="7"/>
                                        </p:tgtEl>
                                        <p:attrNameLst>
                                          <p:attrName>ppt_h</p:attrName>
                                        </p:attrNameLst>
                                      </p:cBhvr>
                                      <p:tavLst>
                                        <p:tav tm="0">
                                          <p:val>
                                            <p:fltVal val="0"/>
                                          </p:val>
                                        </p:tav>
                                        <p:tav tm="100000">
                                          <p:val>
                                            <p:strVal val="#ppt_h"/>
                                          </p:val>
                                        </p:tav>
                                      </p:tavLst>
                                    </p:anim>
                                    <p:animEffect transition="in" filter="fade">
                                      <p:cBhvr>
                                        <p:cTn id="74" dur="500"/>
                                        <p:tgtEl>
                                          <p:spTgt spid="7"/>
                                        </p:tgtEl>
                                      </p:cBhvr>
                                    </p:animEffect>
                                  </p:childTnLst>
                                </p:cTn>
                              </p:par>
                              <p:par>
                                <p:cTn id="75" presetID="53" presetClass="entr" presetSubtype="16" fill="hold" nodeType="with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par>
                                <p:cTn id="80" presetID="53" presetClass="entr" presetSubtype="16"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Effect transition="in" filter="fade">
                                      <p:cBhvr>
                                        <p:cTn id="84" dur="500"/>
                                        <p:tgtEl>
                                          <p:spTgt spid="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fltVal val="0"/>
                                          </p:val>
                                        </p:tav>
                                        <p:tav tm="100000">
                                          <p:val>
                                            <p:strVal val="#ppt_h"/>
                                          </p:val>
                                        </p:tav>
                                      </p:tavLst>
                                    </p:anim>
                                    <p:animEffect transition="in" filter="fade">
                                      <p:cBhvr>
                                        <p:cTn id="89" dur="500"/>
                                        <p:tgtEl>
                                          <p:spTgt spid="1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fill="hold"/>
                                        <p:tgtEl>
                                          <p:spTgt spid="11"/>
                                        </p:tgtEl>
                                        <p:attrNameLst>
                                          <p:attrName>ppt_w</p:attrName>
                                        </p:attrNameLst>
                                      </p:cBhvr>
                                      <p:tavLst>
                                        <p:tav tm="0">
                                          <p:val>
                                            <p:fltVal val="0"/>
                                          </p:val>
                                        </p:tav>
                                        <p:tav tm="100000">
                                          <p:val>
                                            <p:strVal val="#ppt_w"/>
                                          </p:val>
                                        </p:tav>
                                      </p:tavLst>
                                    </p:anim>
                                    <p:anim calcmode="lin" valueType="num">
                                      <p:cBhvr>
                                        <p:cTn id="93" dur="500" fill="hold"/>
                                        <p:tgtEl>
                                          <p:spTgt spid="11"/>
                                        </p:tgtEl>
                                        <p:attrNameLst>
                                          <p:attrName>ppt_h</p:attrName>
                                        </p:attrNameLst>
                                      </p:cBhvr>
                                      <p:tavLst>
                                        <p:tav tm="0">
                                          <p:val>
                                            <p:fltVal val="0"/>
                                          </p:val>
                                        </p:tav>
                                        <p:tav tm="100000">
                                          <p:val>
                                            <p:strVal val="#ppt_h"/>
                                          </p:val>
                                        </p:tav>
                                      </p:tavLst>
                                    </p:anim>
                                    <p:animEffect transition="in" filter="fade">
                                      <p:cBhvr>
                                        <p:cTn id="94" dur="500"/>
                                        <p:tgtEl>
                                          <p:spTgt spid="1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3"/>
                                        </p:tgtEl>
                                        <p:attrNameLst>
                                          <p:attrName>style.visibility</p:attrName>
                                        </p:attrNameLst>
                                      </p:cBhvr>
                                      <p:to>
                                        <p:strVal val="visible"/>
                                      </p:to>
                                    </p:set>
                                    <p:anim calcmode="lin" valueType="num">
                                      <p:cBhvr>
                                        <p:cTn id="102" dur="500" fill="hold"/>
                                        <p:tgtEl>
                                          <p:spTgt spid="13"/>
                                        </p:tgtEl>
                                        <p:attrNameLst>
                                          <p:attrName>ppt_w</p:attrName>
                                        </p:attrNameLst>
                                      </p:cBhvr>
                                      <p:tavLst>
                                        <p:tav tm="0">
                                          <p:val>
                                            <p:fltVal val="0"/>
                                          </p:val>
                                        </p:tav>
                                        <p:tav tm="100000">
                                          <p:val>
                                            <p:strVal val="#ppt_w"/>
                                          </p:val>
                                        </p:tav>
                                      </p:tavLst>
                                    </p:anim>
                                    <p:anim calcmode="lin" valueType="num">
                                      <p:cBhvr>
                                        <p:cTn id="103" dur="500" fill="hold"/>
                                        <p:tgtEl>
                                          <p:spTgt spid="13"/>
                                        </p:tgtEl>
                                        <p:attrNameLst>
                                          <p:attrName>ppt_h</p:attrName>
                                        </p:attrNameLst>
                                      </p:cBhvr>
                                      <p:tavLst>
                                        <p:tav tm="0">
                                          <p:val>
                                            <p:fltVal val="0"/>
                                          </p:val>
                                        </p:tav>
                                        <p:tav tm="100000">
                                          <p:val>
                                            <p:strVal val="#ppt_h"/>
                                          </p:val>
                                        </p:tav>
                                      </p:tavLst>
                                    </p:anim>
                                    <p:animEffect transition="in" filter="fade">
                                      <p:cBhvr>
                                        <p:cTn id="104" dur="500"/>
                                        <p:tgtEl>
                                          <p:spTgt spid="1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500" fill="hold"/>
                                        <p:tgtEl>
                                          <p:spTgt spid="14"/>
                                        </p:tgtEl>
                                        <p:attrNameLst>
                                          <p:attrName>ppt_w</p:attrName>
                                        </p:attrNameLst>
                                      </p:cBhvr>
                                      <p:tavLst>
                                        <p:tav tm="0">
                                          <p:val>
                                            <p:fltVal val="0"/>
                                          </p:val>
                                        </p:tav>
                                        <p:tav tm="100000">
                                          <p:val>
                                            <p:strVal val="#ppt_w"/>
                                          </p:val>
                                        </p:tav>
                                      </p:tavLst>
                                    </p:anim>
                                    <p:anim calcmode="lin" valueType="num">
                                      <p:cBhvr>
                                        <p:cTn id="108" dur="500" fill="hold"/>
                                        <p:tgtEl>
                                          <p:spTgt spid="14"/>
                                        </p:tgtEl>
                                        <p:attrNameLst>
                                          <p:attrName>ppt_h</p:attrName>
                                        </p:attrNameLst>
                                      </p:cBhvr>
                                      <p:tavLst>
                                        <p:tav tm="0">
                                          <p:val>
                                            <p:fltVal val="0"/>
                                          </p:val>
                                        </p:tav>
                                        <p:tav tm="100000">
                                          <p:val>
                                            <p:strVal val="#ppt_h"/>
                                          </p:val>
                                        </p:tav>
                                      </p:tavLst>
                                    </p:anim>
                                    <p:animEffect transition="in" filter="fade">
                                      <p:cBhvr>
                                        <p:cTn id="109" dur="500"/>
                                        <p:tgtEl>
                                          <p:spTgt spid="14"/>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ppt_w</p:attrName>
                                        </p:attrNameLst>
                                      </p:cBhvr>
                                      <p:tavLst>
                                        <p:tav tm="0">
                                          <p:val>
                                            <p:fltVal val="0"/>
                                          </p:val>
                                        </p:tav>
                                        <p:tav tm="100000">
                                          <p:val>
                                            <p:strVal val="#ppt_w"/>
                                          </p:val>
                                        </p:tav>
                                      </p:tavLst>
                                    </p:anim>
                                    <p:anim calcmode="lin" valueType="num">
                                      <p:cBhvr>
                                        <p:cTn id="113" dur="500" fill="hold"/>
                                        <p:tgtEl>
                                          <p:spTgt spid="15"/>
                                        </p:tgtEl>
                                        <p:attrNameLst>
                                          <p:attrName>ppt_h</p:attrName>
                                        </p:attrNameLst>
                                      </p:cBhvr>
                                      <p:tavLst>
                                        <p:tav tm="0">
                                          <p:val>
                                            <p:fltVal val="0"/>
                                          </p:val>
                                        </p:tav>
                                        <p:tav tm="100000">
                                          <p:val>
                                            <p:strVal val="#ppt_h"/>
                                          </p:val>
                                        </p:tav>
                                      </p:tavLst>
                                    </p:anim>
                                    <p:animEffect transition="in" filter="fade">
                                      <p:cBhvr>
                                        <p:cTn id="114" dur="500"/>
                                        <p:tgtEl>
                                          <p:spTgt spid="15"/>
                                        </p:tgtEl>
                                      </p:cBhvr>
                                    </p:animEffect>
                                  </p:childTnLst>
                                </p:cTn>
                              </p:par>
                              <p:par>
                                <p:cTn id="115" presetID="2" presetClass="entr" presetSubtype="8" fill="hold" nodeType="withEffect">
                                  <p:stCondLst>
                                    <p:cond delay="0"/>
                                  </p:stCondLst>
                                  <p:childTnLst>
                                    <p:set>
                                      <p:cBhvr>
                                        <p:cTn id="116" dur="1" fill="hold">
                                          <p:stCondLst>
                                            <p:cond delay="0"/>
                                          </p:stCondLst>
                                        </p:cTn>
                                        <p:tgtEl>
                                          <p:spTgt spid="17"/>
                                        </p:tgtEl>
                                        <p:attrNameLst>
                                          <p:attrName>style.visibility</p:attrName>
                                        </p:attrNameLst>
                                      </p:cBhvr>
                                      <p:to>
                                        <p:strVal val="visible"/>
                                      </p:to>
                                    </p:set>
                                    <p:anim calcmode="lin" valueType="num">
                                      <p:cBhvr additive="base">
                                        <p:cTn id="117" dur="500" fill="hold"/>
                                        <p:tgtEl>
                                          <p:spTgt spid="17"/>
                                        </p:tgtEl>
                                        <p:attrNameLst>
                                          <p:attrName>ppt_x</p:attrName>
                                        </p:attrNameLst>
                                      </p:cBhvr>
                                      <p:tavLst>
                                        <p:tav tm="0">
                                          <p:val>
                                            <p:strVal val="0-#ppt_w/2"/>
                                          </p:val>
                                        </p:tav>
                                        <p:tav tm="100000">
                                          <p:val>
                                            <p:strVal val="#ppt_x"/>
                                          </p:val>
                                        </p:tav>
                                      </p:tavLst>
                                    </p:anim>
                                    <p:anim calcmode="lin" valueType="num">
                                      <p:cBhvr additive="base">
                                        <p:cTn id="118" dur="500" fill="hold"/>
                                        <p:tgtEl>
                                          <p:spTgt spid="17"/>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500" fill="hold"/>
                                        <p:tgtEl>
                                          <p:spTgt spid="20"/>
                                        </p:tgtEl>
                                        <p:attrNameLst>
                                          <p:attrName>ppt_x</p:attrName>
                                        </p:attrNameLst>
                                      </p:cBhvr>
                                      <p:tavLst>
                                        <p:tav tm="0">
                                          <p:val>
                                            <p:strVal val="0-#ppt_w/2"/>
                                          </p:val>
                                        </p:tav>
                                        <p:tav tm="100000">
                                          <p:val>
                                            <p:strVal val="#ppt_x"/>
                                          </p:val>
                                        </p:tav>
                                      </p:tavLst>
                                    </p:anim>
                                    <p:anim calcmode="lin" valueType="num">
                                      <p:cBhvr additive="base">
                                        <p:cTn id="122" dur="500" fill="hold"/>
                                        <p:tgtEl>
                                          <p:spTgt spid="20"/>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3"/>
                                        </p:tgtEl>
                                        <p:attrNameLst>
                                          <p:attrName>style.visibility</p:attrName>
                                        </p:attrNameLst>
                                      </p:cBhvr>
                                      <p:to>
                                        <p:strVal val="visible"/>
                                      </p:to>
                                    </p:set>
                                    <p:anim calcmode="lin" valueType="num">
                                      <p:cBhvr additive="base">
                                        <p:cTn id="125" dur="500" fill="hold"/>
                                        <p:tgtEl>
                                          <p:spTgt spid="23"/>
                                        </p:tgtEl>
                                        <p:attrNameLst>
                                          <p:attrName>ppt_x</p:attrName>
                                        </p:attrNameLst>
                                      </p:cBhvr>
                                      <p:tavLst>
                                        <p:tav tm="0">
                                          <p:val>
                                            <p:strVal val="1+#ppt_w/2"/>
                                          </p:val>
                                        </p:tav>
                                        <p:tav tm="100000">
                                          <p:val>
                                            <p:strVal val="#ppt_x"/>
                                          </p:val>
                                        </p:tav>
                                      </p:tavLst>
                                    </p:anim>
                                    <p:anim calcmode="lin" valueType="num">
                                      <p:cBhvr additive="base">
                                        <p:cTn id="126" dur="500" fill="hold"/>
                                        <p:tgtEl>
                                          <p:spTgt spid="23"/>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26"/>
                                        </p:tgtEl>
                                        <p:attrNameLst>
                                          <p:attrName>style.visibility</p:attrName>
                                        </p:attrNameLst>
                                      </p:cBhvr>
                                      <p:to>
                                        <p:strVal val="visible"/>
                                      </p:to>
                                    </p:set>
                                    <p:anim calcmode="lin" valueType="num">
                                      <p:cBhvr additive="base">
                                        <p:cTn id="129" dur="500" fill="hold"/>
                                        <p:tgtEl>
                                          <p:spTgt spid="26"/>
                                        </p:tgtEl>
                                        <p:attrNameLst>
                                          <p:attrName>ppt_x</p:attrName>
                                        </p:attrNameLst>
                                      </p:cBhvr>
                                      <p:tavLst>
                                        <p:tav tm="0">
                                          <p:val>
                                            <p:strVal val="1+#ppt_w/2"/>
                                          </p:val>
                                        </p:tav>
                                        <p:tav tm="100000">
                                          <p:val>
                                            <p:strVal val="#ppt_x"/>
                                          </p:val>
                                        </p:tav>
                                      </p:tavLst>
                                    </p:anim>
                                    <p:anim calcmode="lin" valueType="num">
                                      <p:cBhvr additive="base">
                                        <p:cTn id="13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11" grpId="0" animBg="1"/>
      <p:bldP spid="12" grpId="0" animBg="1"/>
      <p:bldP spid="13" grpId="0" animBg="1"/>
      <p:bldP spid="14" grpId="0" animBg="1"/>
      <p:bldP spid="15" grpId="0" animBg="1"/>
      <p:bldP spid="16" grpId="0" animBg="1"/>
      <p:bldP spid="29" grpId="0"/>
      <p:bldP spid="30" grpId="0"/>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164080" y="3675930"/>
            <a:ext cx="956365" cy="95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69" dirty="0">
                <a:solidFill>
                  <a:schemeClr val="accent2"/>
                </a:solidFill>
                <a:latin typeface="微软雅黑" pitchFamily="34" charset="-122"/>
                <a:ea typeface="微软雅黑" pitchFamily="34" charset="-122"/>
              </a:rPr>
              <a:t>标题</a:t>
            </a:r>
          </a:p>
        </p:txBody>
      </p:sp>
      <p:sp>
        <p:nvSpPr>
          <p:cNvPr id="3" name="虚尾箭头 2"/>
          <p:cNvSpPr/>
          <p:nvPr/>
        </p:nvSpPr>
        <p:spPr>
          <a:xfrm>
            <a:off x="2384195" y="3973178"/>
            <a:ext cx="555725" cy="36186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chemeClr val="accent2"/>
              </a:solidFill>
              <a:latin typeface="微软雅黑" pitchFamily="34" charset="-122"/>
              <a:ea typeface="微软雅黑" pitchFamily="34" charset="-122"/>
            </a:endParaRPr>
          </a:p>
        </p:txBody>
      </p:sp>
      <p:sp>
        <p:nvSpPr>
          <p:cNvPr id="4" name="椭圆 3"/>
          <p:cNvSpPr/>
          <p:nvPr/>
        </p:nvSpPr>
        <p:spPr>
          <a:xfrm>
            <a:off x="3203673" y="3675930"/>
            <a:ext cx="956365" cy="9563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69" dirty="0">
                <a:solidFill>
                  <a:schemeClr val="accent2"/>
                </a:solidFill>
                <a:latin typeface="微软雅黑" pitchFamily="34" charset="-122"/>
                <a:ea typeface="微软雅黑" pitchFamily="34" charset="-122"/>
              </a:rPr>
              <a:t>标题</a:t>
            </a:r>
          </a:p>
        </p:txBody>
      </p:sp>
      <p:sp>
        <p:nvSpPr>
          <p:cNvPr id="5" name="虚尾箭头 4"/>
          <p:cNvSpPr/>
          <p:nvPr/>
        </p:nvSpPr>
        <p:spPr>
          <a:xfrm>
            <a:off x="4423789" y="3973178"/>
            <a:ext cx="555725" cy="361867"/>
          </a:xfrm>
          <a:prstGeom prst="strip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chemeClr val="accent2"/>
              </a:solidFill>
              <a:latin typeface="微软雅黑" pitchFamily="34" charset="-122"/>
              <a:ea typeface="微软雅黑" pitchFamily="34" charset="-122"/>
            </a:endParaRPr>
          </a:p>
        </p:txBody>
      </p:sp>
      <p:sp>
        <p:nvSpPr>
          <p:cNvPr id="6" name="椭圆 5"/>
          <p:cNvSpPr/>
          <p:nvPr/>
        </p:nvSpPr>
        <p:spPr>
          <a:xfrm>
            <a:off x="5243266" y="3675930"/>
            <a:ext cx="956365" cy="95636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69" dirty="0">
                <a:solidFill>
                  <a:schemeClr val="accent2"/>
                </a:solidFill>
                <a:latin typeface="微软雅黑" pitchFamily="34" charset="-122"/>
                <a:ea typeface="微软雅黑" pitchFamily="34" charset="-122"/>
              </a:rPr>
              <a:t>标题</a:t>
            </a:r>
          </a:p>
        </p:txBody>
      </p:sp>
      <p:sp>
        <p:nvSpPr>
          <p:cNvPr id="7" name="虚尾箭头 6"/>
          <p:cNvSpPr/>
          <p:nvPr/>
        </p:nvSpPr>
        <p:spPr>
          <a:xfrm>
            <a:off x="6463382" y="3973178"/>
            <a:ext cx="555725" cy="361867"/>
          </a:xfrm>
          <a:prstGeom prst="strip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chemeClr val="accent2"/>
              </a:solidFill>
              <a:latin typeface="微软雅黑" pitchFamily="34" charset="-122"/>
              <a:ea typeface="微软雅黑" pitchFamily="34" charset="-122"/>
            </a:endParaRPr>
          </a:p>
        </p:txBody>
      </p:sp>
      <p:sp>
        <p:nvSpPr>
          <p:cNvPr id="8" name="椭圆 7"/>
          <p:cNvSpPr/>
          <p:nvPr/>
        </p:nvSpPr>
        <p:spPr>
          <a:xfrm>
            <a:off x="7282859" y="3279124"/>
            <a:ext cx="1749981" cy="174998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accent2"/>
                </a:solidFill>
                <a:latin typeface="微软雅黑" pitchFamily="34" charset="-122"/>
                <a:ea typeface="微软雅黑" pitchFamily="34" charset="-122"/>
              </a:rPr>
              <a:t>标题</a:t>
            </a:r>
            <a:endParaRPr lang="zh-CN" altLang="en-US" b="1" dirty="0">
              <a:solidFill>
                <a:schemeClr val="accent2"/>
              </a:solidFill>
              <a:latin typeface="微软雅黑" pitchFamily="34" charset="-122"/>
              <a:ea typeface="微软雅黑" pitchFamily="34" charset="-122"/>
            </a:endParaRPr>
          </a:p>
        </p:txBody>
      </p:sp>
      <p:sp>
        <p:nvSpPr>
          <p:cNvPr id="9" name="虚尾箭头 8"/>
          <p:cNvSpPr/>
          <p:nvPr/>
        </p:nvSpPr>
        <p:spPr>
          <a:xfrm>
            <a:off x="9296590" y="3973178"/>
            <a:ext cx="555725" cy="361867"/>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chemeClr val="accent2"/>
              </a:solidFill>
              <a:latin typeface="微软雅黑" pitchFamily="34" charset="-122"/>
              <a:ea typeface="微软雅黑" pitchFamily="34" charset="-122"/>
            </a:endParaRPr>
          </a:p>
        </p:txBody>
      </p:sp>
      <p:sp>
        <p:nvSpPr>
          <p:cNvPr id="10" name="椭圆 9"/>
          <p:cNvSpPr/>
          <p:nvPr/>
        </p:nvSpPr>
        <p:spPr>
          <a:xfrm>
            <a:off x="10007911" y="3602652"/>
            <a:ext cx="1102919" cy="11029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69" b="1" dirty="0">
                <a:solidFill>
                  <a:schemeClr val="accent2"/>
                </a:solidFill>
                <a:latin typeface="微软雅黑" pitchFamily="34" charset="-122"/>
                <a:ea typeface="微软雅黑" pitchFamily="34" charset="-122"/>
              </a:rPr>
              <a:t>标题</a:t>
            </a:r>
          </a:p>
        </p:txBody>
      </p:sp>
      <p:grpSp>
        <p:nvGrpSpPr>
          <p:cNvPr id="11" name="组合 10"/>
          <p:cNvGrpSpPr/>
          <p:nvPr/>
        </p:nvGrpSpPr>
        <p:grpSpPr>
          <a:xfrm>
            <a:off x="1593305" y="1652045"/>
            <a:ext cx="2679937" cy="1885037"/>
            <a:chOff x="1602873" y="1131590"/>
            <a:chExt cx="1721593" cy="1210948"/>
          </a:xfrm>
        </p:grpSpPr>
        <p:sp>
          <p:nvSpPr>
            <p:cNvPr id="12" name="椭圆 11"/>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rgbClr val="080808"/>
                </a:solidFill>
                <a:latin typeface="微软雅黑" pitchFamily="34" charset="-122"/>
                <a:ea typeface="微软雅黑"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638570" cy="559700"/>
            </a:xfrm>
            <a:prstGeom prst="rect">
              <a:avLst/>
            </a:prstGeom>
            <a:noFill/>
          </p:spPr>
          <p:txBody>
            <a:bodyPr wrap="none" rtlCol="0">
              <a:spAutoFit/>
            </a:bodyPr>
            <a:lstStyle/>
            <a:p>
              <a:r>
                <a:rPr lang="zh-CN" altLang="en-US" sz="2250" dirty="0">
                  <a:solidFill>
                    <a:schemeClr val="bg1"/>
                  </a:solidFill>
                  <a:latin typeface="微软雅黑" panose="020B0503020204020204" pitchFamily="34" charset="-122"/>
                  <a:ea typeface="微软雅黑" panose="020B0503020204020204" pitchFamily="34" charset="-122"/>
                </a:rPr>
                <a:t>标题文字</a:t>
              </a:r>
              <a:endParaRPr lang="en-US" altLang="zh-CN" sz="2250" dirty="0">
                <a:solidFill>
                  <a:schemeClr val="bg1"/>
                </a:solidFill>
                <a:latin typeface="微软雅黑" panose="020B0503020204020204" pitchFamily="34" charset="-122"/>
                <a:ea typeface="微软雅黑" panose="020B0503020204020204" pitchFamily="34" charset="-122"/>
              </a:endParaRPr>
            </a:p>
            <a:p>
              <a:pPr>
                <a:defRPr/>
              </a:pPr>
              <a:r>
                <a:rPr lang="zh-CN" altLang="en-US" sz="1406" kern="0" dirty="0">
                  <a:solidFill>
                    <a:schemeClr val="accent1"/>
                  </a:solidFill>
                  <a:latin typeface="微软雅黑" pitchFamily="34" charset="-122"/>
                  <a:ea typeface="微软雅黑" pitchFamily="34" charset="-122"/>
                </a:rPr>
                <a:t>点击添加文本点击添加文本    </a:t>
              </a:r>
              <a:endParaRPr lang="en-US" altLang="zh-CN" sz="1406" kern="0" dirty="0">
                <a:solidFill>
                  <a:schemeClr val="accent1"/>
                </a:solidFill>
                <a:latin typeface="微软雅黑" pitchFamily="34" charset="-122"/>
                <a:ea typeface="微软雅黑" pitchFamily="34" charset="-122"/>
              </a:endParaRPr>
            </a:p>
            <a:p>
              <a:pPr>
                <a:defRPr/>
              </a:pPr>
              <a:r>
                <a:rPr lang="zh-CN" altLang="en-US" sz="1406" kern="0" dirty="0">
                  <a:solidFill>
                    <a:schemeClr val="accent1"/>
                  </a:solidFill>
                  <a:latin typeface="微软雅黑" pitchFamily="34" charset="-122"/>
                  <a:ea typeface="微软雅黑" pitchFamily="34" charset="-122"/>
                </a:rPr>
                <a:t>点击添加文本点击添加文本</a:t>
              </a:r>
              <a:endParaRPr lang="en-US" altLang="zh-CN" sz="1406" kern="0" dirty="0">
                <a:solidFill>
                  <a:schemeClr val="accent1"/>
                </a:solidFill>
                <a:latin typeface="微软雅黑" pitchFamily="34" charset="-122"/>
                <a:ea typeface="微软雅黑" pitchFamily="34" charset="-122"/>
              </a:endParaRPr>
            </a:p>
          </p:txBody>
        </p:sp>
      </p:grpSp>
      <p:grpSp>
        <p:nvGrpSpPr>
          <p:cNvPr id="15" name="组合 14"/>
          <p:cNvGrpSpPr/>
          <p:nvPr/>
        </p:nvGrpSpPr>
        <p:grpSpPr>
          <a:xfrm>
            <a:off x="8121767" y="1315769"/>
            <a:ext cx="2679937" cy="1810619"/>
            <a:chOff x="1602873" y="915566"/>
            <a:chExt cx="1721593" cy="1163143"/>
          </a:xfrm>
        </p:grpSpPr>
        <p:sp>
          <p:nvSpPr>
            <p:cNvPr id="16" name="椭圆 15"/>
            <p:cNvSpPr/>
            <p:nvPr/>
          </p:nvSpPr>
          <p:spPr>
            <a:xfrm>
              <a:off x="1602873" y="1995686"/>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rgbClr val="080808"/>
                </a:solidFill>
                <a:latin typeface="微软雅黑" pitchFamily="34" charset="-122"/>
                <a:ea typeface="微软雅黑" pitchFamily="34" charset="-122"/>
              </a:endParaRPr>
            </a:p>
          </p:txBody>
        </p:sp>
        <p:cxnSp>
          <p:nvCxnSpPr>
            <p:cNvPr id="17" name="直接连接符 16"/>
            <p:cNvCxnSpPr/>
            <p:nvPr/>
          </p:nvCxnSpPr>
          <p:spPr>
            <a:xfrm flipV="1">
              <a:off x="1644384" y="915566"/>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638570" cy="559701"/>
            </a:xfrm>
            <a:prstGeom prst="rect">
              <a:avLst/>
            </a:prstGeom>
            <a:noFill/>
          </p:spPr>
          <p:txBody>
            <a:bodyPr wrap="none" rtlCol="0">
              <a:spAutoFit/>
            </a:bodyPr>
            <a:lstStyle/>
            <a:p>
              <a:r>
                <a:rPr lang="zh-CN" altLang="en-US" sz="2250" dirty="0">
                  <a:solidFill>
                    <a:schemeClr val="tx2"/>
                  </a:solidFill>
                  <a:latin typeface="微软雅黑" panose="020B0503020204020204" pitchFamily="34" charset="-122"/>
                  <a:ea typeface="微软雅黑" panose="020B0503020204020204" pitchFamily="34" charset="-122"/>
                </a:rPr>
                <a:t>标题文字</a:t>
              </a:r>
              <a:endParaRPr lang="en-US" altLang="zh-CN" sz="2250" dirty="0">
                <a:solidFill>
                  <a:schemeClr val="tx2"/>
                </a:solidFill>
                <a:latin typeface="微软雅黑" panose="020B0503020204020204" pitchFamily="34" charset="-122"/>
                <a:ea typeface="微软雅黑" panose="020B0503020204020204" pitchFamily="34" charset="-122"/>
              </a:endParaRPr>
            </a:p>
            <a:p>
              <a:pPr>
                <a:defRPr/>
              </a:pPr>
              <a:r>
                <a:rPr lang="zh-CN" altLang="en-US" sz="1406" kern="0" dirty="0">
                  <a:solidFill>
                    <a:schemeClr val="accent1"/>
                  </a:solidFill>
                  <a:latin typeface="微软雅黑" pitchFamily="34" charset="-122"/>
                  <a:ea typeface="微软雅黑" pitchFamily="34" charset="-122"/>
                </a:rPr>
                <a:t>点击添加文本点击添加文本    </a:t>
              </a:r>
              <a:endParaRPr lang="en-US" altLang="zh-CN" sz="1406" kern="0" dirty="0">
                <a:solidFill>
                  <a:schemeClr val="accent1"/>
                </a:solidFill>
                <a:latin typeface="微软雅黑" pitchFamily="34" charset="-122"/>
                <a:ea typeface="微软雅黑" pitchFamily="34" charset="-122"/>
              </a:endParaRPr>
            </a:p>
            <a:p>
              <a:pPr>
                <a:defRPr/>
              </a:pPr>
              <a:r>
                <a:rPr lang="zh-CN" altLang="en-US" sz="1406" kern="0" dirty="0">
                  <a:solidFill>
                    <a:schemeClr val="accent1"/>
                  </a:solidFill>
                  <a:latin typeface="微软雅黑" pitchFamily="34" charset="-122"/>
                  <a:ea typeface="微软雅黑" pitchFamily="34" charset="-122"/>
                </a:rPr>
                <a:t>点击添加文本点击添加文本</a:t>
              </a:r>
              <a:endParaRPr lang="en-US" altLang="zh-CN" sz="1406" kern="0" dirty="0">
                <a:solidFill>
                  <a:schemeClr val="accent1"/>
                </a:solidFill>
                <a:latin typeface="微软雅黑" pitchFamily="34" charset="-122"/>
                <a:ea typeface="微软雅黑" pitchFamily="34" charset="-122"/>
              </a:endParaRPr>
            </a:p>
          </p:txBody>
        </p:sp>
      </p:grpSp>
      <p:grpSp>
        <p:nvGrpSpPr>
          <p:cNvPr id="19" name="组合 18"/>
          <p:cNvGrpSpPr/>
          <p:nvPr/>
        </p:nvGrpSpPr>
        <p:grpSpPr>
          <a:xfrm>
            <a:off x="3617234" y="4790623"/>
            <a:ext cx="2682667" cy="1762117"/>
            <a:chOff x="2572146" y="3406852"/>
            <a:chExt cx="1907779"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sz="1969" dirty="0">
                  <a:solidFill>
                    <a:srgbClr val="080808"/>
                  </a:solidFill>
                  <a:latin typeface="微软雅黑" pitchFamily="34" charset="-122"/>
                  <a:ea typeface="微软雅黑" pitchFamily="34" charset="-122"/>
                </a:endParaRPr>
              </a:p>
            </p:txBody>
          </p:sp>
          <p:cxnSp>
            <p:nvCxnSpPr>
              <p:cNvPr id="23" name="直接连接符 22"/>
              <p:cNvCxnSpPr>
                <a:stCxn id="22" idx="4"/>
              </p:cNvCxnSpPr>
              <p:nvPr/>
            </p:nvCxnSpPr>
            <p:spPr>
              <a:xfrm>
                <a:off x="5838271" y="3456711"/>
                <a:ext cx="0" cy="104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1813929" cy="619600"/>
            </a:xfrm>
            <a:prstGeom prst="rect">
              <a:avLst/>
            </a:prstGeom>
            <a:noFill/>
          </p:spPr>
          <p:txBody>
            <a:bodyPr wrap="none" rtlCol="0">
              <a:spAutoFit/>
            </a:bodyPr>
            <a:lstStyle/>
            <a:p>
              <a:r>
                <a:rPr lang="zh-CN" altLang="en-US" sz="2250" dirty="0">
                  <a:latin typeface="微软雅黑" panose="020B0503020204020204" pitchFamily="34" charset="-122"/>
                  <a:ea typeface="微软雅黑" panose="020B0503020204020204" pitchFamily="34" charset="-122"/>
                </a:rPr>
                <a:t>标题文字</a:t>
              </a:r>
              <a:endParaRPr lang="en-US" altLang="zh-CN" sz="2250" dirty="0">
                <a:latin typeface="微软雅黑" panose="020B0503020204020204" pitchFamily="34" charset="-122"/>
                <a:ea typeface="微软雅黑" panose="020B0503020204020204" pitchFamily="34" charset="-122"/>
              </a:endParaRPr>
            </a:p>
            <a:p>
              <a:pPr>
                <a:defRPr/>
              </a:pPr>
              <a:r>
                <a:rPr lang="zh-CN" altLang="en-US" sz="1406" kern="0" dirty="0">
                  <a:solidFill>
                    <a:schemeClr val="accent1"/>
                  </a:solidFill>
                  <a:latin typeface="微软雅黑" pitchFamily="34" charset="-122"/>
                  <a:ea typeface="微软雅黑" pitchFamily="34" charset="-122"/>
                </a:rPr>
                <a:t>点击添加文本点击添加文本    </a:t>
              </a:r>
              <a:endParaRPr lang="en-US" altLang="zh-CN" sz="1406" kern="0" dirty="0">
                <a:solidFill>
                  <a:schemeClr val="accent1"/>
                </a:solidFill>
                <a:latin typeface="微软雅黑" pitchFamily="34" charset="-122"/>
                <a:ea typeface="微软雅黑" pitchFamily="34" charset="-122"/>
              </a:endParaRPr>
            </a:p>
            <a:p>
              <a:pPr>
                <a:defRPr/>
              </a:pPr>
              <a:r>
                <a:rPr lang="zh-CN" altLang="en-US" sz="1406" kern="0" dirty="0">
                  <a:solidFill>
                    <a:schemeClr val="accent1"/>
                  </a:solidFill>
                  <a:latin typeface="微软雅黑" pitchFamily="34" charset="-122"/>
                  <a:ea typeface="微软雅黑" pitchFamily="34" charset="-122"/>
                </a:rPr>
                <a:t>点击添加文本点击添加文本</a:t>
              </a:r>
              <a:endParaRPr lang="en-US" altLang="zh-CN" sz="1406" kern="0" dirty="0">
                <a:solidFill>
                  <a:schemeClr val="accent1"/>
                </a:solidFill>
                <a:latin typeface="微软雅黑" pitchFamily="34" charset="-122"/>
                <a:ea typeface="微软雅黑" pitchFamily="34" charset="-122"/>
              </a:endParaRPr>
            </a:p>
          </p:txBody>
        </p:sp>
      </p:grpSp>
      <p:grpSp>
        <p:nvGrpSpPr>
          <p:cNvPr id="24" name="组合 23"/>
          <p:cNvGrpSpPr/>
          <p:nvPr/>
        </p:nvGrpSpPr>
        <p:grpSpPr>
          <a:xfrm>
            <a:off x="394155" y="341250"/>
            <a:ext cx="4000834" cy="438581"/>
            <a:chOff x="568442" y="319364"/>
            <a:chExt cx="3793593" cy="415864"/>
          </a:xfrm>
        </p:grpSpPr>
        <p:sp>
          <p:nvSpPr>
            <p:cNvPr id="25"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26" name="等腰三角形 25"/>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7"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1129539"/>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67846" y="1877746"/>
            <a:ext cx="37967" cy="2493652"/>
            <a:chOff x="1331651" y="1597980"/>
            <a:chExt cx="36000" cy="2364481"/>
          </a:xfrm>
          <a:solidFill>
            <a:srgbClr val="42BAC8"/>
          </a:solidFill>
        </p:grpSpPr>
        <p:cxnSp>
          <p:nvCxnSpPr>
            <p:cNvPr id="3" name="直接连接符 2"/>
            <p:cNvCxnSpPr/>
            <p:nvPr/>
          </p:nvCxnSpPr>
          <p:spPr>
            <a:xfrm>
              <a:off x="1331651" y="1597980"/>
              <a:ext cx="0" cy="2364481"/>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331651" y="1597980"/>
              <a:ext cx="36000" cy="108000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5" name="组合 4"/>
          <p:cNvGrpSpPr/>
          <p:nvPr/>
        </p:nvGrpSpPr>
        <p:grpSpPr>
          <a:xfrm flipV="1">
            <a:off x="4010195" y="3308577"/>
            <a:ext cx="37967" cy="2520909"/>
            <a:chOff x="1331651" y="1572132"/>
            <a:chExt cx="36000" cy="2390327"/>
          </a:xfrm>
          <a:solidFill>
            <a:srgbClr val="42BAC8"/>
          </a:solidFill>
        </p:grpSpPr>
        <p:cxnSp>
          <p:nvCxnSpPr>
            <p:cNvPr id="6" name="直接连接符 5"/>
            <p:cNvCxnSpPr/>
            <p:nvPr/>
          </p:nvCxnSpPr>
          <p:spPr>
            <a:xfrm>
              <a:off x="1331651" y="1576008"/>
              <a:ext cx="0" cy="2386451"/>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331651" y="1572132"/>
              <a:ext cx="36000" cy="108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8" name="组合 7"/>
          <p:cNvGrpSpPr/>
          <p:nvPr/>
        </p:nvGrpSpPr>
        <p:grpSpPr>
          <a:xfrm>
            <a:off x="6552543" y="1877746"/>
            <a:ext cx="37967" cy="2493652"/>
            <a:chOff x="1331651" y="1597980"/>
            <a:chExt cx="36000" cy="2364481"/>
          </a:xfrm>
          <a:solidFill>
            <a:srgbClr val="42BAC8"/>
          </a:solidFill>
        </p:grpSpPr>
        <p:cxnSp>
          <p:nvCxnSpPr>
            <p:cNvPr id="9" name="直接连接符 8"/>
            <p:cNvCxnSpPr/>
            <p:nvPr/>
          </p:nvCxnSpPr>
          <p:spPr>
            <a:xfrm>
              <a:off x="1331651" y="1597980"/>
              <a:ext cx="0" cy="2364481"/>
            </a:xfrm>
            <a:prstGeom prst="line">
              <a:avLst/>
            </a:prstGeom>
            <a:grpFill/>
            <a:ln>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331651" y="1597980"/>
              <a:ext cx="36000" cy="108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11" name="组合 10"/>
          <p:cNvGrpSpPr/>
          <p:nvPr/>
        </p:nvGrpSpPr>
        <p:grpSpPr>
          <a:xfrm flipV="1">
            <a:off x="9094889" y="3308573"/>
            <a:ext cx="37967" cy="2520911"/>
            <a:chOff x="1331651" y="1572132"/>
            <a:chExt cx="36000" cy="2390328"/>
          </a:xfrm>
          <a:solidFill>
            <a:srgbClr val="42BAC8"/>
          </a:solidFill>
        </p:grpSpPr>
        <p:cxnSp>
          <p:nvCxnSpPr>
            <p:cNvPr id="12" name="直接连接符 11"/>
            <p:cNvCxnSpPr/>
            <p:nvPr/>
          </p:nvCxnSpPr>
          <p:spPr>
            <a:xfrm>
              <a:off x="1331651" y="1576008"/>
              <a:ext cx="0" cy="2386452"/>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331651" y="1572132"/>
              <a:ext cx="36000" cy="108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14" name="组合 13"/>
          <p:cNvGrpSpPr/>
          <p:nvPr/>
        </p:nvGrpSpPr>
        <p:grpSpPr>
          <a:xfrm>
            <a:off x="1504312" y="1840492"/>
            <a:ext cx="2178173" cy="1200869"/>
            <a:chOff x="1366228" y="1562658"/>
            <a:chExt cx="2065344" cy="1138664"/>
          </a:xfrm>
        </p:grpSpPr>
        <p:sp>
          <p:nvSpPr>
            <p:cNvPr id="15" name="文本框 55"/>
            <p:cNvSpPr txBox="1"/>
            <p:nvPr/>
          </p:nvSpPr>
          <p:spPr>
            <a:xfrm>
              <a:off x="1366228" y="1562658"/>
              <a:ext cx="2065344" cy="383032"/>
            </a:xfrm>
            <a:prstGeom prst="rect">
              <a:avLst/>
            </a:prstGeom>
            <a:noFill/>
          </p:spPr>
          <p:txBody>
            <a:bodyPr wrap="square" rtlCol="0">
              <a:spAutoFit/>
            </a:bodyPr>
            <a:lstStyle/>
            <a:p>
              <a:pPr algn="just">
                <a:lnSpc>
                  <a:spcPct val="90000"/>
                </a:lnSpc>
                <a:spcBef>
                  <a:spcPts val="1055"/>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56"/>
            <p:cNvSpPr txBox="1"/>
            <p:nvPr/>
          </p:nvSpPr>
          <p:spPr>
            <a:xfrm>
              <a:off x="1366228" y="1998367"/>
              <a:ext cx="2065344" cy="702955"/>
            </a:xfrm>
            <a:prstGeom prst="rect">
              <a:avLst/>
            </a:prstGeom>
            <a:noFill/>
          </p:spPr>
          <p:txBody>
            <a:bodyPr wrap="square" rtlCol="0">
              <a:spAutoFit/>
            </a:bodyPr>
            <a:lstStyle/>
            <a:p>
              <a:pPr algn="just"/>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6593103" y="1840492"/>
            <a:ext cx="2174078" cy="1200869"/>
            <a:chOff x="6191419" y="1562658"/>
            <a:chExt cx="2061461" cy="1138664"/>
          </a:xfrm>
        </p:grpSpPr>
        <p:sp>
          <p:nvSpPr>
            <p:cNvPr id="18" name="文本框 57"/>
            <p:cNvSpPr txBox="1"/>
            <p:nvPr/>
          </p:nvSpPr>
          <p:spPr>
            <a:xfrm>
              <a:off x="6191419" y="1562658"/>
              <a:ext cx="2061461" cy="383032"/>
            </a:xfrm>
            <a:prstGeom prst="rect">
              <a:avLst/>
            </a:prstGeom>
            <a:noFill/>
          </p:spPr>
          <p:txBody>
            <a:bodyPr wrap="square" rtlCol="0">
              <a:spAutoFit/>
            </a:bodyPr>
            <a:lstStyle/>
            <a:p>
              <a:pPr algn="just">
                <a:lnSpc>
                  <a:spcPct val="90000"/>
                </a:lnSpc>
                <a:spcBef>
                  <a:spcPts val="1055"/>
                </a:spcBef>
              </a:pPr>
              <a:r>
                <a:rPr lang="zh-CN" altLang="en-US" sz="2250" dirty="0">
                  <a:solidFill>
                    <a:schemeClr val="bg2"/>
                  </a:solidFill>
                  <a:latin typeface="微软雅黑" panose="020B0503020204020204" pitchFamily="34" charset="-122"/>
                  <a:ea typeface="微软雅黑" panose="020B0503020204020204" pitchFamily="34" charset="-122"/>
                </a:rPr>
                <a:t>添加标题</a:t>
              </a:r>
            </a:p>
          </p:txBody>
        </p:sp>
        <p:sp>
          <p:nvSpPr>
            <p:cNvPr id="19" name="文本框 58"/>
            <p:cNvSpPr txBox="1"/>
            <p:nvPr/>
          </p:nvSpPr>
          <p:spPr>
            <a:xfrm>
              <a:off x="6191419" y="1998367"/>
              <a:ext cx="2061461" cy="702955"/>
            </a:xfrm>
            <a:prstGeom prst="rect">
              <a:avLst/>
            </a:prstGeom>
            <a:noFill/>
          </p:spPr>
          <p:txBody>
            <a:bodyPr wrap="square" rtlCol="0">
              <a:spAutoFit/>
            </a:bodyPr>
            <a:lstStyle/>
            <a:p>
              <a:pPr algn="just"/>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9132857" y="4637660"/>
            <a:ext cx="2176670" cy="1168631"/>
            <a:chOff x="8599614" y="4214928"/>
            <a:chExt cx="2063919" cy="1108095"/>
          </a:xfrm>
        </p:grpSpPr>
        <p:sp>
          <p:nvSpPr>
            <p:cNvPr id="21" name="文本框 59"/>
            <p:cNvSpPr txBox="1"/>
            <p:nvPr/>
          </p:nvSpPr>
          <p:spPr>
            <a:xfrm>
              <a:off x="8599614" y="4214928"/>
              <a:ext cx="2063919" cy="383032"/>
            </a:xfrm>
            <a:prstGeom prst="rect">
              <a:avLst/>
            </a:prstGeom>
            <a:noFill/>
          </p:spPr>
          <p:txBody>
            <a:bodyPr wrap="square" rtlCol="0">
              <a:spAutoFit/>
            </a:bodyPr>
            <a:lstStyle/>
            <a:p>
              <a:pPr algn="just">
                <a:lnSpc>
                  <a:spcPct val="90000"/>
                </a:lnSpc>
                <a:spcBef>
                  <a:spcPts val="1055"/>
                </a:spcBef>
              </a:pPr>
              <a:r>
                <a:rPr lang="zh-CN" altLang="en-US" sz="2250" dirty="0">
                  <a:solidFill>
                    <a:schemeClr val="tx2"/>
                  </a:solidFill>
                  <a:latin typeface="微软雅黑" panose="020B0503020204020204" pitchFamily="34" charset="-122"/>
                  <a:ea typeface="微软雅黑" panose="020B0503020204020204" pitchFamily="34" charset="-122"/>
                </a:rPr>
                <a:t>添加标题</a:t>
              </a:r>
            </a:p>
          </p:txBody>
        </p:sp>
        <p:sp>
          <p:nvSpPr>
            <p:cNvPr id="22" name="文本框 60"/>
            <p:cNvSpPr txBox="1"/>
            <p:nvPr/>
          </p:nvSpPr>
          <p:spPr>
            <a:xfrm>
              <a:off x="8599614" y="4620069"/>
              <a:ext cx="2063919" cy="702954"/>
            </a:xfrm>
            <a:prstGeom prst="rect">
              <a:avLst/>
            </a:prstGeom>
            <a:noFill/>
          </p:spPr>
          <p:txBody>
            <a:bodyPr wrap="square" rtlCol="0">
              <a:spAutoFit/>
            </a:bodyPr>
            <a:lstStyle/>
            <a:p>
              <a:pPr algn="just"/>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048161" y="4637660"/>
            <a:ext cx="2176674" cy="1168631"/>
            <a:chOff x="3778305" y="4214928"/>
            <a:chExt cx="2063922" cy="1108095"/>
          </a:xfrm>
        </p:grpSpPr>
        <p:sp>
          <p:nvSpPr>
            <p:cNvPr id="24" name="文本框 61"/>
            <p:cNvSpPr txBox="1"/>
            <p:nvPr/>
          </p:nvSpPr>
          <p:spPr>
            <a:xfrm>
              <a:off x="3778305" y="4214928"/>
              <a:ext cx="2063922" cy="383032"/>
            </a:xfrm>
            <a:prstGeom prst="rect">
              <a:avLst/>
            </a:prstGeom>
            <a:noFill/>
          </p:spPr>
          <p:txBody>
            <a:bodyPr wrap="square" rtlCol="0">
              <a:spAutoFit/>
            </a:bodyPr>
            <a:lstStyle/>
            <a:p>
              <a:pPr algn="just">
                <a:lnSpc>
                  <a:spcPct val="90000"/>
                </a:lnSpc>
                <a:spcBef>
                  <a:spcPts val="1055"/>
                </a:spcBef>
              </a:pPr>
              <a:r>
                <a:rPr lang="zh-CN" altLang="en-US" sz="2250" dirty="0">
                  <a:latin typeface="微软雅黑" panose="020B0503020204020204" pitchFamily="34" charset="-122"/>
                  <a:ea typeface="微软雅黑" panose="020B0503020204020204" pitchFamily="34" charset="-122"/>
                </a:rPr>
                <a:t>添加标题</a:t>
              </a:r>
            </a:p>
          </p:txBody>
        </p:sp>
        <p:sp>
          <p:nvSpPr>
            <p:cNvPr id="25" name="文本框 62"/>
            <p:cNvSpPr txBox="1"/>
            <p:nvPr/>
          </p:nvSpPr>
          <p:spPr>
            <a:xfrm>
              <a:off x="3778305" y="4620069"/>
              <a:ext cx="2063922" cy="702954"/>
            </a:xfrm>
            <a:prstGeom prst="rect">
              <a:avLst/>
            </a:prstGeom>
            <a:noFill/>
          </p:spPr>
          <p:txBody>
            <a:bodyPr wrap="square" rtlCol="0">
              <a:spAutoFit/>
            </a:bodyPr>
            <a:lstStyle/>
            <a:p>
              <a:pPr algn="just"/>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1467848" y="3308573"/>
            <a:ext cx="2214639" cy="1072869"/>
            <a:chOff x="1331651" y="2945166"/>
            <a:chExt cx="2099921" cy="1017295"/>
          </a:xfrm>
        </p:grpSpPr>
        <p:sp>
          <p:nvSpPr>
            <p:cNvPr id="27" name="矩形 26"/>
            <p:cNvSpPr/>
            <p:nvPr/>
          </p:nvSpPr>
          <p:spPr>
            <a:xfrm>
              <a:off x="1331651" y="2945166"/>
              <a:ext cx="2099921" cy="1017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8" name="文本框 63"/>
            <p:cNvSpPr txBox="1"/>
            <p:nvPr/>
          </p:nvSpPr>
          <p:spPr>
            <a:xfrm>
              <a:off x="1419946" y="3543680"/>
              <a:ext cx="1923330" cy="364549"/>
            </a:xfrm>
            <a:prstGeom prst="rect">
              <a:avLst/>
            </a:prstGeom>
            <a:noFill/>
          </p:spPr>
          <p:txBody>
            <a:bodyPr wrap="square" rtlCol="0">
              <a:spAutoFit/>
            </a:bodyPr>
            <a:lstStyle/>
            <a:p>
              <a:pPr algn="ctr">
                <a:lnSpc>
                  <a:spcPct val="90000"/>
                </a:lnSpc>
                <a:spcBef>
                  <a:spcPts val="1055"/>
                </a:spcBef>
              </a:pPr>
              <a:r>
                <a:rPr lang="zh-CN" altLang="en-US" sz="2109" dirty="0">
                  <a:solidFill>
                    <a:schemeClr val="accent2"/>
                  </a:solidFill>
                  <a:latin typeface="微软雅黑" panose="020B0503020204020204" pitchFamily="34" charset="-122"/>
                  <a:ea typeface="微软雅黑" panose="020B0503020204020204" pitchFamily="34" charset="-122"/>
                </a:rPr>
                <a:t>添加标题</a:t>
              </a:r>
            </a:p>
          </p:txBody>
        </p:sp>
        <p:sp>
          <p:nvSpPr>
            <p:cNvPr id="29" name="文本框 67"/>
            <p:cNvSpPr txBox="1"/>
            <p:nvPr/>
          </p:nvSpPr>
          <p:spPr>
            <a:xfrm>
              <a:off x="1843808" y="3042093"/>
              <a:ext cx="1075605" cy="549256"/>
            </a:xfrm>
            <a:prstGeom prst="rect">
              <a:avLst/>
            </a:prstGeom>
            <a:noFill/>
          </p:spPr>
          <p:txBody>
            <a:bodyPr wrap="square" rtlCol="0">
              <a:spAutoFit/>
            </a:bodyPr>
            <a:lstStyle/>
            <a:p>
              <a:pPr algn="ctr">
                <a:lnSpc>
                  <a:spcPct val="90000"/>
                </a:lnSpc>
                <a:spcBef>
                  <a:spcPts val="1055"/>
                </a:spcBef>
              </a:pPr>
              <a:r>
                <a:rPr lang="en-US" altLang="zh-CN" sz="3516" dirty="0">
                  <a:solidFill>
                    <a:schemeClr val="accent2"/>
                  </a:solidFill>
                  <a:latin typeface="微软雅黑" panose="020B0503020204020204" pitchFamily="34" charset="-122"/>
                  <a:ea typeface="微软雅黑" panose="020B0503020204020204" pitchFamily="34" charset="-122"/>
                </a:rPr>
                <a:t>1</a:t>
              </a:r>
              <a:endParaRPr lang="zh-CN" altLang="en-US" sz="3516" dirty="0">
                <a:solidFill>
                  <a:schemeClr val="accent2"/>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010196" y="3308573"/>
            <a:ext cx="2214639" cy="1072869"/>
            <a:chOff x="3742306" y="2945166"/>
            <a:chExt cx="2099921" cy="1017295"/>
          </a:xfrm>
        </p:grpSpPr>
        <p:sp>
          <p:nvSpPr>
            <p:cNvPr id="31" name="矩形 30"/>
            <p:cNvSpPr/>
            <p:nvPr/>
          </p:nvSpPr>
          <p:spPr>
            <a:xfrm flipV="1">
              <a:off x="3742306" y="2945166"/>
              <a:ext cx="2099921" cy="10172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2" name="文本框 64"/>
            <p:cNvSpPr txBox="1"/>
            <p:nvPr/>
          </p:nvSpPr>
          <p:spPr>
            <a:xfrm>
              <a:off x="3830598" y="3543680"/>
              <a:ext cx="1923330" cy="364549"/>
            </a:xfrm>
            <a:prstGeom prst="rect">
              <a:avLst/>
            </a:prstGeom>
            <a:noFill/>
          </p:spPr>
          <p:txBody>
            <a:bodyPr wrap="square" rtlCol="0">
              <a:spAutoFit/>
            </a:bodyPr>
            <a:lstStyle/>
            <a:p>
              <a:pPr algn="ctr">
                <a:lnSpc>
                  <a:spcPct val="90000"/>
                </a:lnSpc>
                <a:spcBef>
                  <a:spcPts val="1055"/>
                </a:spcBef>
              </a:pPr>
              <a:r>
                <a:rPr lang="zh-CN" altLang="en-US" sz="2109" dirty="0">
                  <a:solidFill>
                    <a:schemeClr val="accent2"/>
                  </a:solidFill>
                  <a:latin typeface="微软雅黑" panose="020B0503020204020204" pitchFamily="34" charset="-122"/>
                  <a:ea typeface="微软雅黑" panose="020B0503020204020204" pitchFamily="34" charset="-122"/>
                </a:rPr>
                <a:t>添加标题</a:t>
              </a:r>
            </a:p>
          </p:txBody>
        </p:sp>
        <p:sp>
          <p:nvSpPr>
            <p:cNvPr id="33" name="文本框 68"/>
            <p:cNvSpPr txBox="1"/>
            <p:nvPr/>
          </p:nvSpPr>
          <p:spPr>
            <a:xfrm>
              <a:off x="4270418" y="3042093"/>
              <a:ext cx="1075605" cy="549256"/>
            </a:xfrm>
            <a:prstGeom prst="rect">
              <a:avLst/>
            </a:prstGeom>
            <a:noFill/>
          </p:spPr>
          <p:txBody>
            <a:bodyPr wrap="square" rtlCol="0">
              <a:spAutoFit/>
            </a:bodyPr>
            <a:lstStyle/>
            <a:p>
              <a:pPr algn="ctr">
                <a:lnSpc>
                  <a:spcPct val="90000"/>
                </a:lnSpc>
                <a:spcBef>
                  <a:spcPts val="1055"/>
                </a:spcBef>
              </a:pPr>
              <a:r>
                <a:rPr lang="en-US" altLang="zh-CN" sz="3516" dirty="0">
                  <a:solidFill>
                    <a:schemeClr val="accent2"/>
                  </a:solidFill>
                  <a:latin typeface="微软雅黑" panose="020B0503020204020204" pitchFamily="34" charset="-122"/>
                  <a:ea typeface="微软雅黑" panose="020B0503020204020204" pitchFamily="34" charset="-122"/>
                </a:rPr>
                <a:t>2</a:t>
              </a:r>
              <a:endParaRPr lang="zh-CN" altLang="en-US" sz="3516" dirty="0">
                <a:solidFill>
                  <a:schemeClr val="accent2"/>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552544" y="3308573"/>
            <a:ext cx="2214639" cy="1072869"/>
            <a:chOff x="6152961" y="2945166"/>
            <a:chExt cx="2099921" cy="1017295"/>
          </a:xfrm>
        </p:grpSpPr>
        <p:sp>
          <p:nvSpPr>
            <p:cNvPr id="35" name="矩形 34"/>
            <p:cNvSpPr/>
            <p:nvPr/>
          </p:nvSpPr>
          <p:spPr>
            <a:xfrm>
              <a:off x="6152961" y="2945166"/>
              <a:ext cx="2099921" cy="10172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6" name="文本框 65"/>
            <p:cNvSpPr txBox="1"/>
            <p:nvPr/>
          </p:nvSpPr>
          <p:spPr>
            <a:xfrm>
              <a:off x="6246353" y="3543680"/>
              <a:ext cx="1923330" cy="364549"/>
            </a:xfrm>
            <a:prstGeom prst="rect">
              <a:avLst/>
            </a:prstGeom>
            <a:noFill/>
          </p:spPr>
          <p:txBody>
            <a:bodyPr wrap="square" rtlCol="0">
              <a:spAutoFit/>
            </a:bodyPr>
            <a:lstStyle/>
            <a:p>
              <a:pPr algn="ctr">
                <a:lnSpc>
                  <a:spcPct val="90000"/>
                </a:lnSpc>
                <a:spcBef>
                  <a:spcPts val="1055"/>
                </a:spcBef>
              </a:pPr>
              <a:r>
                <a:rPr lang="zh-CN" altLang="en-US" sz="2109" dirty="0">
                  <a:solidFill>
                    <a:schemeClr val="accent2"/>
                  </a:solidFill>
                  <a:latin typeface="微软雅黑" panose="020B0503020204020204" pitchFamily="34" charset="-122"/>
                  <a:ea typeface="微软雅黑" panose="020B0503020204020204" pitchFamily="34" charset="-122"/>
                </a:rPr>
                <a:t>添加标题</a:t>
              </a:r>
            </a:p>
          </p:txBody>
        </p:sp>
        <p:sp>
          <p:nvSpPr>
            <p:cNvPr id="37" name="文本框 69"/>
            <p:cNvSpPr txBox="1"/>
            <p:nvPr/>
          </p:nvSpPr>
          <p:spPr>
            <a:xfrm>
              <a:off x="6665116" y="3042093"/>
              <a:ext cx="1075605" cy="549256"/>
            </a:xfrm>
            <a:prstGeom prst="rect">
              <a:avLst/>
            </a:prstGeom>
            <a:noFill/>
          </p:spPr>
          <p:txBody>
            <a:bodyPr wrap="square" rtlCol="0">
              <a:spAutoFit/>
            </a:bodyPr>
            <a:lstStyle/>
            <a:p>
              <a:pPr algn="ctr">
                <a:lnSpc>
                  <a:spcPct val="90000"/>
                </a:lnSpc>
                <a:spcBef>
                  <a:spcPts val="1055"/>
                </a:spcBef>
              </a:pPr>
              <a:r>
                <a:rPr lang="en-US" altLang="zh-CN" sz="3516" dirty="0">
                  <a:solidFill>
                    <a:schemeClr val="accent2"/>
                  </a:solidFill>
                  <a:latin typeface="微软雅黑" panose="020B0503020204020204" pitchFamily="34" charset="-122"/>
                  <a:ea typeface="微软雅黑" panose="020B0503020204020204" pitchFamily="34" charset="-122"/>
                </a:rPr>
                <a:t>3</a:t>
              </a:r>
              <a:endParaRPr lang="zh-CN" altLang="en-US" sz="3516" dirty="0">
                <a:solidFill>
                  <a:schemeClr val="accent2"/>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9094892" y="3308573"/>
            <a:ext cx="2214639" cy="1072869"/>
            <a:chOff x="8563615" y="2945166"/>
            <a:chExt cx="2099921" cy="1017295"/>
          </a:xfrm>
        </p:grpSpPr>
        <p:sp>
          <p:nvSpPr>
            <p:cNvPr id="39" name="矩形 38"/>
            <p:cNvSpPr/>
            <p:nvPr/>
          </p:nvSpPr>
          <p:spPr>
            <a:xfrm flipV="1">
              <a:off x="8563615" y="2945166"/>
              <a:ext cx="2099921" cy="1017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0" name="文本框 66"/>
            <p:cNvSpPr txBox="1"/>
            <p:nvPr/>
          </p:nvSpPr>
          <p:spPr>
            <a:xfrm>
              <a:off x="8651906" y="3543680"/>
              <a:ext cx="1923330" cy="364549"/>
            </a:xfrm>
            <a:prstGeom prst="rect">
              <a:avLst/>
            </a:prstGeom>
            <a:noFill/>
          </p:spPr>
          <p:txBody>
            <a:bodyPr wrap="square" rtlCol="0">
              <a:spAutoFit/>
            </a:bodyPr>
            <a:lstStyle/>
            <a:p>
              <a:pPr algn="ctr">
                <a:lnSpc>
                  <a:spcPct val="90000"/>
                </a:lnSpc>
                <a:spcBef>
                  <a:spcPts val="1055"/>
                </a:spcBef>
              </a:pPr>
              <a:r>
                <a:rPr lang="zh-CN" altLang="en-US" sz="2109" dirty="0">
                  <a:solidFill>
                    <a:schemeClr val="accent2"/>
                  </a:solidFill>
                  <a:latin typeface="微软雅黑" panose="020B0503020204020204" pitchFamily="34" charset="-122"/>
                  <a:ea typeface="微软雅黑" panose="020B0503020204020204" pitchFamily="34" charset="-122"/>
                </a:rPr>
                <a:t>添加标题</a:t>
              </a:r>
            </a:p>
          </p:txBody>
        </p:sp>
        <p:sp>
          <p:nvSpPr>
            <p:cNvPr id="41" name="文本框 70"/>
            <p:cNvSpPr txBox="1"/>
            <p:nvPr/>
          </p:nvSpPr>
          <p:spPr>
            <a:xfrm>
              <a:off x="9087650" y="3042093"/>
              <a:ext cx="1075605" cy="549256"/>
            </a:xfrm>
            <a:prstGeom prst="rect">
              <a:avLst/>
            </a:prstGeom>
            <a:noFill/>
          </p:spPr>
          <p:txBody>
            <a:bodyPr wrap="square" rtlCol="0">
              <a:spAutoFit/>
            </a:bodyPr>
            <a:lstStyle/>
            <a:p>
              <a:pPr algn="ctr">
                <a:lnSpc>
                  <a:spcPct val="90000"/>
                </a:lnSpc>
                <a:spcBef>
                  <a:spcPts val="1055"/>
                </a:spcBef>
              </a:pPr>
              <a:r>
                <a:rPr lang="en-US" altLang="zh-CN" sz="3516" dirty="0">
                  <a:solidFill>
                    <a:schemeClr val="accent2"/>
                  </a:solidFill>
                  <a:latin typeface="微软雅黑" panose="020B0503020204020204" pitchFamily="34" charset="-122"/>
                  <a:ea typeface="微软雅黑" panose="020B0503020204020204" pitchFamily="34" charset="-122"/>
                </a:rPr>
                <a:t>4</a:t>
              </a:r>
              <a:endParaRPr lang="zh-CN" altLang="en-US" sz="3516" dirty="0">
                <a:solidFill>
                  <a:schemeClr val="accent2"/>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94155" y="341250"/>
            <a:ext cx="4000834" cy="438581"/>
            <a:chOff x="568442" y="319364"/>
            <a:chExt cx="3793593" cy="415864"/>
          </a:xfrm>
        </p:grpSpPr>
        <p:sp>
          <p:nvSpPr>
            <p:cNvPr id="43"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44" name="等腰三角形 4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5"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97262352"/>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par>
                                <p:cTn id="21" presetID="22" presetClass="entr" presetSubtype="4" fill="hold" nodeType="withEffect">
                                  <p:stCondLst>
                                    <p:cond delay="50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250"/>
                                        <p:tgtEl>
                                          <p:spTgt spid="2"/>
                                        </p:tgtEl>
                                      </p:cBhvr>
                                    </p:animEffect>
                                  </p:childTnLst>
                                </p:cTn>
                              </p:par>
                              <p:par>
                                <p:cTn id="24" presetID="22" presetClass="entr" presetSubtype="8"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250"/>
                                        <p:tgtEl>
                                          <p:spTgt spid="14"/>
                                        </p:tgtEl>
                                      </p:cBhvr>
                                    </p:animEffect>
                                  </p:childTnLst>
                                </p:cTn>
                              </p:par>
                              <p:par>
                                <p:cTn id="27" presetID="22" presetClass="entr" presetSubtype="1" fill="hold" nodeType="withEffect">
                                  <p:stCondLst>
                                    <p:cond delay="75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250"/>
                                        <p:tgtEl>
                                          <p:spTgt spid="5"/>
                                        </p:tgtEl>
                                      </p:cBhvr>
                                    </p:animEffect>
                                  </p:childTnLst>
                                </p:cTn>
                              </p:par>
                              <p:par>
                                <p:cTn id="30" presetID="22" presetClass="entr" presetSubtype="8" fill="hold" nodeType="withEffect">
                                  <p:stCondLst>
                                    <p:cond delay="100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250"/>
                                        <p:tgtEl>
                                          <p:spTgt spid="23"/>
                                        </p:tgtEl>
                                      </p:cBhvr>
                                    </p:animEffect>
                                  </p:childTnLst>
                                </p:cTn>
                              </p:par>
                              <p:par>
                                <p:cTn id="33" presetID="22" presetClass="entr" presetSubtype="4" fill="hold" nodeType="withEffect">
                                  <p:stCondLst>
                                    <p:cond delay="100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250"/>
                                        <p:tgtEl>
                                          <p:spTgt spid="8"/>
                                        </p:tgtEl>
                                      </p:cBhvr>
                                    </p:animEffect>
                                  </p:childTnLst>
                                </p:cTn>
                              </p:par>
                              <p:par>
                                <p:cTn id="36" presetID="22" presetClass="entr" presetSubtype="8" fill="hold" nodeType="withEffect">
                                  <p:stCondLst>
                                    <p:cond delay="12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250"/>
                                        <p:tgtEl>
                                          <p:spTgt spid="17"/>
                                        </p:tgtEl>
                                      </p:cBhvr>
                                    </p:animEffect>
                                  </p:childTnLst>
                                </p:cTn>
                              </p:par>
                              <p:par>
                                <p:cTn id="39" presetID="22" presetClass="entr" presetSubtype="1" fill="hold" nodeType="withEffect">
                                  <p:stCondLst>
                                    <p:cond delay="1250"/>
                                  </p:stCondLst>
                                  <p:childTnLst>
                                    <p:set>
                                      <p:cBhvr>
                                        <p:cTn id="40" dur="1" fill="hold">
                                          <p:stCondLst>
                                            <p:cond delay="0"/>
                                          </p:stCondLst>
                                        </p:cTn>
                                        <p:tgtEl>
                                          <p:spTgt spid="11"/>
                                        </p:tgtEl>
                                        <p:attrNameLst>
                                          <p:attrName>style.visibility</p:attrName>
                                        </p:attrNameLst>
                                      </p:cBhvr>
                                      <p:to>
                                        <p:strVal val="visible"/>
                                      </p:to>
                                    </p:set>
                                    <p:animEffect transition="in" filter="wipe(up)">
                                      <p:cBhvr>
                                        <p:cTn id="41" dur="250"/>
                                        <p:tgtEl>
                                          <p:spTgt spid="11"/>
                                        </p:tgtEl>
                                      </p:cBhvr>
                                    </p:animEffect>
                                  </p:childTnLst>
                                </p:cTn>
                              </p:par>
                              <p:par>
                                <p:cTn id="42" presetID="22" presetClass="entr" presetSubtype="8" fill="hold" nodeType="withEffect">
                                  <p:stCondLst>
                                    <p:cond delay="150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17308" y="-83842"/>
            <a:ext cx="215358" cy="7477217"/>
            <a:chOff x="3145138" y="-79498"/>
            <a:chExt cx="204202" cy="7089898"/>
          </a:xfrm>
        </p:grpSpPr>
        <p:cxnSp>
          <p:nvCxnSpPr>
            <p:cNvPr id="3"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531"/>
            </a:p>
          </p:txBody>
        </p:sp>
        <p:sp>
          <p:nvSpPr>
            <p:cNvPr id="5"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531"/>
            </a:p>
          </p:txBody>
        </p:sp>
      </p:grpSp>
      <p:grpSp>
        <p:nvGrpSpPr>
          <p:cNvPr id="6" name="组合 5"/>
          <p:cNvGrpSpPr/>
          <p:nvPr/>
        </p:nvGrpSpPr>
        <p:grpSpPr>
          <a:xfrm>
            <a:off x="2288317" y="2398641"/>
            <a:ext cx="2264880" cy="2269462"/>
            <a:chOff x="1627086" y="1705794"/>
            <a:chExt cx="1610670" cy="1613928"/>
          </a:xfrm>
        </p:grpSpPr>
        <p:sp>
          <p:nvSpPr>
            <p:cNvPr id="7"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lumMod val="25000"/>
                <a:lumOff val="75000"/>
                <a:alpha val="45000"/>
              </a:schemeClr>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8" name="椭圆 80"/>
            <p:cNvSpPr/>
            <p:nvPr/>
          </p:nvSpPr>
          <p:spPr bwMode="auto">
            <a:xfrm>
              <a:off x="1850445" y="1929603"/>
              <a:ext cx="1163953" cy="1166311"/>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1964986" y="2258843"/>
              <a:ext cx="882068" cy="481207"/>
            </a:xfrm>
            <a:prstGeom prst="rect">
              <a:avLst/>
            </a:prstGeom>
            <a:noFill/>
          </p:spPr>
          <p:txBody>
            <a:bodyPr wrap="none" rtlCol="0">
              <a:spAutoFit/>
            </a:bodyPr>
            <a:lstStyle/>
            <a:p>
              <a:pPr marL="0" lvl="1"/>
              <a:r>
                <a:rPr lang="zh-CN" altLang="en-US" sz="3797" spc="316" dirty="0">
                  <a:solidFill>
                    <a:schemeClr val="accent2"/>
                  </a:solidFill>
                  <a:latin typeface="微软雅黑" pitchFamily="34" charset="-122"/>
                  <a:ea typeface="微软雅黑" pitchFamily="34" charset="-122"/>
                </a:rPr>
                <a:t>目录</a:t>
              </a:r>
            </a:p>
          </p:txBody>
        </p:sp>
      </p:grpSp>
      <p:grpSp>
        <p:nvGrpSpPr>
          <p:cNvPr id="10" name="组合 9"/>
          <p:cNvGrpSpPr/>
          <p:nvPr/>
        </p:nvGrpSpPr>
        <p:grpSpPr>
          <a:xfrm>
            <a:off x="5113051" y="1084933"/>
            <a:ext cx="5257353" cy="865738"/>
            <a:chOff x="4441088" y="670090"/>
            <a:chExt cx="4985024" cy="820894"/>
          </a:xfrm>
        </p:grpSpPr>
        <p:grpSp>
          <p:nvGrpSpPr>
            <p:cNvPr id="11" name="组合 10"/>
            <p:cNvGrpSpPr/>
            <p:nvPr/>
          </p:nvGrpSpPr>
          <p:grpSpPr>
            <a:xfrm>
              <a:off x="4441088" y="761746"/>
              <a:ext cx="727764" cy="729238"/>
              <a:chOff x="4339490" y="761746"/>
              <a:chExt cx="727764" cy="729238"/>
            </a:xfrm>
          </p:grpSpPr>
          <p:sp>
            <p:nvSpPr>
              <p:cNvPr id="1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5" name="TextBox 14"/>
              <p:cNvSpPr txBox="1"/>
              <p:nvPr/>
            </p:nvSpPr>
            <p:spPr>
              <a:xfrm>
                <a:off x="4474113" y="801513"/>
                <a:ext cx="453680" cy="580020"/>
              </a:xfrm>
              <a:prstGeom prst="rect">
                <a:avLst/>
              </a:prstGeom>
              <a:noFill/>
            </p:spPr>
            <p:txBody>
              <a:bodyPr wrap="none" rtlCol="0">
                <a:spAutoFit/>
              </a:bodyPr>
              <a:lstStyle/>
              <a:p>
                <a:pPr marL="0" lvl="1"/>
                <a:r>
                  <a:rPr lang="en-US" altLang="zh-CN" sz="3375" spc="316" dirty="0">
                    <a:solidFill>
                      <a:schemeClr val="accent2"/>
                    </a:solidFill>
                    <a:latin typeface="微软雅黑" pitchFamily="34" charset="-122"/>
                    <a:ea typeface="微软雅黑" pitchFamily="34" charset="-122"/>
                  </a:rPr>
                  <a:t>1</a:t>
                </a:r>
                <a:endParaRPr lang="zh-CN" altLang="en-US" sz="3375" spc="316" dirty="0">
                  <a:solidFill>
                    <a:schemeClr val="accent2"/>
                  </a:solidFill>
                  <a:latin typeface="微软雅黑" pitchFamily="34" charset="-122"/>
                  <a:ea typeface="微软雅黑" pitchFamily="34" charset="-122"/>
                </a:endParaRPr>
              </a:p>
            </p:txBody>
          </p:sp>
        </p:grpSp>
        <p:sp>
          <p:nvSpPr>
            <p:cNvPr id="12" name="矩形 39"/>
            <p:cNvSpPr>
              <a:spLocks noChangeArrowheads="1"/>
            </p:cNvSpPr>
            <p:nvPr/>
          </p:nvSpPr>
          <p:spPr bwMode="auto">
            <a:xfrm>
              <a:off x="5338826" y="1047121"/>
              <a:ext cx="4087286" cy="39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buFont typeface="Arial" charset="0"/>
                <a:buChar char="•"/>
              </a:pPr>
              <a:r>
                <a:rPr lang="zh-CN" altLang="en-US" sz="1406" dirty="0">
                  <a:solidFill>
                    <a:schemeClr val="accent1"/>
                  </a:solidFill>
                  <a:latin typeface="微软雅黑" pitchFamily="34" charset="-122"/>
                  <a:ea typeface="微软雅黑" pitchFamily="34" charset="-122"/>
                  <a:cs typeface="宋体" charset="-122"/>
                </a:rPr>
                <a:t>单击此处添加段落文本单击此处添加段落文本</a:t>
              </a:r>
            </a:p>
          </p:txBody>
        </p:sp>
        <p:sp>
          <p:nvSpPr>
            <p:cNvPr id="13" name="矩形 39"/>
            <p:cNvSpPr>
              <a:spLocks noChangeArrowheads="1"/>
            </p:cNvSpPr>
            <p:nvPr/>
          </p:nvSpPr>
          <p:spPr bwMode="auto">
            <a:xfrm>
              <a:off x="5201642" y="670090"/>
              <a:ext cx="3762378" cy="51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pPr>
              <a:r>
                <a:rPr lang="en-US" altLang="zh-CN" sz="1969" dirty="0">
                  <a:solidFill>
                    <a:schemeClr val="bg1"/>
                  </a:solidFill>
                  <a:latin typeface="微软雅黑" pitchFamily="34" charset="-122"/>
                  <a:ea typeface="微软雅黑" pitchFamily="34" charset="-122"/>
                  <a:cs typeface="宋体" charset="-122"/>
                </a:rPr>
                <a:t>【 </a:t>
              </a:r>
              <a:r>
                <a:rPr lang="zh-CN" altLang="en-US" sz="1969" dirty="0">
                  <a:solidFill>
                    <a:schemeClr val="bg1"/>
                  </a:solidFill>
                  <a:latin typeface="微软雅黑" pitchFamily="34" charset="-122"/>
                  <a:ea typeface="微软雅黑" pitchFamily="34" charset="-122"/>
                  <a:cs typeface="宋体" charset="-122"/>
                </a:rPr>
                <a:t>年度工作概述</a:t>
              </a:r>
              <a:r>
                <a:rPr lang="en-US" altLang="zh-CN" sz="1969" dirty="0">
                  <a:solidFill>
                    <a:schemeClr val="bg1"/>
                  </a:solidFill>
                  <a:latin typeface="微软雅黑" pitchFamily="34" charset="-122"/>
                  <a:ea typeface="微软雅黑" pitchFamily="34" charset="-122"/>
                  <a:cs typeface="宋体" charset="-122"/>
                </a:rPr>
                <a:t>】</a:t>
              </a:r>
              <a:endParaRPr lang="zh-CN" altLang="en-US" sz="1969" dirty="0">
                <a:solidFill>
                  <a:schemeClr val="bg1"/>
                </a:solidFill>
                <a:latin typeface="微软雅黑" pitchFamily="34" charset="-122"/>
                <a:ea typeface="微软雅黑" pitchFamily="34" charset="-122"/>
                <a:cs typeface="宋体" charset="-122"/>
              </a:endParaRPr>
            </a:p>
          </p:txBody>
        </p:sp>
      </p:grpSp>
      <p:grpSp>
        <p:nvGrpSpPr>
          <p:cNvPr id="16" name="组合 15"/>
          <p:cNvGrpSpPr/>
          <p:nvPr/>
        </p:nvGrpSpPr>
        <p:grpSpPr>
          <a:xfrm>
            <a:off x="5923097" y="1996234"/>
            <a:ext cx="5257353" cy="865738"/>
            <a:chOff x="4441088" y="670090"/>
            <a:chExt cx="4985024" cy="820894"/>
          </a:xfrm>
        </p:grpSpPr>
        <p:grpSp>
          <p:nvGrpSpPr>
            <p:cNvPr id="17" name="组合 16"/>
            <p:cNvGrpSpPr/>
            <p:nvPr/>
          </p:nvGrpSpPr>
          <p:grpSpPr>
            <a:xfrm>
              <a:off x="4441088" y="761746"/>
              <a:ext cx="727764" cy="729238"/>
              <a:chOff x="4339490" y="761746"/>
              <a:chExt cx="727764" cy="729238"/>
            </a:xfrm>
          </p:grpSpPr>
          <p:sp>
            <p:nvSpPr>
              <p:cNvPr id="2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21" name="TextBox 20"/>
              <p:cNvSpPr txBox="1"/>
              <p:nvPr/>
            </p:nvSpPr>
            <p:spPr>
              <a:xfrm>
                <a:off x="4474113" y="801513"/>
                <a:ext cx="453680" cy="580020"/>
              </a:xfrm>
              <a:prstGeom prst="rect">
                <a:avLst/>
              </a:prstGeom>
              <a:noFill/>
            </p:spPr>
            <p:txBody>
              <a:bodyPr wrap="none" rtlCol="0">
                <a:spAutoFit/>
              </a:bodyPr>
              <a:lstStyle/>
              <a:p>
                <a:pPr marL="0" lvl="1"/>
                <a:r>
                  <a:rPr lang="en-US" altLang="zh-CN" sz="3375" spc="316" dirty="0">
                    <a:solidFill>
                      <a:schemeClr val="accent2"/>
                    </a:solidFill>
                    <a:latin typeface="微软雅黑" pitchFamily="34" charset="-122"/>
                    <a:ea typeface="微软雅黑" pitchFamily="34" charset="-122"/>
                  </a:rPr>
                  <a:t>2</a:t>
                </a:r>
                <a:endParaRPr lang="zh-CN" altLang="en-US" sz="3375" spc="316" dirty="0">
                  <a:solidFill>
                    <a:schemeClr val="accent2"/>
                  </a:solidFill>
                  <a:latin typeface="微软雅黑" pitchFamily="34" charset="-122"/>
                  <a:ea typeface="微软雅黑" pitchFamily="34" charset="-122"/>
                </a:endParaRPr>
              </a:p>
            </p:txBody>
          </p:sp>
        </p:grpSp>
        <p:sp>
          <p:nvSpPr>
            <p:cNvPr id="18" name="矩形 39"/>
            <p:cNvSpPr>
              <a:spLocks noChangeArrowheads="1"/>
            </p:cNvSpPr>
            <p:nvPr/>
          </p:nvSpPr>
          <p:spPr bwMode="auto">
            <a:xfrm>
              <a:off x="5338826" y="1047121"/>
              <a:ext cx="4087286" cy="39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buFont typeface="Arial" charset="0"/>
                <a:buChar char="•"/>
              </a:pPr>
              <a:r>
                <a:rPr lang="zh-CN" altLang="en-US" sz="1406" dirty="0">
                  <a:solidFill>
                    <a:schemeClr val="accent1"/>
                  </a:solidFill>
                  <a:latin typeface="微软雅黑" pitchFamily="34" charset="-122"/>
                  <a:ea typeface="微软雅黑" pitchFamily="34" charset="-122"/>
                  <a:cs typeface="宋体" charset="-122"/>
                </a:rPr>
                <a:t>单击此处添加段落文本单击此处添加段落文本</a:t>
              </a:r>
            </a:p>
          </p:txBody>
        </p:sp>
        <p:sp>
          <p:nvSpPr>
            <p:cNvPr id="19" name="矩形 39"/>
            <p:cNvSpPr>
              <a:spLocks noChangeArrowheads="1"/>
            </p:cNvSpPr>
            <p:nvPr/>
          </p:nvSpPr>
          <p:spPr bwMode="auto">
            <a:xfrm>
              <a:off x="5201642" y="670090"/>
              <a:ext cx="3762378" cy="51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pPr>
              <a:r>
                <a:rPr lang="en-US" altLang="zh-CN" sz="1969" dirty="0">
                  <a:latin typeface="微软雅黑" pitchFamily="34" charset="-122"/>
                  <a:ea typeface="微软雅黑" pitchFamily="34" charset="-122"/>
                  <a:cs typeface="宋体" charset="-122"/>
                </a:rPr>
                <a:t>【 </a:t>
              </a:r>
              <a:r>
                <a:rPr lang="zh-CN" altLang="en-US" sz="1969" dirty="0">
                  <a:latin typeface="微软雅黑" pitchFamily="34" charset="-122"/>
                  <a:ea typeface="微软雅黑" pitchFamily="34" charset="-122"/>
                  <a:cs typeface="宋体" charset="-122"/>
                </a:rPr>
                <a:t>工作完成情况</a:t>
              </a:r>
              <a:r>
                <a:rPr lang="en-US" altLang="zh-CN" sz="1969" dirty="0">
                  <a:latin typeface="微软雅黑" pitchFamily="34" charset="-122"/>
                  <a:ea typeface="微软雅黑" pitchFamily="34" charset="-122"/>
                  <a:cs typeface="宋体" charset="-122"/>
                </a:rPr>
                <a:t>】</a:t>
              </a:r>
              <a:endParaRPr lang="zh-CN" altLang="en-US" sz="1969" dirty="0">
                <a:latin typeface="微软雅黑" pitchFamily="34" charset="-122"/>
                <a:ea typeface="微软雅黑" pitchFamily="34" charset="-122"/>
                <a:cs typeface="宋体" charset="-122"/>
              </a:endParaRPr>
            </a:p>
          </p:txBody>
        </p:sp>
      </p:grpSp>
      <p:grpSp>
        <p:nvGrpSpPr>
          <p:cNvPr id="22" name="组合 21"/>
          <p:cNvGrpSpPr/>
          <p:nvPr/>
        </p:nvGrpSpPr>
        <p:grpSpPr>
          <a:xfrm>
            <a:off x="6125608" y="3126260"/>
            <a:ext cx="5257353" cy="865738"/>
            <a:chOff x="4441088" y="670090"/>
            <a:chExt cx="4985024" cy="820894"/>
          </a:xfrm>
        </p:grpSpPr>
        <p:grpSp>
          <p:nvGrpSpPr>
            <p:cNvPr id="23" name="组合 22"/>
            <p:cNvGrpSpPr/>
            <p:nvPr/>
          </p:nvGrpSpPr>
          <p:grpSpPr>
            <a:xfrm>
              <a:off x="4441088" y="761746"/>
              <a:ext cx="727764" cy="729238"/>
              <a:chOff x="4339490" y="761746"/>
              <a:chExt cx="727764" cy="729238"/>
            </a:xfrm>
          </p:grpSpPr>
          <p:sp>
            <p:nvSpPr>
              <p:cNvPr id="2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27" name="TextBox 26"/>
              <p:cNvSpPr txBox="1"/>
              <p:nvPr/>
            </p:nvSpPr>
            <p:spPr>
              <a:xfrm>
                <a:off x="4474113" y="801513"/>
                <a:ext cx="453680" cy="580020"/>
              </a:xfrm>
              <a:prstGeom prst="rect">
                <a:avLst/>
              </a:prstGeom>
              <a:noFill/>
            </p:spPr>
            <p:txBody>
              <a:bodyPr wrap="none" rtlCol="0">
                <a:spAutoFit/>
              </a:bodyPr>
              <a:lstStyle/>
              <a:p>
                <a:pPr marL="0" lvl="1"/>
                <a:r>
                  <a:rPr lang="en-US" altLang="zh-CN" sz="3375" spc="316" dirty="0">
                    <a:solidFill>
                      <a:schemeClr val="accent2"/>
                    </a:solidFill>
                    <a:latin typeface="微软雅黑" pitchFamily="34" charset="-122"/>
                    <a:ea typeface="微软雅黑" pitchFamily="34" charset="-122"/>
                  </a:rPr>
                  <a:t>3</a:t>
                </a:r>
                <a:endParaRPr lang="zh-CN" altLang="en-US" sz="3375" spc="316" dirty="0">
                  <a:solidFill>
                    <a:schemeClr val="accent2"/>
                  </a:solidFill>
                  <a:latin typeface="微软雅黑" pitchFamily="34" charset="-122"/>
                  <a:ea typeface="微软雅黑" pitchFamily="34" charset="-122"/>
                </a:endParaRPr>
              </a:p>
            </p:txBody>
          </p:sp>
        </p:grpSp>
        <p:sp>
          <p:nvSpPr>
            <p:cNvPr id="24" name="矩形 39"/>
            <p:cNvSpPr>
              <a:spLocks noChangeArrowheads="1"/>
            </p:cNvSpPr>
            <p:nvPr/>
          </p:nvSpPr>
          <p:spPr bwMode="auto">
            <a:xfrm>
              <a:off x="5338826" y="1047121"/>
              <a:ext cx="4087286" cy="39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buFont typeface="Arial" charset="0"/>
                <a:buChar char="•"/>
              </a:pPr>
              <a:r>
                <a:rPr lang="zh-CN" altLang="en-US" sz="1406" dirty="0">
                  <a:solidFill>
                    <a:schemeClr val="accent1"/>
                  </a:solidFill>
                  <a:latin typeface="微软雅黑" pitchFamily="34" charset="-122"/>
                  <a:ea typeface="微软雅黑" pitchFamily="34" charset="-122"/>
                  <a:cs typeface="宋体" charset="-122"/>
                </a:rPr>
                <a:t>单击此处添加段落文本单击此处添加段落文本</a:t>
              </a:r>
            </a:p>
          </p:txBody>
        </p:sp>
        <p:sp>
          <p:nvSpPr>
            <p:cNvPr id="25" name="矩形 39"/>
            <p:cNvSpPr>
              <a:spLocks noChangeArrowheads="1"/>
            </p:cNvSpPr>
            <p:nvPr/>
          </p:nvSpPr>
          <p:spPr bwMode="auto">
            <a:xfrm>
              <a:off x="5201642" y="670090"/>
              <a:ext cx="3762378" cy="51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pPr>
              <a:r>
                <a:rPr lang="en-US" altLang="zh-CN" sz="1969" dirty="0">
                  <a:solidFill>
                    <a:schemeClr val="bg2"/>
                  </a:solidFill>
                  <a:latin typeface="微软雅黑" pitchFamily="34" charset="-122"/>
                  <a:ea typeface="微软雅黑" pitchFamily="34" charset="-122"/>
                  <a:cs typeface="宋体" charset="-122"/>
                </a:rPr>
                <a:t>【 </a:t>
              </a:r>
              <a:r>
                <a:rPr lang="zh-CN" altLang="en-US" sz="1969" dirty="0">
                  <a:solidFill>
                    <a:schemeClr val="bg2"/>
                  </a:solidFill>
                  <a:latin typeface="微软雅黑" pitchFamily="34" charset="-122"/>
                  <a:ea typeface="微软雅黑" pitchFamily="34" charset="-122"/>
                  <a:cs typeface="宋体" charset="-122"/>
                </a:rPr>
                <a:t>项目成果展示</a:t>
              </a:r>
              <a:r>
                <a:rPr lang="en-US" altLang="zh-CN" sz="1969" dirty="0">
                  <a:solidFill>
                    <a:schemeClr val="bg2"/>
                  </a:solidFill>
                  <a:latin typeface="微软雅黑" pitchFamily="34" charset="-122"/>
                  <a:ea typeface="微软雅黑" pitchFamily="34" charset="-122"/>
                  <a:cs typeface="宋体" charset="-122"/>
                </a:rPr>
                <a:t>】</a:t>
              </a:r>
              <a:endParaRPr lang="zh-CN" altLang="en-US" sz="1969" dirty="0">
                <a:solidFill>
                  <a:schemeClr val="bg2"/>
                </a:solidFill>
                <a:latin typeface="微软雅黑" pitchFamily="34" charset="-122"/>
                <a:ea typeface="微软雅黑" pitchFamily="34" charset="-122"/>
                <a:cs typeface="宋体" charset="-122"/>
              </a:endParaRPr>
            </a:p>
          </p:txBody>
        </p:sp>
      </p:grpSp>
      <p:grpSp>
        <p:nvGrpSpPr>
          <p:cNvPr id="28" name="组合 27"/>
          <p:cNvGrpSpPr/>
          <p:nvPr/>
        </p:nvGrpSpPr>
        <p:grpSpPr>
          <a:xfrm>
            <a:off x="5923097" y="4250647"/>
            <a:ext cx="5257353" cy="865738"/>
            <a:chOff x="4441088" y="670090"/>
            <a:chExt cx="4985024" cy="820894"/>
          </a:xfrm>
        </p:grpSpPr>
        <p:grpSp>
          <p:nvGrpSpPr>
            <p:cNvPr id="29" name="组合 28"/>
            <p:cNvGrpSpPr/>
            <p:nvPr/>
          </p:nvGrpSpPr>
          <p:grpSpPr>
            <a:xfrm>
              <a:off x="4441088" y="761746"/>
              <a:ext cx="727764" cy="729238"/>
              <a:chOff x="4339490" y="761746"/>
              <a:chExt cx="727764" cy="729238"/>
            </a:xfrm>
          </p:grpSpPr>
          <p:sp>
            <p:nvSpPr>
              <p:cNvPr id="3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3" name="TextBox 32"/>
              <p:cNvSpPr txBox="1"/>
              <p:nvPr/>
            </p:nvSpPr>
            <p:spPr>
              <a:xfrm>
                <a:off x="4474113" y="801513"/>
                <a:ext cx="453680" cy="580020"/>
              </a:xfrm>
              <a:prstGeom prst="rect">
                <a:avLst/>
              </a:prstGeom>
              <a:noFill/>
            </p:spPr>
            <p:txBody>
              <a:bodyPr wrap="none" rtlCol="0">
                <a:spAutoFit/>
              </a:bodyPr>
              <a:lstStyle/>
              <a:p>
                <a:pPr marL="0" lvl="1"/>
                <a:r>
                  <a:rPr lang="en-US" altLang="zh-CN" sz="3375" spc="316" dirty="0">
                    <a:solidFill>
                      <a:schemeClr val="accent2"/>
                    </a:solidFill>
                    <a:latin typeface="微软雅黑" pitchFamily="34" charset="-122"/>
                    <a:ea typeface="微软雅黑" pitchFamily="34" charset="-122"/>
                  </a:rPr>
                  <a:t>4</a:t>
                </a:r>
                <a:endParaRPr lang="zh-CN" altLang="en-US" sz="3375" spc="316" dirty="0">
                  <a:solidFill>
                    <a:schemeClr val="accent2"/>
                  </a:solidFill>
                  <a:latin typeface="微软雅黑" pitchFamily="34" charset="-122"/>
                  <a:ea typeface="微软雅黑" pitchFamily="34" charset="-122"/>
                </a:endParaRPr>
              </a:p>
            </p:txBody>
          </p:sp>
        </p:grpSp>
        <p:sp>
          <p:nvSpPr>
            <p:cNvPr id="30" name="矩形 39"/>
            <p:cNvSpPr>
              <a:spLocks noChangeArrowheads="1"/>
            </p:cNvSpPr>
            <p:nvPr/>
          </p:nvSpPr>
          <p:spPr bwMode="auto">
            <a:xfrm>
              <a:off x="5338826" y="1047121"/>
              <a:ext cx="4087286" cy="39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buFont typeface="Arial" charset="0"/>
                <a:buChar char="•"/>
              </a:pPr>
              <a:r>
                <a:rPr lang="zh-CN" altLang="en-US" sz="1406" dirty="0">
                  <a:solidFill>
                    <a:schemeClr val="accent1"/>
                  </a:solidFill>
                  <a:latin typeface="微软雅黑" pitchFamily="34" charset="-122"/>
                  <a:ea typeface="微软雅黑" pitchFamily="34" charset="-122"/>
                  <a:cs typeface="宋体" charset="-122"/>
                </a:rPr>
                <a:t>单击此处添加段落文本单击此处添加段落文本</a:t>
              </a:r>
            </a:p>
          </p:txBody>
        </p:sp>
        <p:sp>
          <p:nvSpPr>
            <p:cNvPr id="31" name="矩形 39"/>
            <p:cNvSpPr>
              <a:spLocks noChangeArrowheads="1"/>
            </p:cNvSpPr>
            <p:nvPr/>
          </p:nvSpPr>
          <p:spPr bwMode="auto">
            <a:xfrm>
              <a:off x="5201642" y="670090"/>
              <a:ext cx="3762378" cy="51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pPr>
              <a:r>
                <a:rPr lang="en-US" altLang="zh-CN" sz="1969" dirty="0">
                  <a:solidFill>
                    <a:schemeClr val="tx2"/>
                  </a:solidFill>
                  <a:latin typeface="微软雅黑" pitchFamily="34" charset="-122"/>
                  <a:ea typeface="微软雅黑" pitchFamily="34" charset="-122"/>
                  <a:cs typeface="宋体" charset="-122"/>
                </a:rPr>
                <a:t>【 </a:t>
              </a:r>
              <a:r>
                <a:rPr lang="zh-CN" altLang="en-US" sz="1969" dirty="0">
                  <a:solidFill>
                    <a:schemeClr val="tx2"/>
                  </a:solidFill>
                  <a:latin typeface="微软雅黑" pitchFamily="34" charset="-122"/>
                  <a:ea typeface="微软雅黑" pitchFamily="34" charset="-122"/>
                  <a:cs typeface="宋体" charset="-122"/>
                </a:rPr>
                <a:t>工作存在不足 </a:t>
              </a:r>
              <a:r>
                <a:rPr lang="en-US" altLang="zh-CN" sz="1969" dirty="0">
                  <a:solidFill>
                    <a:schemeClr val="tx2"/>
                  </a:solidFill>
                  <a:latin typeface="微软雅黑" pitchFamily="34" charset="-122"/>
                  <a:ea typeface="微软雅黑" pitchFamily="34" charset="-122"/>
                  <a:cs typeface="宋体" charset="-122"/>
                </a:rPr>
                <a:t>】</a:t>
              </a:r>
              <a:endParaRPr lang="zh-CN" altLang="en-US" sz="1969" dirty="0">
                <a:solidFill>
                  <a:schemeClr val="tx2"/>
                </a:solidFill>
                <a:latin typeface="微软雅黑" pitchFamily="34" charset="-122"/>
                <a:ea typeface="微软雅黑" pitchFamily="34" charset="-122"/>
                <a:cs typeface="宋体" charset="-122"/>
              </a:endParaRPr>
            </a:p>
          </p:txBody>
        </p:sp>
      </p:grpSp>
      <p:grpSp>
        <p:nvGrpSpPr>
          <p:cNvPr id="34" name="组合 33"/>
          <p:cNvGrpSpPr/>
          <p:nvPr/>
        </p:nvGrpSpPr>
        <p:grpSpPr>
          <a:xfrm>
            <a:off x="5113051" y="5167585"/>
            <a:ext cx="5257353" cy="865738"/>
            <a:chOff x="4441088" y="670090"/>
            <a:chExt cx="4985024" cy="820894"/>
          </a:xfrm>
        </p:grpSpPr>
        <p:grpSp>
          <p:nvGrpSpPr>
            <p:cNvPr id="35" name="组合 34"/>
            <p:cNvGrpSpPr/>
            <p:nvPr/>
          </p:nvGrpSpPr>
          <p:grpSpPr>
            <a:xfrm>
              <a:off x="4441088" y="761746"/>
              <a:ext cx="727764" cy="729238"/>
              <a:chOff x="4339490" y="761746"/>
              <a:chExt cx="727764" cy="729238"/>
            </a:xfrm>
          </p:grpSpPr>
          <p:sp>
            <p:nvSpPr>
              <p:cNvPr id="3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9" name="TextBox 38"/>
              <p:cNvSpPr txBox="1"/>
              <p:nvPr/>
            </p:nvSpPr>
            <p:spPr>
              <a:xfrm>
                <a:off x="4474113" y="801513"/>
                <a:ext cx="453680" cy="580020"/>
              </a:xfrm>
              <a:prstGeom prst="rect">
                <a:avLst/>
              </a:prstGeom>
              <a:noFill/>
            </p:spPr>
            <p:txBody>
              <a:bodyPr wrap="none" rtlCol="0">
                <a:spAutoFit/>
              </a:bodyPr>
              <a:lstStyle/>
              <a:p>
                <a:pPr marL="0" lvl="1"/>
                <a:r>
                  <a:rPr lang="en-US" altLang="zh-CN" sz="3375" spc="316" dirty="0">
                    <a:solidFill>
                      <a:schemeClr val="accent2"/>
                    </a:solidFill>
                    <a:latin typeface="微软雅黑" pitchFamily="34" charset="-122"/>
                    <a:ea typeface="微软雅黑" pitchFamily="34" charset="-122"/>
                  </a:rPr>
                  <a:t>5</a:t>
                </a:r>
                <a:endParaRPr lang="zh-CN" altLang="en-US" sz="3375" spc="316" dirty="0">
                  <a:solidFill>
                    <a:schemeClr val="accent2"/>
                  </a:solidFill>
                  <a:latin typeface="微软雅黑" pitchFamily="34" charset="-122"/>
                  <a:ea typeface="微软雅黑" pitchFamily="34" charset="-122"/>
                </a:endParaRPr>
              </a:p>
            </p:txBody>
          </p:sp>
        </p:grpSp>
        <p:sp>
          <p:nvSpPr>
            <p:cNvPr id="36" name="矩形 39"/>
            <p:cNvSpPr>
              <a:spLocks noChangeArrowheads="1"/>
            </p:cNvSpPr>
            <p:nvPr/>
          </p:nvSpPr>
          <p:spPr bwMode="auto">
            <a:xfrm>
              <a:off x="5338826" y="1047121"/>
              <a:ext cx="4087286" cy="39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buFont typeface="Arial" charset="0"/>
                <a:buChar char="•"/>
              </a:pPr>
              <a:r>
                <a:rPr lang="zh-CN" altLang="en-US" sz="1406" dirty="0">
                  <a:solidFill>
                    <a:schemeClr val="accent1"/>
                  </a:solidFill>
                  <a:latin typeface="微软雅黑" pitchFamily="34" charset="-122"/>
                  <a:ea typeface="微软雅黑" pitchFamily="34" charset="-122"/>
                  <a:cs typeface="宋体" charset="-122"/>
                </a:rPr>
                <a:t>单击此处添加段落文本单击此处添加段落文本</a:t>
              </a:r>
            </a:p>
          </p:txBody>
        </p:sp>
        <p:sp>
          <p:nvSpPr>
            <p:cNvPr id="37" name="矩形 39"/>
            <p:cNvSpPr>
              <a:spLocks noChangeArrowheads="1"/>
            </p:cNvSpPr>
            <p:nvPr/>
          </p:nvSpPr>
          <p:spPr bwMode="auto">
            <a:xfrm>
              <a:off x="5201642" y="670090"/>
              <a:ext cx="3762378" cy="51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1055"/>
                </a:spcBef>
              </a:pPr>
              <a:r>
                <a:rPr lang="en-US" altLang="zh-CN" sz="1969" dirty="0">
                  <a:solidFill>
                    <a:schemeClr val="bg2"/>
                  </a:solidFill>
                  <a:latin typeface="微软雅黑" pitchFamily="34" charset="-122"/>
                  <a:ea typeface="微软雅黑" pitchFamily="34" charset="-122"/>
                  <a:cs typeface="宋体" charset="-122"/>
                </a:rPr>
                <a:t>【 </a:t>
              </a:r>
              <a:r>
                <a:rPr lang="zh-CN" altLang="en-US" sz="1969" dirty="0">
                  <a:solidFill>
                    <a:schemeClr val="bg2"/>
                  </a:solidFill>
                  <a:latin typeface="微软雅黑" pitchFamily="34" charset="-122"/>
                  <a:ea typeface="微软雅黑" pitchFamily="34" charset="-122"/>
                  <a:cs typeface="宋体" charset="-122"/>
                </a:rPr>
                <a:t>明年工作计划 </a:t>
              </a:r>
              <a:r>
                <a:rPr lang="en-US" altLang="zh-CN" sz="1969" dirty="0">
                  <a:solidFill>
                    <a:schemeClr val="bg2"/>
                  </a:solidFill>
                  <a:latin typeface="微软雅黑" pitchFamily="34" charset="-122"/>
                  <a:ea typeface="微软雅黑" pitchFamily="34" charset="-122"/>
                  <a:cs typeface="宋体" charset="-122"/>
                </a:rPr>
                <a:t>】</a:t>
              </a:r>
              <a:endParaRPr lang="zh-CN" altLang="en-US" sz="1969" dirty="0">
                <a:solidFill>
                  <a:schemeClr val="bg2"/>
                </a:solidFill>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314672825"/>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1+#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1+#ppt_w/2"/>
                                          </p:val>
                                        </p:tav>
                                        <p:tav tm="100000">
                                          <p:val>
                                            <p:strVal val="#ppt_x"/>
                                          </p:val>
                                        </p:tav>
                                      </p:tavLst>
                                    </p:anim>
                                    <p:anim calcmode="lin" valueType="num">
                                      <p:cBhvr additive="base">
                                        <p:cTn id="39"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53902" y="1789757"/>
            <a:ext cx="6875953" cy="4357960"/>
            <a:chOff x="819150" y="1514022"/>
            <a:chExt cx="7134226" cy="4521653"/>
          </a:xfrm>
        </p:grpSpPr>
        <p:sp>
          <p:nvSpPr>
            <p:cNvPr id="3" name="圆角矩形 2"/>
            <p:cNvSpPr/>
            <p:nvPr/>
          </p:nvSpPr>
          <p:spPr>
            <a:xfrm>
              <a:off x="2793015" y="1514022"/>
              <a:ext cx="1512285" cy="5143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4" name="圆角矩形 3"/>
            <p:cNvSpPr/>
            <p:nvPr/>
          </p:nvSpPr>
          <p:spPr>
            <a:xfrm>
              <a:off x="5555265" y="2485570"/>
              <a:ext cx="1512285" cy="51435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5" name="圆角矩形 4"/>
            <p:cNvSpPr/>
            <p:nvPr/>
          </p:nvSpPr>
          <p:spPr>
            <a:xfrm>
              <a:off x="6441091" y="3438072"/>
              <a:ext cx="1512285" cy="51435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6" name="圆角矩形 5"/>
            <p:cNvSpPr/>
            <p:nvPr/>
          </p:nvSpPr>
          <p:spPr>
            <a:xfrm>
              <a:off x="4678965" y="3438072"/>
              <a:ext cx="1512285" cy="5143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7" name="圆角矩形 6"/>
            <p:cNvSpPr/>
            <p:nvPr/>
          </p:nvSpPr>
          <p:spPr>
            <a:xfrm>
              <a:off x="2793014" y="3438072"/>
              <a:ext cx="1512285" cy="51435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8" name="圆角矩形 7"/>
            <p:cNvSpPr/>
            <p:nvPr/>
          </p:nvSpPr>
          <p:spPr>
            <a:xfrm>
              <a:off x="1040415" y="3438072"/>
              <a:ext cx="1512285" cy="51435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9" name="圆角矩形 8"/>
            <p:cNvSpPr/>
            <p:nvPr/>
          </p:nvSpPr>
          <p:spPr>
            <a:xfrm>
              <a:off x="1040414" y="4185784"/>
              <a:ext cx="1512285" cy="51435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10" name="圆角矩形 9"/>
            <p:cNvSpPr/>
            <p:nvPr/>
          </p:nvSpPr>
          <p:spPr>
            <a:xfrm>
              <a:off x="1040413" y="4933497"/>
              <a:ext cx="1512285" cy="5143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11" name="圆角矩形 10"/>
            <p:cNvSpPr/>
            <p:nvPr/>
          </p:nvSpPr>
          <p:spPr>
            <a:xfrm>
              <a:off x="4678965" y="4132490"/>
              <a:ext cx="1512285" cy="51435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12" name="圆角矩形 11"/>
            <p:cNvSpPr/>
            <p:nvPr/>
          </p:nvSpPr>
          <p:spPr>
            <a:xfrm>
              <a:off x="4678964" y="4826908"/>
              <a:ext cx="1512285" cy="51435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sp>
          <p:nvSpPr>
            <p:cNvPr id="13" name="圆角矩形 12"/>
            <p:cNvSpPr/>
            <p:nvPr/>
          </p:nvSpPr>
          <p:spPr>
            <a:xfrm>
              <a:off x="4678964" y="5521325"/>
              <a:ext cx="1512285" cy="51435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7" dirty="0">
                  <a:solidFill>
                    <a:schemeClr val="accent2"/>
                  </a:solidFill>
                  <a:latin typeface="微软雅黑" panose="020B0503020204020204" pitchFamily="34" charset="-122"/>
                  <a:ea typeface="微软雅黑" panose="020B0503020204020204" pitchFamily="34" charset="-122"/>
                </a:rPr>
                <a:t>添加标题</a:t>
              </a:r>
            </a:p>
          </p:txBody>
        </p:sp>
        <p:cxnSp>
          <p:nvCxnSpPr>
            <p:cNvPr id="14" name="直接连接符 13"/>
            <p:cNvCxnSpPr>
              <a:stCxn id="3" idx="2"/>
              <a:endCxn id="7" idx="0"/>
            </p:cNvCxnSpPr>
            <p:nvPr/>
          </p:nvCxnSpPr>
          <p:spPr>
            <a:xfrm flipH="1">
              <a:off x="3549157" y="2028372"/>
              <a:ext cx="1" cy="140970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1796555" y="2999920"/>
              <a:ext cx="1752602"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endCxn id="8" idx="0"/>
            </p:cNvCxnSpPr>
            <p:nvPr/>
          </p:nvCxnSpPr>
          <p:spPr>
            <a:xfrm>
              <a:off x="1796555" y="2999920"/>
              <a:ext cx="3" cy="438152"/>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4" idx="1"/>
            </p:cNvCxnSpPr>
            <p:nvPr/>
          </p:nvCxnSpPr>
          <p:spPr>
            <a:xfrm>
              <a:off x="3549156" y="2733222"/>
              <a:ext cx="2006109"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6" idx="0"/>
            </p:cNvCxnSpPr>
            <p:nvPr/>
          </p:nvCxnSpPr>
          <p:spPr>
            <a:xfrm flipH="1" flipV="1">
              <a:off x="5435106" y="3218996"/>
              <a:ext cx="2" cy="219076"/>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7197233" y="3218996"/>
              <a:ext cx="2" cy="2190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435106" y="3218996"/>
              <a:ext cx="176212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4" idx="2"/>
            </p:cNvCxnSpPr>
            <p:nvPr/>
          </p:nvCxnSpPr>
          <p:spPr>
            <a:xfrm flipH="1">
              <a:off x="6311407" y="2999920"/>
              <a:ext cx="1" cy="219076"/>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819150" y="3695247"/>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819150" y="4442959"/>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819150" y="5190672"/>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19150" y="3695247"/>
              <a:ext cx="0" cy="1495425"/>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4456602" y="3701144"/>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456602" y="5778500"/>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456602" y="4393596"/>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4456602" y="5086048"/>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456602" y="3695247"/>
              <a:ext cx="0" cy="208325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8409534" y="2232652"/>
            <a:ext cx="3386393" cy="3708588"/>
            <a:chOff x="6231835" y="1104259"/>
            <a:chExt cx="2471633" cy="2706794"/>
          </a:xfrm>
        </p:grpSpPr>
        <p:sp>
          <p:nvSpPr>
            <p:cNvPr id="32" name="文本框 31"/>
            <p:cNvSpPr txBox="1"/>
            <p:nvPr/>
          </p:nvSpPr>
          <p:spPr>
            <a:xfrm>
              <a:off x="6231835" y="1104259"/>
              <a:ext cx="2408234" cy="664210"/>
            </a:xfrm>
            <a:prstGeom prst="rect">
              <a:avLst/>
            </a:prstGeom>
            <a:noFill/>
          </p:spPr>
          <p:txBody>
            <a:bodyPr wrap="square" lIns="96435" tIns="48218" rIns="96435" bIns="48218" rtlCol="0">
              <a:spAutoFit/>
            </a:bodyPr>
            <a:lstStyle/>
            <a:p>
              <a:pPr>
                <a:spcBef>
                  <a:spcPts val="633"/>
                </a:spcBef>
              </a:pPr>
              <a:r>
                <a:rPr lang="en-US" altLang="zh-CN" sz="1969" dirty="0">
                  <a:solidFill>
                    <a:schemeClr val="bg1"/>
                  </a:solidFill>
                  <a:latin typeface="微软雅黑" panose="020B0503020204020204" pitchFamily="34" charset="-122"/>
                  <a:ea typeface="微软雅黑" panose="020B0503020204020204" pitchFamily="34" charset="-122"/>
                </a:rPr>
                <a:t>01.</a:t>
              </a:r>
              <a:r>
                <a:rPr lang="zh-CN" altLang="en-US" sz="1969" dirty="0">
                  <a:solidFill>
                    <a:schemeClr val="bg1"/>
                  </a:solidFill>
                  <a:latin typeface="微软雅黑" panose="020B0503020204020204" pitchFamily="34" charset="-122"/>
                  <a:ea typeface="微软雅黑" panose="020B0503020204020204" pitchFamily="34" charset="-122"/>
                </a:rPr>
                <a:t>添加标题</a:t>
              </a:r>
              <a:endParaRPr lang="en-US" altLang="zh-CN" sz="1969" dirty="0">
                <a:solidFill>
                  <a:schemeClr val="bg1"/>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3" name="文本框 32"/>
            <p:cNvSpPr txBox="1"/>
            <p:nvPr/>
          </p:nvSpPr>
          <p:spPr>
            <a:xfrm>
              <a:off x="6231835" y="2033841"/>
              <a:ext cx="2408234" cy="664210"/>
            </a:xfrm>
            <a:prstGeom prst="rect">
              <a:avLst/>
            </a:prstGeom>
            <a:noFill/>
          </p:spPr>
          <p:txBody>
            <a:bodyPr wrap="square" lIns="96435" tIns="48218" rIns="96435" bIns="48218" rtlCol="0">
              <a:spAutoFit/>
            </a:bodyPr>
            <a:lstStyle/>
            <a:p>
              <a:pPr>
                <a:spcBef>
                  <a:spcPts val="633"/>
                </a:spcBef>
              </a:pPr>
              <a:r>
                <a:rPr lang="en-US" altLang="zh-CN" sz="1969" dirty="0">
                  <a:latin typeface="微软雅黑" panose="020B0503020204020204" pitchFamily="34" charset="-122"/>
                  <a:ea typeface="微软雅黑" panose="020B0503020204020204" pitchFamily="34" charset="-122"/>
                </a:rPr>
                <a:t>02.</a:t>
              </a:r>
              <a:r>
                <a:rPr lang="zh-CN" altLang="en-US" sz="1969" dirty="0">
                  <a:latin typeface="微软雅黑" panose="020B0503020204020204" pitchFamily="34" charset="-122"/>
                  <a:ea typeface="微软雅黑" panose="020B0503020204020204" pitchFamily="34" charset="-122"/>
                </a:rPr>
                <a:t>添加标题</a:t>
              </a:r>
              <a:endParaRPr lang="en-US" altLang="zh-CN" sz="1969" dirty="0">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r>
                <a:rPr lang="zh-CN" altLang="en-US" sz="1406" dirty="0">
                  <a:solidFill>
                    <a:srgbClr val="080808"/>
                  </a:solidFill>
                  <a:latin typeface="微软雅黑" panose="020B0503020204020204" pitchFamily="34" charset="-122"/>
                  <a:ea typeface="微软雅黑" panose="020B0503020204020204" pitchFamily="34" charset="-122"/>
                </a:rPr>
                <a:t>。</a:t>
              </a:r>
            </a:p>
          </p:txBody>
        </p:sp>
        <p:sp>
          <p:nvSpPr>
            <p:cNvPr id="34" name="文本框 33"/>
            <p:cNvSpPr txBox="1"/>
            <p:nvPr/>
          </p:nvSpPr>
          <p:spPr>
            <a:xfrm>
              <a:off x="6231835" y="2963423"/>
              <a:ext cx="2408234" cy="664210"/>
            </a:xfrm>
            <a:prstGeom prst="rect">
              <a:avLst/>
            </a:prstGeom>
            <a:noFill/>
          </p:spPr>
          <p:txBody>
            <a:bodyPr wrap="square" lIns="96435" tIns="48218" rIns="96435" bIns="48218" rtlCol="0">
              <a:spAutoFit/>
            </a:bodyPr>
            <a:lstStyle/>
            <a:p>
              <a:pPr>
                <a:spcBef>
                  <a:spcPts val="633"/>
                </a:spcBef>
              </a:pPr>
              <a:r>
                <a:rPr lang="en-US" altLang="zh-CN" sz="1969" dirty="0">
                  <a:solidFill>
                    <a:schemeClr val="bg2"/>
                  </a:solidFill>
                  <a:latin typeface="微软雅黑" panose="020B0503020204020204" pitchFamily="34" charset="-122"/>
                  <a:ea typeface="微软雅黑" panose="020B0503020204020204" pitchFamily="34" charset="-122"/>
                </a:rPr>
                <a:t>03.</a:t>
              </a:r>
              <a:r>
                <a:rPr lang="zh-CN" altLang="en-US" sz="1969" dirty="0">
                  <a:solidFill>
                    <a:schemeClr val="bg2"/>
                  </a:solidFill>
                  <a:latin typeface="微软雅黑" panose="020B0503020204020204" pitchFamily="34" charset="-122"/>
                  <a:ea typeface="微软雅黑" panose="020B0503020204020204" pitchFamily="34" charset="-122"/>
                </a:rPr>
                <a:t>添加标题</a:t>
              </a:r>
              <a:endParaRPr lang="en-US" altLang="zh-CN" sz="1969" dirty="0">
                <a:solidFill>
                  <a:schemeClr val="bg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bg2"/>
                  </a:solidFill>
                  <a:latin typeface="微软雅黑" panose="020B0503020204020204" pitchFamily="34" charset="-122"/>
                  <a:ea typeface="微软雅黑" panose="020B0503020204020204" pitchFamily="34" charset="-122"/>
                </a:rPr>
                <a:t>在此处添加文字在此处添加文字，在此处添加文字。</a:t>
              </a:r>
            </a:p>
          </p:txBody>
        </p:sp>
        <p:cxnSp>
          <p:nvCxnSpPr>
            <p:cNvPr id="35" name="直接连接符 34"/>
            <p:cNvCxnSpPr/>
            <p:nvPr/>
          </p:nvCxnSpPr>
          <p:spPr>
            <a:xfrm>
              <a:off x="6231835" y="1968986"/>
              <a:ext cx="247163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231835" y="2890019"/>
              <a:ext cx="24716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231835" y="3811053"/>
              <a:ext cx="2471633"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394155" y="341250"/>
            <a:ext cx="4000834" cy="438581"/>
            <a:chOff x="568442" y="319364"/>
            <a:chExt cx="3793593" cy="415864"/>
          </a:xfrm>
        </p:grpSpPr>
        <p:sp>
          <p:nvSpPr>
            <p:cNvPr id="39"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40" name="等腰三角形 39"/>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1"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20503748"/>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94014" y="2401257"/>
            <a:ext cx="4959178" cy="1477199"/>
          </a:xfrm>
          <a:prstGeom prst="rect">
            <a:avLst/>
          </a:prstGeom>
          <a:noFill/>
        </p:spPr>
        <p:txBody>
          <a:bodyPr wrap="none" rtlCol="0">
            <a:spAutoFit/>
          </a:bodyPr>
          <a:lstStyle/>
          <a:p>
            <a:pPr marL="0" lvl="1"/>
            <a:r>
              <a:rPr lang="zh-CN" altLang="en-US" sz="1969" b="1" dirty="0">
                <a:solidFill>
                  <a:schemeClr val="accent1"/>
                </a:solidFill>
                <a:latin typeface="+mj-ea"/>
                <a:ea typeface="+mj-ea"/>
              </a:rPr>
              <a:t> </a:t>
            </a:r>
            <a:r>
              <a:rPr lang="zh-CN" altLang="en-US" sz="3937" b="1" dirty="0">
                <a:solidFill>
                  <a:schemeClr val="accent1"/>
                </a:solidFill>
                <a:latin typeface="+mj-ea"/>
                <a:ea typeface="+mj-ea"/>
              </a:rPr>
              <a:t>第五部分</a:t>
            </a:r>
            <a:endParaRPr lang="en-US" altLang="zh-CN" sz="3937" b="1" dirty="0">
              <a:solidFill>
                <a:schemeClr val="accent1"/>
              </a:solidFill>
              <a:latin typeface="+mj-ea"/>
              <a:ea typeface="+mj-ea"/>
            </a:endParaRPr>
          </a:p>
          <a:p>
            <a:pPr marL="0" lvl="1" algn="ctr"/>
            <a:r>
              <a:rPr lang="zh-CN" altLang="en-US" sz="5062" b="1" dirty="0">
                <a:solidFill>
                  <a:schemeClr val="bg1"/>
                </a:solidFill>
                <a:latin typeface="+mj-ea"/>
                <a:ea typeface="+mj-ea"/>
              </a:rPr>
              <a:t>明年工作计划</a:t>
            </a:r>
            <a:endParaRPr lang="en-US" altLang="zh-CN" sz="5062" b="1" dirty="0">
              <a:solidFill>
                <a:schemeClr val="bg1"/>
              </a:solidFill>
              <a:latin typeface="+mj-ea"/>
              <a:ea typeface="+mj-ea"/>
            </a:endParaRPr>
          </a:p>
        </p:txBody>
      </p:sp>
      <p:cxnSp>
        <p:nvCxnSpPr>
          <p:cNvPr id="3" name="直接连接符 2"/>
          <p:cNvCxnSpPr/>
          <p:nvPr/>
        </p:nvCxnSpPr>
        <p:spPr>
          <a:xfrm flipV="1">
            <a:off x="5390243" y="2300001"/>
            <a:ext cx="0" cy="2706073"/>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536907" y="4541560"/>
            <a:ext cx="1269558" cy="346249"/>
          </a:xfrm>
          <a:prstGeom prst="rect">
            <a:avLst/>
          </a:prstGeom>
          <a:noFill/>
        </p:spPr>
        <p:txBody>
          <a:bodyPr wrap="square" lIns="0" tIns="0" rIns="0" bIns="0" rtlCol="0">
            <a:spAutoFit/>
          </a:bodyPr>
          <a:lstStyle/>
          <a:p>
            <a:r>
              <a:rPr lang="en-US" altLang="zh-CN" sz="2250" dirty="0">
                <a:solidFill>
                  <a:srgbClr val="080808"/>
                </a:solidFill>
                <a:latin typeface="+mj-ea"/>
                <a:ea typeface="+mj-ea"/>
              </a:rPr>
              <a:t>PART 05</a:t>
            </a:r>
            <a:endParaRPr lang="zh-CN" altLang="en-US" sz="2250" dirty="0">
              <a:solidFill>
                <a:srgbClr val="080808"/>
              </a:solidFill>
              <a:latin typeface="+mj-ea"/>
              <a:ea typeface="+mj-ea"/>
            </a:endParaRPr>
          </a:p>
        </p:txBody>
      </p:sp>
      <p:grpSp>
        <p:nvGrpSpPr>
          <p:cNvPr id="5" name="组合 4"/>
          <p:cNvGrpSpPr/>
          <p:nvPr/>
        </p:nvGrpSpPr>
        <p:grpSpPr>
          <a:xfrm>
            <a:off x="3263874" y="2401260"/>
            <a:ext cx="1683435" cy="168343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7"/>
          <p:cNvSpPr txBox="1"/>
          <p:nvPr/>
        </p:nvSpPr>
        <p:spPr>
          <a:xfrm>
            <a:off x="5829947"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9" name="TextBox 8"/>
          <p:cNvSpPr txBox="1"/>
          <p:nvPr/>
        </p:nvSpPr>
        <p:spPr>
          <a:xfrm>
            <a:off x="7310185" y="3920093"/>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0" name="TextBox 9"/>
          <p:cNvSpPr txBox="1"/>
          <p:nvPr/>
        </p:nvSpPr>
        <p:spPr>
          <a:xfrm>
            <a:off x="8730456"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1" name="TextBox 10"/>
          <p:cNvSpPr txBox="1"/>
          <p:nvPr/>
        </p:nvSpPr>
        <p:spPr>
          <a:xfrm>
            <a:off x="5829947"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2" name="TextBox 11"/>
          <p:cNvSpPr txBox="1"/>
          <p:nvPr/>
        </p:nvSpPr>
        <p:spPr>
          <a:xfrm>
            <a:off x="7310186"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3" name="TextBox 12"/>
          <p:cNvSpPr txBox="1"/>
          <p:nvPr/>
        </p:nvSpPr>
        <p:spPr>
          <a:xfrm>
            <a:off x="8729913"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14" name="TextBox 13"/>
          <p:cNvSpPr txBox="1"/>
          <p:nvPr/>
        </p:nvSpPr>
        <p:spPr>
          <a:xfrm>
            <a:off x="3574089" y="2701993"/>
            <a:ext cx="1269558" cy="1081963"/>
          </a:xfrm>
          <a:prstGeom prst="rect">
            <a:avLst/>
          </a:prstGeom>
          <a:noFill/>
        </p:spPr>
        <p:txBody>
          <a:bodyPr wrap="square" lIns="0" tIns="0" rIns="0" bIns="0" rtlCol="0">
            <a:spAutoFit/>
          </a:bodyPr>
          <a:lstStyle/>
          <a:p>
            <a:r>
              <a:rPr lang="en-US" altLang="zh-CN" sz="7031" b="1" dirty="0">
                <a:solidFill>
                  <a:schemeClr val="accent2"/>
                </a:solidFill>
                <a:latin typeface="+mj-ea"/>
                <a:ea typeface="+mj-ea"/>
              </a:rPr>
              <a:t>05</a:t>
            </a:r>
            <a:endParaRPr lang="zh-CN" altLang="en-US" sz="7031" b="1" dirty="0">
              <a:solidFill>
                <a:schemeClr val="accent2"/>
              </a:solidFill>
              <a:latin typeface="+mj-ea"/>
              <a:ea typeface="+mj-ea"/>
            </a:endParaRPr>
          </a:p>
        </p:txBody>
      </p:sp>
      <p:pic>
        <p:nvPicPr>
          <p:cNvPr id="16" name="Picture 3" descr="C:\Users\zjd\Desktop\警察10.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52778" y="1958876"/>
            <a:ext cx="2735179" cy="5645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18331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1500"/>
                            </p:stCondLst>
                            <p:childTnLst>
                              <p:par>
                                <p:cTn id="26" presetID="1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p:tgtEl>
                                          <p:spTgt spid="2"/>
                                        </p:tgtEl>
                                        <p:attrNameLst>
                                          <p:attrName>ppt_x</p:attrName>
                                        </p:attrNameLst>
                                      </p:cBhvr>
                                      <p:tavLst>
                                        <p:tav tm="0">
                                          <p:val>
                                            <p:strVal val="#ppt_x-#ppt_w*1.125000"/>
                                          </p:val>
                                        </p:tav>
                                        <p:tav tm="100000">
                                          <p:val>
                                            <p:strVal val="#ppt_x"/>
                                          </p:val>
                                        </p:tav>
                                      </p:tavLst>
                                    </p:anim>
                                    <p:animEffect transition="in" filter="wipe(right)">
                                      <p:cBhvr>
                                        <p:cTn id="29" dur="500"/>
                                        <p:tgtEl>
                                          <p:spTgt spid="2"/>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anim calcmode="lin" valueType="num">
                                      <p:cBhvr>
                                        <p:cTn id="34" dur="500" fill="hold"/>
                                        <p:tgtEl>
                                          <p:spTgt spid="4"/>
                                        </p:tgtEl>
                                        <p:attrNameLst>
                                          <p:attrName>ppt_x</p:attrName>
                                        </p:attrNameLst>
                                      </p:cBhvr>
                                      <p:tavLst>
                                        <p:tav tm="0">
                                          <p:val>
                                            <p:strVal val="#ppt_x"/>
                                          </p:val>
                                        </p:tav>
                                        <p:tav tm="100000">
                                          <p:val>
                                            <p:strVal val="#ppt_x"/>
                                          </p:val>
                                        </p:tav>
                                      </p:tavLst>
                                    </p:anim>
                                    <p:anim calcmode="lin" valueType="num">
                                      <p:cBhvr>
                                        <p:cTn id="35" dur="5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6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8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4155" y="341250"/>
            <a:ext cx="4000834" cy="438581"/>
            <a:chOff x="568442" y="319364"/>
            <a:chExt cx="3793593" cy="415864"/>
          </a:xfrm>
        </p:grpSpPr>
        <p:sp>
          <p:nvSpPr>
            <p:cNvPr id="3"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4" name="等腰三角形 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259686" y="1489955"/>
            <a:ext cx="4413601" cy="5119541"/>
            <a:chOff x="3029025" y="774337"/>
            <a:chExt cx="3138733" cy="3640762"/>
          </a:xfrm>
        </p:grpSpPr>
        <p:sp>
          <p:nvSpPr>
            <p:cNvPr id="7"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bg2"/>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8"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tx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9" name="组合 8"/>
            <p:cNvGrpSpPr/>
            <p:nvPr/>
          </p:nvGrpSpPr>
          <p:grpSpPr>
            <a:xfrm>
              <a:off x="3297814" y="774337"/>
              <a:ext cx="2599732" cy="3640762"/>
              <a:chOff x="3297814" y="774337"/>
              <a:chExt cx="2599732" cy="3640762"/>
            </a:xfrm>
          </p:grpSpPr>
          <p:sp>
            <p:nvSpPr>
              <p:cNvPr id="10"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tx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11"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tx2"/>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12"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bg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13"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96435" tIns="48218" rIns="96435" bIns="48218" anchor="ctr"/>
              <a:lstStyle/>
              <a:p>
                <a:pPr algn="ctr">
                  <a:defRPr/>
                </a:pPr>
                <a:r>
                  <a:rPr lang="zh-CN" altLang="en-US" sz="3094" kern="0" dirty="0">
                    <a:solidFill>
                      <a:schemeClr val="bg1"/>
                    </a:solidFill>
                    <a:latin typeface="微软雅黑" panose="020B0503020204020204" pitchFamily="34" charset="-122"/>
                    <a:ea typeface="微软雅黑" panose="020B0503020204020204" pitchFamily="34" charset="-122"/>
                  </a:rPr>
                  <a:t>标题</a:t>
                </a:r>
                <a:endParaRPr lang="en-US" altLang="zh-CN" sz="3094"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3094" kern="0" dirty="0">
                    <a:solidFill>
                      <a:schemeClr val="bg1"/>
                    </a:solidFill>
                    <a:latin typeface="微软雅黑" panose="020B0503020204020204" pitchFamily="34" charset="-122"/>
                    <a:ea typeface="微软雅黑" panose="020B0503020204020204" pitchFamily="34" charset="-122"/>
                  </a:rPr>
                  <a:t>文字</a:t>
                </a:r>
              </a:p>
            </p:txBody>
          </p:sp>
          <p:sp>
            <p:nvSpPr>
              <p:cNvPr id="14"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bg1"/>
              </a:solidFill>
              <a:ln>
                <a:noFill/>
              </a:ln>
            </p:spPr>
            <p:txBody>
              <a:bodyPr lIns="0" tIns="379667" rIns="3417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15" name="组合 14"/>
              <p:cNvGrpSpPr/>
              <p:nvPr/>
            </p:nvGrpSpPr>
            <p:grpSpPr>
              <a:xfrm>
                <a:off x="4360129" y="3530858"/>
                <a:ext cx="307073" cy="237080"/>
                <a:chOff x="7504113" y="1512888"/>
                <a:chExt cx="215900" cy="166688"/>
              </a:xfrm>
              <a:solidFill>
                <a:schemeClr val="accent2"/>
              </a:solidFill>
            </p:grpSpPr>
            <p:sp>
              <p:nvSpPr>
                <p:cNvPr id="39" name="Freeform 26"/>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40" name="Freeform 27"/>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41" name="Freeform 28"/>
                <p:cNvSpPr>
                  <a:spLocks/>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nvGrpSpPr>
              <p:cNvPr id="16" name="组合 15"/>
              <p:cNvGrpSpPr/>
              <p:nvPr/>
            </p:nvGrpSpPr>
            <p:grpSpPr>
              <a:xfrm>
                <a:off x="5524115" y="2028034"/>
                <a:ext cx="176117" cy="307073"/>
                <a:chOff x="5816601" y="1463675"/>
                <a:chExt cx="123825" cy="215900"/>
              </a:xfrm>
              <a:solidFill>
                <a:schemeClr val="accent2"/>
              </a:solidFill>
            </p:grpSpPr>
            <p:sp>
              <p:nvSpPr>
                <p:cNvPr id="37" name="Freeform 52"/>
                <p:cNvSpPr>
                  <a:spLocks/>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8" name="Freeform 53"/>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sp>
            <p:nvSpPr>
              <p:cNvPr id="17" name="Freeform 54"/>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a:extLst/>
            </p:spPr>
            <p:txBody>
              <a:bodyPr vert="horz" wrap="square" lIns="96435" tIns="48218" rIns="96435" bIns="48218" numCol="1" anchor="t" anchorCtr="0" compatLnSpc="1">
                <a:prstTxWarp prst="textNoShape">
                  <a:avLst/>
                </a:prstTxWarp>
              </a:bodyPr>
              <a:lstStyle/>
              <a:p>
                <a:endParaRPr lang="zh-CN" altLang="en-US">
                  <a:solidFill>
                    <a:srgbClr val="080808"/>
                  </a:solidFill>
                </a:endParaRPr>
              </a:p>
            </p:txBody>
          </p:sp>
          <p:grpSp>
            <p:nvGrpSpPr>
              <p:cNvPr id="18" name="组合 17"/>
              <p:cNvGrpSpPr/>
              <p:nvPr/>
            </p:nvGrpSpPr>
            <p:grpSpPr>
              <a:xfrm>
                <a:off x="3464118" y="2877150"/>
                <a:ext cx="307073" cy="248371"/>
                <a:chOff x="5337176" y="1504950"/>
                <a:chExt cx="215900" cy="174626"/>
              </a:xfrm>
              <a:solidFill>
                <a:schemeClr val="accent2"/>
              </a:solidFill>
            </p:grpSpPr>
            <p:sp>
              <p:nvSpPr>
                <p:cNvPr id="34"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5"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6"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nvGrpSpPr>
              <p:cNvPr id="19" name="组合 18"/>
              <p:cNvGrpSpPr/>
              <p:nvPr/>
            </p:nvGrpSpPr>
            <p:grpSpPr>
              <a:xfrm>
                <a:off x="4558422" y="1387159"/>
                <a:ext cx="307073" cy="295781"/>
                <a:chOff x="4903788" y="1471613"/>
                <a:chExt cx="215900" cy="207963"/>
              </a:xfrm>
              <a:solidFill>
                <a:schemeClr val="accent2"/>
              </a:solidFill>
            </p:grpSpPr>
            <p:sp>
              <p:nvSpPr>
                <p:cNvPr id="32"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3"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nvGrpSpPr>
              <p:cNvPr id="20" name="组合 19"/>
              <p:cNvGrpSpPr/>
              <p:nvPr/>
            </p:nvGrpSpPr>
            <p:grpSpPr>
              <a:xfrm>
                <a:off x="3616440" y="1766118"/>
                <a:ext cx="307073" cy="282238"/>
                <a:chOff x="4470401" y="1481138"/>
                <a:chExt cx="215900" cy="198438"/>
              </a:xfrm>
              <a:solidFill>
                <a:schemeClr val="accent2"/>
              </a:solidFill>
            </p:grpSpPr>
            <p:sp>
              <p:nvSpPr>
                <p:cNvPr id="21"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2"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3"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4"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5"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6"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7"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8"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29"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0"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sp>
              <p:nvSpPr>
                <p:cNvPr id="31"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solidFill>
                      <a:srgbClr val="080808"/>
                    </a:solidFill>
                  </a:endParaRPr>
                </a:p>
              </p:txBody>
            </p:sp>
          </p:grpSp>
        </p:grpSp>
      </p:grpSp>
      <p:grpSp>
        <p:nvGrpSpPr>
          <p:cNvPr id="42" name="组合 41"/>
          <p:cNvGrpSpPr/>
          <p:nvPr/>
        </p:nvGrpSpPr>
        <p:grpSpPr>
          <a:xfrm>
            <a:off x="7393403" y="1996235"/>
            <a:ext cx="4724174" cy="4092179"/>
            <a:chOff x="5257568" y="1134377"/>
            <a:chExt cx="3359597" cy="2910154"/>
          </a:xfrm>
        </p:grpSpPr>
        <p:cxnSp>
          <p:nvCxnSpPr>
            <p:cNvPr id="43" name="直接连接符 42"/>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44" name="直接连接符 43"/>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45" name="直接连接符 44"/>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46" name="直接连接符 45"/>
            <p:cNvCxnSpPr/>
            <p:nvPr/>
          </p:nvCxnSpPr>
          <p:spPr bwMode="auto">
            <a:xfrm>
              <a:off x="6277266" y="2333038"/>
              <a:ext cx="0" cy="489227"/>
            </a:xfrm>
            <a:prstGeom prst="line">
              <a:avLst/>
            </a:prstGeom>
            <a:noFill/>
            <a:ln w="76200" cap="flat" cmpd="sng" algn="ctr">
              <a:solidFill>
                <a:schemeClr val="bg2"/>
              </a:solidFill>
              <a:prstDash val="solid"/>
              <a:miter lim="800000"/>
            </a:ln>
            <a:effectLst/>
          </p:spPr>
        </p:cxnSp>
        <p:cxnSp>
          <p:nvCxnSpPr>
            <p:cNvPr id="47" name="直接连接符 46"/>
            <p:cNvCxnSpPr/>
            <p:nvPr/>
          </p:nvCxnSpPr>
          <p:spPr bwMode="auto">
            <a:xfrm>
              <a:off x="6277265" y="1228009"/>
              <a:ext cx="0" cy="489227"/>
            </a:xfrm>
            <a:prstGeom prst="line">
              <a:avLst/>
            </a:prstGeom>
            <a:noFill/>
            <a:ln w="76200" cap="flat" cmpd="sng" algn="ctr">
              <a:solidFill>
                <a:schemeClr val="tx1"/>
              </a:solidFill>
              <a:prstDash val="solid"/>
              <a:miter lim="800000"/>
            </a:ln>
            <a:effectLst/>
          </p:spPr>
        </p:cxnSp>
        <p:cxnSp>
          <p:nvCxnSpPr>
            <p:cNvPr id="48" name="直接连接符 47"/>
            <p:cNvCxnSpPr/>
            <p:nvPr/>
          </p:nvCxnSpPr>
          <p:spPr bwMode="auto">
            <a:xfrm>
              <a:off x="6277265" y="3416734"/>
              <a:ext cx="0" cy="489227"/>
            </a:xfrm>
            <a:prstGeom prst="line">
              <a:avLst/>
            </a:prstGeom>
            <a:noFill/>
            <a:ln w="76200" cap="flat" cmpd="sng" algn="ctr">
              <a:solidFill>
                <a:schemeClr val="tx2"/>
              </a:solidFill>
              <a:prstDash val="solid"/>
              <a:miter lim="800000"/>
            </a:ln>
            <a:effectLst/>
          </p:spPr>
        </p:cxnSp>
        <p:sp>
          <p:nvSpPr>
            <p:cNvPr id="49" name="文本框 49"/>
            <p:cNvSpPr txBox="1"/>
            <p:nvPr/>
          </p:nvSpPr>
          <p:spPr>
            <a:xfrm>
              <a:off x="6402162" y="1134377"/>
              <a:ext cx="2215003" cy="677906"/>
            </a:xfrm>
            <a:prstGeom prst="rect">
              <a:avLst/>
            </a:prstGeom>
            <a:noFill/>
          </p:spPr>
          <p:txBody>
            <a:bodyPr wrap="square" lIns="96435" tIns="48218" rIns="96435" bIns="48218" rtlCol="0">
              <a:spAutoFit/>
            </a:bodyPr>
            <a:lstStyle/>
            <a:p>
              <a:pPr>
                <a:spcBef>
                  <a:spcPts val="633"/>
                </a:spcBef>
              </a:pPr>
              <a:r>
                <a:rPr lang="zh-CN" altLang="en-US" sz="2250" dirty="0">
                  <a:latin typeface="微软雅黑" panose="020B0503020204020204" pitchFamily="34" charset="-122"/>
                  <a:ea typeface="微软雅黑" panose="020B0503020204020204" pitchFamily="34" charset="-122"/>
                </a:rPr>
                <a:t>添加标题</a:t>
              </a:r>
              <a:endParaRPr lang="en-US" altLang="zh-CN" sz="2250" dirty="0">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50" name="文本框 50"/>
            <p:cNvSpPr txBox="1"/>
            <p:nvPr/>
          </p:nvSpPr>
          <p:spPr>
            <a:xfrm>
              <a:off x="6402162" y="2247209"/>
              <a:ext cx="2215003" cy="677906"/>
            </a:xfrm>
            <a:prstGeom prst="rect">
              <a:avLst/>
            </a:prstGeom>
            <a:noFill/>
          </p:spPr>
          <p:txBody>
            <a:bodyPr wrap="square" lIns="96435" tIns="48218" rIns="96435" bIns="48218" rtlCol="0">
              <a:spAutoFit/>
            </a:bodyPr>
            <a:lstStyle/>
            <a:p>
              <a:pPr>
                <a:spcBef>
                  <a:spcPts val="633"/>
                </a:spcBef>
              </a:pPr>
              <a:r>
                <a:rPr lang="zh-CN" altLang="en-US" sz="2250" dirty="0">
                  <a:solidFill>
                    <a:schemeClr val="bg2"/>
                  </a:solidFill>
                  <a:latin typeface="微软雅黑" panose="020B0503020204020204" pitchFamily="34" charset="-122"/>
                  <a:ea typeface="微软雅黑" panose="020B0503020204020204" pitchFamily="34" charset="-122"/>
                </a:rPr>
                <a:t>添加标题</a:t>
              </a:r>
              <a:endParaRPr lang="en-US" altLang="zh-CN" sz="2250" dirty="0">
                <a:solidFill>
                  <a:schemeClr val="bg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51" name="文本框 51"/>
            <p:cNvSpPr txBox="1"/>
            <p:nvPr/>
          </p:nvSpPr>
          <p:spPr>
            <a:xfrm>
              <a:off x="6402162" y="3366625"/>
              <a:ext cx="2215003" cy="677906"/>
            </a:xfrm>
            <a:prstGeom prst="rect">
              <a:avLst/>
            </a:prstGeom>
            <a:noFill/>
          </p:spPr>
          <p:txBody>
            <a:bodyPr wrap="square" lIns="96435" tIns="48218" rIns="96435" bIns="48218" rtlCol="0">
              <a:spAutoFit/>
            </a:bodyPr>
            <a:lstStyle/>
            <a:p>
              <a:pPr>
                <a:spcBef>
                  <a:spcPts val="633"/>
                </a:spcBef>
              </a:pPr>
              <a:r>
                <a:rPr lang="zh-CN" altLang="en-US" sz="2250" dirty="0">
                  <a:solidFill>
                    <a:schemeClr val="tx2"/>
                  </a:solidFill>
                  <a:latin typeface="微软雅黑" panose="020B0503020204020204" pitchFamily="34" charset="-122"/>
                  <a:ea typeface="微软雅黑" panose="020B0503020204020204" pitchFamily="34" charset="-122"/>
                </a:rPr>
                <a:t>添加标题</a:t>
              </a:r>
              <a:endParaRPr lang="en-US" altLang="zh-CN" sz="2250" dirty="0">
                <a:solidFill>
                  <a:schemeClr val="tx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52" name="组合 51"/>
          <p:cNvGrpSpPr/>
          <p:nvPr/>
        </p:nvGrpSpPr>
        <p:grpSpPr>
          <a:xfrm>
            <a:off x="884562" y="1996235"/>
            <a:ext cx="4653008" cy="4036922"/>
            <a:chOff x="628805" y="1134377"/>
            <a:chExt cx="3308987" cy="2870858"/>
          </a:xfrm>
        </p:grpSpPr>
        <p:cxnSp>
          <p:nvCxnSpPr>
            <p:cNvPr id="53" name="直接连接符 52"/>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54" name="直接连接符 53"/>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55" name="直接连接符 54"/>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56" name="直接连接符 55"/>
            <p:cNvCxnSpPr/>
            <p:nvPr/>
          </p:nvCxnSpPr>
          <p:spPr bwMode="auto">
            <a:xfrm flipH="1">
              <a:off x="2925205" y="3416734"/>
              <a:ext cx="0" cy="489227"/>
            </a:xfrm>
            <a:prstGeom prst="line">
              <a:avLst/>
            </a:prstGeom>
            <a:noFill/>
            <a:ln w="76200" cap="flat" cmpd="sng" algn="ctr">
              <a:solidFill>
                <a:schemeClr val="bg1"/>
              </a:solidFill>
              <a:prstDash val="solid"/>
              <a:miter lim="800000"/>
            </a:ln>
            <a:effectLst/>
          </p:spPr>
        </p:cxnSp>
        <p:cxnSp>
          <p:nvCxnSpPr>
            <p:cNvPr id="57" name="直接连接符 56"/>
            <p:cNvCxnSpPr/>
            <p:nvPr/>
          </p:nvCxnSpPr>
          <p:spPr bwMode="auto">
            <a:xfrm flipH="1">
              <a:off x="2925206" y="2333038"/>
              <a:ext cx="0" cy="489227"/>
            </a:xfrm>
            <a:prstGeom prst="line">
              <a:avLst/>
            </a:prstGeom>
            <a:noFill/>
            <a:ln w="76200" cap="flat" cmpd="sng" algn="ctr">
              <a:solidFill>
                <a:schemeClr val="tx1"/>
              </a:solidFill>
              <a:prstDash val="solid"/>
              <a:miter lim="800000"/>
            </a:ln>
            <a:effectLst/>
          </p:spPr>
        </p:cxnSp>
        <p:cxnSp>
          <p:nvCxnSpPr>
            <p:cNvPr id="58" name="直接连接符 57"/>
            <p:cNvCxnSpPr/>
            <p:nvPr/>
          </p:nvCxnSpPr>
          <p:spPr bwMode="auto">
            <a:xfrm flipH="1">
              <a:off x="2925205" y="1228009"/>
              <a:ext cx="0" cy="489227"/>
            </a:xfrm>
            <a:prstGeom prst="line">
              <a:avLst/>
            </a:prstGeom>
            <a:noFill/>
            <a:ln w="76200" cap="flat" cmpd="sng" algn="ctr">
              <a:solidFill>
                <a:schemeClr val="bg1"/>
              </a:solidFill>
              <a:prstDash val="solid"/>
              <a:miter lim="800000"/>
            </a:ln>
            <a:effectLst/>
          </p:spPr>
        </p:cxnSp>
        <p:sp>
          <p:nvSpPr>
            <p:cNvPr id="59" name="文本框 52"/>
            <p:cNvSpPr txBox="1"/>
            <p:nvPr/>
          </p:nvSpPr>
          <p:spPr>
            <a:xfrm>
              <a:off x="641134" y="1134377"/>
              <a:ext cx="2215003" cy="677906"/>
            </a:xfrm>
            <a:prstGeom prst="rect">
              <a:avLst/>
            </a:prstGeom>
            <a:noFill/>
          </p:spPr>
          <p:txBody>
            <a:bodyPr wrap="square" lIns="96435" tIns="48218" rIns="96435" bIns="48218" rtlCol="0">
              <a:spAutoFit/>
            </a:bodyPr>
            <a:lstStyle/>
            <a:p>
              <a:pPr algn="r">
                <a:spcBef>
                  <a:spcPts val="633"/>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endParaRPr lang="en-US" altLang="zh-CN" sz="2250" dirty="0">
                <a:solidFill>
                  <a:schemeClr val="bg1"/>
                </a:solidFill>
                <a:latin typeface="微软雅黑" panose="020B0503020204020204" pitchFamily="34" charset="-122"/>
                <a:ea typeface="微软雅黑" panose="020B0503020204020204" pitchFamily="34" charset="-122"/>
              </a:endParaRPr>
            </a:p>
            <a:p>
              <a:pPr algn="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60" name="文本框 53"/>
            <p:cNvSpPr txBox="1"/>
            <p:nvPr/>
          </p:nvSpPr>
          <p:spPr>
            <a:xfrm>
              <a:off x="641134" y="2214497"/>
              <a:ext cx="2215003" cy="677906"/>
            </a:xfrm>
            <a:prstGeom prst="rect">
              <a:avLst/>
            </a:prstGeom>
            <a:noFill/>
          </p:spPr>
          <p:txBody>
            <a:bodyPr wrap="square" lIns="96435" tIns="48218" rIns="96435" bIns="48218" rtlCol="0">
              <a:spAutoFit/>
            </a:bodyPr>
            <a:lstStyle/>
            <a:p>
              <a:pPr algn="r">
                <a:spcBef>
                  <a:spcPts val="633"/>
                </a:spcBef>
              </a:pPr>
              <a:r>
                <a:rPr lang="zh-CN" altLang="en-US" sz="2250" dirty="0">
                  <a:latin typeface="微软雅黑" panose="020B0503020204020204" pitchFamily="34" charset="-122"/>
                  <a:ea typeface="微软雅黑" panose="020B0503020204020204" pitchFamily="34" charset="-122"/>
                </a:rPr>
                <a:t>添加标题</a:t>
              </a:r>
              <a:endParaRPr lang="en-US" altLang="zh-CN" sz="2250" dirty="0">
                <a:latin typeface="微软雅黑" panose="020B0503020204020204" pitchFamily="34" charset="-122"/>
                <a:ea typeface="微软雅黑" panose="020B0503020204020204" pitchFamily="34" charset="-122"/>
              </a:endParaRPr>
            </a:p>
            <a:p>
              <a:pPr algn="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61" name="文本框 54"/>
            <p:cNvSpPr txBox="1"/>
            <p:nvPr/>
          </p:nvSpPr>
          <p:spPr>
            <a:xfrm>
              <a:off x="628805" y="3327329"/>
              <a:ext cx="2215003" cy="677906"/>
            </a:xfrm>
            <a:prstGeom prst="rect">
              <a:avLst/>
            </a:prstGeom>
            <a:noFill/>
          </p:spPr>
          <p:txBody>
            <a:bodyPr wrap="square" lIns="96435" tIns="48218" rIns="96435" bIns="48218" rtlCol="0">
              <a:spAutoFit/>
            </a:bodyPr>
            <a:lstStyle/>
            <a:p>
              <a:pPr algn="r">
                <a:spcBef>
                  <a:spcPts val="633"/>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endParaRPr lang="en-US" altLang="zh-CN" sz="2250" dirty="0">
                <a:solidFill>
                  <a:schemeClr val="bg1"/>
                </a:solidFill>
                <a:latin typeface="微软雅黑" panose="020B0503020204020204" pitchFamily="34" charset="-122"/>
                <a:ea typeface="微软雅黑" panose="020B0503020204020204" pitchFamily="34" charset="-122"/>
              </a:endParaRPr>
            </a:p>
            <a:p>
              <a:pPr algn="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spTree>
    <p:extLst>
      <p:ext uri="{BB962C8B-B14F-4D97-AF65-F5344CB8AC3E}">
        <p14:creationId xmlns:p14="http://schemas.microsoft.com/office/powerpoint/2010/main" val="700283285"/>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500" fill="hold"/>
                                        <p:tgtEl>
                                          <p:spTgt spid="52"/>
                                        </p:tgtEl>
                                        <p:attrNameLst>
                                          <p:attrName>ppt_x</p:attrName>
                                        </p:attrNameLst>
                                      </p:cBhvr>
                                      <p:tavLst>
                                        <p:tav tm="0">
                                          <p:val>
                                            <p:strVal val="0-#ppt_w/2"/>
                                          </p:val>
                                        </p:tav>
                                        <p:tav tm="100000">
                                          <p:val>
                                            <p:strVal val="#ppt_x"/>
                                          </p:val>
                                        </p:tav>
                                      </p:tavLst>
                                    </p:anim>
                                    <p:anim calcmode="lin" valueType="num">
                                      <p:cBhvr additive="base">
                                        <p:cTn id="15" dur="500" fill="hold"/>
                                        <p:tgtEl>
                                          <p:spTgt spid="5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1+#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71613" y="2929788"/>
            <a:ext cx="2090777" cy="2279178"/>
            <a:chOff x="1259632" y="2319064"/>
            <a:chExt cx="1619250" cy="1620838"/>
          </a:xfrm>
        </p:grpSpPr>
        <p:grpSp>
          <p:nvGrpSpPr>
            <p:cNvPr id="3" name="组合 35"/>
            <p:cNvGrpSpPr>
              <a:grpSpLocks/>
            </p:cNvGrpSpPr>
            <p:nvPr/>
          </p:nvGrpSpPr>
          <p:grpSpPr bwMode="auto">
            <a:xfrm>
              <a:off x="1259632" y="2319064"/>
              <a:ext cx="1619250" cy="1620838"/>
              <a:chOff x="0" y="0"/>
              <a:chExt cx="2641800" cy="2641800"/>
            </a:xfrm>
            <a:solidFill>
              <a:schemeClr val="tx1"/>
            </a:solidFill>
          </p:grpSpPr>
          <p:grpSp>
            <p:nvGrpSpPr>
              <p:cNvPr id="5" name="组合 31"/>
              <p:cNvGrpSpPr>
                <a:grpSpLocks/>
              </p:cNvGrpSpPr>
              <p:nvPr/>
            </p:nvGrpSpPr>
            <p:grpSpPr bwMode="auto">
              <a:xfrm>
                <a:off x="0" y="0"/>
                <a:ext cx="2641800" cy="2641800"/>
                <a:chOff x="0" y="0"/>
                <a:chExt cx="2641800" cy="2641800"/>
              </a:xfrm>
              <a:grpFill/>
            </p:grpSpPr>
            <p:sp>
              <p:nvSpPr>
                <p:cNvPr id="7" name="梯形 2"/>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8" name="梯形 43"/>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9" name="梯形 44"/>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0" name="梯形 47"/>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1" name="梯形 48"/>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2" name="梯形 49"/>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3" name="梯形 50"/>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4" name="梯形 51"/>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5" name="梯形 52"/>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6" name="梯形 53"/>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7" name="梯形 54"/>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18" name="梯形 55"/>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grpSp>
          <p:sp>
            <p:nvSpPr>
              <p:cNvPr id="6" name="同心圆 2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grpSp>
        <p:sp>
          <p:nvSpPr>
            <p:cNvPr id="4" name="TextBox 12"/>
            <p:cNvSpPr txBox="1">
              <a:spLocks noChangeArrowheads="1"/>
            </p:cNvSpPr>
            <p:nvPr/>
          </p:nvSpPr>
          <p:spPr bwMode="auto">
            <a:xfrm flipH="1">
              <a:off x="1691680" y="2978077"/>
              <a:ext cx="963662" cy="22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dirty="0" smtClean="0">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3680229" y="1489956"/>
            <a:ext cx="2849194" cy="2850646"/>
            <a:chOff x="2616944" y="1295127"/>
            <a:chExt cx="2206625" cy="2027237"/>
          </a:xfrm>
        </p:grpSpPr>
        <p:grpSp>
          <p:nvGrpSpPr>
            <p:cNvPr id="20" name="组合 102"/>
            <p:cNvGrpSpPr>
              <a:grpSpLocks/>
            </p:cNvGrpSpPr>
            <p:nvPr/>
          </p:nvGrpSpPr>
          <p:grpSpPr bwMode="auto">
            <a:xfrm>
              <a:off x="2616944" y="1295127"/>
              <a:ext cx="2206625" cy="2027237"/>
              <a:chOff x="0" y="0"/>
              <a:chExt cx="2641800" cy="2641800"/>
            </a:xfrm>
            <a:solidFill>
              <a:schemeClr val="tx2"/>
            </a:solidFill>
          </p:grpSpPr>
          <p:grpSp>
            <p:nvGrpSpPr>
              <p:cNvPr id="22" name="组合 103"/>
              <p:cNvGrpSpPr>
                <a:grpSpLocks/>
              </p:cNvGrpSpPr>
              <p:nvPr/>
            </p:nvGrpSpPr>
            <p:grpSpPr bwMode="auto">
              <a:xfrm>
                <a:off x="0" y="0"/>
                <a:ext cx="2641800" cy="2641800"/>
                <a:chOff x="0" y="0"/>
                <a:chExt cx="2641800" cy="2641800"/>
              </a:xfrm>
              <a:grpFill/>
            </p:grpSpPr>
            <p:sp>
              <p:nvSpPr>
                <p:cNvPr id="24" name="梯形 105"/>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25" name="梯形 106"/>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26" name="梯形 107"/>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27" name="梯形 108"/>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28" name="梯形 109"/>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29" name="梯形 110"/>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30" name="梯形 111"/>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31" name="梯形 112"/>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32" name="梯形 113"/>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33" name="梯形 114"/>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34" name="梯形 115"/>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sp>
              <p:nvSpPr>
                <p:cNvPr id="35" name="梯形 116"/>
                <p:cNvSpPr>
                  <a:spLocks/>
                </p:cNvSpPr>
                <p:nvPr/>
              </p:nvSpPr>
              <p:spPr bwMode="auto">
                <a:xfrm rot="19800000">
                  <a:off x="534451" y="148030"/>
                  <a:ext cx="468000" cy="431999"/>
                </a:xfrm>
                <a:custGeom>
                  <a:avLst/>
                  <a:gdLst>
                    <a:gd name="T0" fmla="*/ 0 w 468000"/>
                    <a:gd name="T1" fmla="*/ 431999 h 431999"/>
                    <a:gd name="T2" fmla="*/ 108000 w 468000"/>
                    <a:gd name="T3" fmla="*/ 0 h 431999"/>
                    <a:gd name="T4" fmla="*/ 360000 w 468000"/>
                    <a:gd name="T5" fmla="*/ 0 h 431999"/>
                    <a:gd name="T6" fmla="*/ 468000 w 468000"/>
                    <a:gd name="T7" fmla="*/ 431999 h 431999"/>
                    <a:gd name="T8" fmla="*/ 72000 w 468000"/>
                    <a:gd name="T9" fmla="*/ 66461 h 431999"/>
                    <a:gd name="T10" fmla="*/ 396000 w 468000"/>
                    <a:gd name="T11" fmla="*/ 431999 h 431999"/>
                  </a:gdLst>
                  <a:ahLst/>
                  <a:cxnLst>
                    <a:cxn ang="0">
                      <a:pos x="T0" y="T1"/>
                    </a:cxn>
                    <a:cxn ang="0">
                      <a:pos x="T2" y="T3"/>
                    </a:cxn>
                    <a:cxn ang="0">
                      <a:pos x="T4" y="T5"/>
                    </a:cxn>
                    <a:cxn ang="0">
                      <a:pos x="T6" y="T7"/>
                    </a:cxn>
                  </a:cxnLst>
                  <a:rect l="T8" t="T9" r="T10" b="T11"/>
                  <a:pathLst>
                    <a:path w="468000" h="431999">
                      <a:moveTo>
                        <a:pt x="0" y="431999"/>
                      </a:moveTo>
                      <a:lnTo>
                        <a:pt x="108000" y="0"/>
                      </a:lnTo>
                      <a:lnTo>
                        <a:pt x="360000" y="0"/>
                      </a:lnTo>
                      <a:lnTo>
                        <a:pt x="468000" y="4319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grpSp>
          <p:sp>
            <p:nvSpPr>
              <p:cNvPr id="23" name="同心圆 104"/>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3094">
                  <a:solidFill>
                    <a:srgbClr val="080808"/>
                  </a:solidFill>
                  <a:latin typeface="微软雅黑" panose="020B0503020204020204" pitchFamily="34" charset="-122"/>
                  <a:ea typeface="微软雅黑" panose="020B0503020204020204" pitchFamily="34" charset="-122"/>
                </a:endParaRPr>
              </a:p>
            </p:txBody>
          </p:sp>
        </p:grpSp>
        <p:sp>
          <p:nvSpPr>
            <p:cNvPr id="21" name="TextBox 12"/>
            <p:cNvSpPr txBox="1">
              <a:spLocks noChangeArrowheads="1"/>
            </p:cNvSpPr>
            <p:nvPr/>
          </p:nvSpPr>
          <p:spPr bwMode="auto">
            <a:xfrm flipH="1">
              <a:off x="3347864" y="2156087"/>
              <a:ext cx="963663" cy="311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812" dirty="0">
                  <a:solidFill>
                    <a:schemeClr val="tx2"/>
                  </a:solidFill>
                  <a:latin typeface="微软雅黑" panose="020B0503020204020204" pitchFamily="34" charset="-122"/>
                  <a:ea typeface="微软雅黑" panose="020B0503020204020204" pitchFamily="34" charset="-122"/>
                </a:rPr>
                <a:t>标题</a:t>
              </a:r>
            </a:p>
          </p:txBody>
        </p:sp>
      </p:grpSp>
      <p:grpSp>
        <p:nvGrpSpPr>
          <p:cNvPr id="36" name="组合 35"/>
          <p:cNvGrpSpPr/>
          <p:nvPr/>
        </p:nvGrpSpPr>
        <p:grpSpPr>
          <a:xfrm>
            <a:off x="6479532" y="3202128"/>
            <a:ext cx="1746413" cy="1767981"/>
            <a:chOff x="4607669" y="2512739"/>
            <a:chExt cx="1352550" cy="1257300"/>
          </a:xfrm>
          <a:solidFill>
            <a:schemeClr val="bg1"/>
          </a:solidFill>
        </p:grpSpPr>
        <p:grpSp>
          <p:nvGrpSpPr>
            <p:cNvPr id="37" name="组合 87"/>
            <p:cNvGrpSpPr>
              <a:grpSpLocks/>
            </p:cNvGrpSpPr>
            <p:nvPr/>
          </p:nvGrpSpPr>
          <p:grpSpPr bwMode="auto">
            <a:xfrm>
              <a:off x="4607669" y="2512739"/>
              <a:ext cx="1352550" cy="1257300"/>
              <a:chOff x="0" y="0"/>
              <a:chExt cx="2641800" cy="2641800"/>
            </a:xfrm>
            <a:grpFill/>
          </p:grpSpPr>
          <p:grpSp>
            <p:nvGrpSpPr>
              <p:cNvPr id="39" name="组合 88"/>
              <p:cNvGrpSpPr>
                <a:grpSpLocks/>
              </p:cNvGrpSpPr>
              <p:nvPr/>
            </p:nvGrpSpPr>
            <p:grpSpPr bwMode="auto">
              <a:xfrm>
                <a:off x="0" y="0"/>
                <a:ext cx="2641800" cy="2641800"/>
                <a:chOff x="0" y="0"/>
                <a:chExt cx="2641800" cy="2641800"/>
              </a:xfrm>
              <a:grpFill/>
            </p:grpSpPr>
            <p:sp>
              <p:nvSpPr>
                <p:cNvPr id="41" name="梯形 9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2" name="梯形 9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3" name="梯形 9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4" name="梯形 9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5" name="梯形 9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6" name="梯形 9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7" name="梯形 9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8" name="梯形 9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49" name="梯形 9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50" name="梯形 9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51" name="梯形 10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52" name="梯形 10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grpSp>
          <p:sp>
            <p:nvSpPr>
              <p:cNvPr id="40" name="同心圆 8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grpSp>
        <p:sp>
          <p:nvSpPr>
            <p:cNvPr id="38" name="TextBox 12"/>
            <p:cNvSpPr txBox="1">
              <a:spLocks noChangeArrowheads="1"/>
            </p:cNvSpPr>
            <p:nvPr/>
          </p:nvSpPr>
          <p:spPr bwMode="auto">
            <a:xfrm flipH="1">
              <a:off x="4938298" y="3003798"/>
              <a:ext cx="963663" cy="223253"/>
            </a:xfrm>
            <a:prstGeom prst="rect">
              <a:avLst/>
            </a:prstGeom>
            <a:noFill/>
            <a:ln w="9525">
              <a:noFill/>
              <a:miter lim="800000"/>
              <a:headEnd/>
              <a:tailEnd/>
            </a:ln>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dirty="0" smtClean="0">
                  <a:solidFill>
                    <a:schemeClr val="bg1"/>
                  </a:solidFill>
                  <a:latin typeface="微软雅黑" panose="020B0503020204020204" pitchFamily="34" charset="-122"/>
                  <a:ea typeface="微软雅黑" panose="020B0503020204020204" pitchFamily="34" charset="-122"/>
                </a:rPr>
                <a:t>标题</a:t>
              </a:r>
            </a:p>
          </p:txBody>
        </p:sp>
      </p:grpSp>
      <p:grpSp>
        <p:nvGrpSpPr>
          <p:cNvPr id="53" name="组合 52"/>
          <p:cNvGrpSpPr/>
          <p:nvPr/>
        </p:nvGrpSpPr>
        <p:grpSpPr>
          <a:xfrm>
            <a:off x="8200636" y="1820336"/>
            <a:ext cx="2959883" cy="2908685"/>
            <a:chOff x="5831632" y="1530077"/>
            <a:chExt cx="2292350" cy="2068512"/>
          </a:xfrm>
        </p:grpSpPr>
        <p:grpSp>
          <p:nvGrpSpPr>
            <p:cNvPr id="54" name="组合 57"/>
            <p:cNvGrpSpPr>
              <a:grpSpLocks/>
            </p:cNvGrpSpPr>
            <p:nvPr/>
          </p:nvGrpSpPr>
          <p:grpSpPr bwMode="auto">
            <a:xfrm>
              <a:off x="5831632" y="1530077"/>
              <a:ext cx="2292350" cy="2068512"/>
              <a:chOff x="0" y="0"/>
              <a:chExt cx="2641800" cy="2641800"/>
            </a:xfrm>
            <a:solidFill>
              <a:schemeClr val="bg2"/>
            </a:solidFill>
          </p:grpSpPr>
          <p:grpSp>
            <p:nvGrpSpPr>
              <p:cNvPr id="56" name="组合 58"/>
              <p:cNvGrpSpPr>
                <a:grpSpLocks/>
              </p:cNvGrpSpPr>
              <p:nvPr/>
            </p:nvGrpSpPr>
            <p:grpSpPr bwMode="auto">
              <a:xfrm>
                <a:off x="0" y="0"/>
                <a:ext cx="2641800" cy="2641800"/>
                <a:chOff x="0" y="0"/>
                <a:chExt cx="2641800" cy="2641800"/>
              </a:xfrm>
              <a:grpFill/>
            </p:grpSpPr>
            <p:sp>
              <p:nvSpPr>
                <p:cNvPr id="58" name="梯形 6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59" name="梯形 6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0" name="梯形 6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1" name="梯形 6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2" name="梯形 6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3" name="梯形 6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4" name="梯形 6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5" name="梯形 6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6" name="梯形 6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7" name="梯形 6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8" name="梯形 7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sp>
              <p:nvSpPr>
                <p:cNvPr id="69" name="梯形 7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grpSp>
          <p:sp>
            <p:nvSpPr>
              <p:cNvPr id="57" name="同心圆 5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defRPr/>
                </a:pPr>
                <a:endParaRPr lang="zh-CN" altLang="en-US" sz="3094" kern="0">
                  <a:solidFill>
                    <a:srgbClr val="080808"/>
                  </a:solidFill>
                  <a:latin typeface="微软雅黑" panose="020B0503020204020204" pitchFamily="34" charset="-122"/>
                  <a:ea typeface="微软雅黑" panose="020B0503020204020204" pitchFamily="34" charset="-122"/>
                </a:endParaRPr>
              </a:p>
            </p:txBody>
          </p:sp>
        </p:grpSp>
        <p:sp>
          <p:nvSpPr>
            <p:cNvPr id="55" name="TextBox 12"/>
            <p:cNvSpPr txBox="1">
              <a:spLocks noChangeArrowheads="1"/>
            </p:cNvSpPr>
            <p:nvPr/>
          </p:nvSpPr>
          <p:spPr bwMode="auto">
            <a:xfrm flipH="1">
              <a:off x="6588224" y="2447255"/>
              <a:ext cx="963663" cy="311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812" dirty="0">
                  <a:solidFill>
                    <a:schemeClr val="bg2"/>
                  </a:solidFill>
                  <a:latin typeface="微软雅黑" panose="020B0503020204020204" pitchFamily="34" charset="-122"/>
                  <a:ea typeface="微软雅黑" panose="020B0503020204020204" pitchFamily="34" charset="-122"/>
                </a:rPr>
                <a:t>标题</a:t>
              </a:r>
            </a:p>
          </p:txBody>
        </p:sp>
      </p:grpSp>
      <p:sp>
        <p:nvSpPr>
          <p:cNvPr id="70" name="TextBox 69"/>
          <p:cNvSpPr txBox="1"/>
          <p:nvPr/>
        </p:nvSpPr>
        <p:spPr>
          <a:xfrm>
            <a:off x="3862390" y="5641440"/>
            <a:ext cx="6882568" cy="525016"/>
          </a:xfrm>
          <a:prstGeom prst="rect">
            <a:avLst/>
          </a:prstGeom>
          <a:noFill/>
        </p:spPr>
        <p:txBody>
          <a:bodyPr wrap="square" rtlCol="0">
            <a:spAutoFit/>
          </a:bodyPr>
          <a:lstStyle/>
          <a:p>
            <a:r>
              <a:rPr lang="zh-CN" altLang="en-US" sz="1406" spc="-14"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a:t>
            </a:r>
          </a:p>
        </p:txBody>
      </p:sp>
      <p:sp>
        <p:nvSpPr>
          <p:cNvPr id="71" name="TextBox 70"/>
          <p:cNvSpPr txBox="1"/>
          <p:nvPr/>
        </p:nvSpPr>
        <p:spPr>
          <a:xfrm>
            <a:off x="4366865" y="5135160"/>
            <a:ext cx="6517760" cy="438582"/>
          </a:xfrm>
          <a:prstGeom prst="rect">
            <a:avLst/>
          </a:prstGeom>
          <a:noFill/>
        </p:spPr>
        <p:txBody>
          <a:bodyPr wrap="square" rtlCol="0">
            <a:spAutoFit/>
          </a:bodyPr>
          <a:lstStyle/>
          <a:p>
            <a:r>
              <a:rPr lang="zh-CN" altLang="en-US" sz="2250" spc="-14" dirty="0">
                <a:solidFill>
                  <a:schemeClr val="bg1"/>
                </a:solidFill>
                <a:latin typeface="微软雅黑" panose="020B0503020204020204" pitchFamily="34" charset="-122"/>
                <a:ea typeface="微软雅黑" panose="020B0503020204020204" pitchFamily="34" charset="-122"/>
              </a:rPr>
              <a:t>标题文字内容</a:t>
            </a:r>
          </a:p>
        </p:txBody>
      </p:sp>
      <p:grpSp>
        <p:nvGrpSpPr>
          <p:cNvPr id="72" name="组合 71"/>
          <p:cNvGrpSpPr/>
          <p:nvPr/>
        </p:nvGrpSpPr>
        <p:grpSpPr>
          <a:xfrm>
            <a:off x="394155" y="341250"/>
            <a:ext cx="4000834" cy="438581"/>
            <a:chOff x="568442" y="319364"/>
            <a:chExt cx="3793593" cy="415864"/>
          </a:xfrm>
        </p:grpSpPr>
        <p:sp>
          <p:nvSpPr>
            <p:cNvPr id="73"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74" name="等腰三角形 7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75"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80281498"/>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style.rotation</p:attrName>
                                        </p:attrNameLst>
                                      </p:cBhvr>
                                      <p:tavLst>
                                        <p:tav tm="0">
                                          <p:val>
                                            <p:fltVal val="720"/>
                                          </p:val>
                                        </p:tav>
                                        <p:tav tm="100000">
                                          <p:val>
                                            <p:fltVal val="0"/>
                                          </p:val>
                                        </p:tav>
                                      </p:tavLst>
                                    </p:anim>
                                    <p:anim calcmode="lin" valueType="num">
                                      <p:cBhvr>
                                        <p:cTn id="9" dur="500" fill="hold"/>
                                        <p:tgtEl>
                                          <p:spTgt spid="2"/>
                                        </p:tgtEl>
                                        <p:attrNameLst>
                                          <p:attrName>ppt_h</p:attrName>
                                        </p:attrNameLst>
                                      </p:cBhvr>
                                      <p:tavLst>
                                        <p:tav tm="0">
                                          <p:val>
                                            <p:fltVal val="0"/>
                                          </p:val>
                                        </p:tav>
                                        <p:tav tm="100000">
                                          <p:val>
                                            <p:strVal val="#ppt_h"/>
                                          </p:val>
                                        </p:tav>
                                      </p:tavLst>
                                    </p:anim>
                                    <p:anim calcmode="lin" valueType="num">
                                      <p:cBhvr>
                                        <p:cTn id="10" dur="500" fill="hold"/>
                                        <p:tgtEl>
                                          <p:spTgt spid="2"/>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anim calcmode="lin" valueType="num">
                                      <p:cBhvr>
                                        <p:cTn id="14" dur="500" fill="hold"/>
                                        <p:tgtEl>
                                          <p:spTgt spid="19"/>
                                        </p:tgtEl>
                                        <p:attrNameLst>
                                          <p:attrName>style.rotation</p:attrName>
                                        </p:attrNameLst>
                                      </p:cBhvr>
                                      <p:tavLst>
                                        <p:tav tm="0">
                                          <p:val>
                                            <p:fltVal val="720"/>
                                          </p:val>
                                        </p:tav>
                                        <p:tav tm="100000">
                                          <p:val>
                                            <p:fltVal val="0"/>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anim calcmode="lin" valueType="num">
                                      <p:cBhvr>
                                        <p:cTn id="20" dur="500" fill="hold"/>
                                        <p:tgtEl>
                                          <p:spTgt spid="36"/>
                                        </p:tgtEl>
                                        <p:attrNameLst>
                                          <p:attrName>style.rotation</p:attrName>
                                        </p:attrNameLst>
                                      </p:cBhvr>
                                      <p:tavLst>
                                        <p:tav tm="0">
                                          <p:val>
                                            <p:fltVal val="720"/>
                                          </p:val>
                                        </p:tav>
                                        <p:tav tm="100000">
                                          <p:val>
                                            <p:fltVal val="0"/>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 calcmode="lin" valueType="num">
                                      <p:cBhvr>
                                        <p:cTn id="22" dur="500" fill="hold"/>
                                        <p:tgtEl>
                                          <p:spTgt spid="3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anim calcmode="lin" valueType="num">
                                      <p:cBhvr>
                                        <p:cTn id="26" dur="500" fill="hold"/>
                                        <p:tgtEl>
                                          <p:spTgt spid="53"/>
                                        </p:tgtEl>
                                        <p:attrNameLst>
                                          <p:attrName>style.rotation</p:attrName>
                                        </p:attrNameLst>
                                      </p:cBhvr>
                                      <p:tavLst>
                                        <p:tav tm="0">
                                          <p:val>
                                            <p:fltVal val="720"/>
                                          </p:val>
                                        </p:tav>
                                        <p:tav tm="100000">
                                          <p:val>
                                            <p:fltVal val="0"/>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 calcmode="lin" valueType="num">
                                      <p:cBhvr>
                                        <p:cTn id="28" dur="500" fill="hold"/>
                                        <p:tgtEl>
                                          <p:spTgt spid="53"/>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500" fill="hold"/>
                                        <p:tgtEl>
                                          <p:spTgt spid="71"/>
                                        </p:tgtEl>
                                        <p:attrNameLst>
                                          <p:attrName>ppt_x</p:attrName>
                                        </p:attrNameLst>
                                      </p:cBhvr>
                                      <p:tavLst>
                                        <p:tav tm="0">
                                          <p:val>
                                            <p:strVal val="1+#ppt_w/2"/>
                                          </p:val>
                                        </p:tav>
                                        <p:tav tm="100000">
                                          <p:val>
                                            <p:strVal val="#ppt_x"/>
                                          </p:val>
                                        </p:tav>
                                      </p:tavLst>
                                    </p:anim>
                                    <p:anim calcmode="lin" valueType="num">
                                      <p:cBhvr additive="base">
                                        <p:cTn id="34"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additive="base">
                                        <p:cTn id="39" dur="500" fill="hold"/>
                                        <p:tgtEl>
                                          <p:spTgt spid="70"/>
                                        </p:tgtEl>
                                        <p:attrNameLst>
                                          <p:attrName>ppt_x</p:attrName>
                                        </p:attrNameLst>
                                      </p:cBhvr>
                                      <p:tavLst>
                                        <p:tav tm="0">
                                          <p:val>
                                            <p:strVal val="1+#ppt_w/2"/>
                                          </p:val>
                                        </p:tav>
                                        <p:tav tm="100000">
                                          <p:val>
                                            <p:strVal val="#ppt_x"/>
                                          </p:val>
                                        </p:tav>
                                      </p:tavLst>
                                    </p:anim>
                                    <p:anim calcmode="lin" valueType="num">
                                      <p:cBhvr additive="base">
                                        <p:cTn id="4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39693" y="1692467"/>
            <a:ext cx="4654978" cy="925876"/>
            <a:chOff x="6327173" y="1681099"/>
            <a:chExt cx="4413851" cy="877916"/>
          </a:xfrm>
        </p:grpSpPr>
        <p:sp>
          <p:nvSpPr>
            <p:cNvPr id="3" name="文本框 20"/>
            <p:cNvSpPr txBox="1"/>
            <p:nvPr/>
          </p:nvSpPr>
          <p:spPr>
            <a:xfrm>
              <a:off x="6327174" y="1681099"/>
              <a:ext cx="2321526" cy="383032"/>
            </a:xfrm>
            <a:prstGeom prst="rect">
              <a:avLst/>
            </a:prstGeom>
            <a:noFill/>
          </p:spPr>
          <p:txBody>
            <a:bodyPr wrap="square" rtlCol="0">
              <a:spAutoFit/>
            </a:bodyPr>
            <a:lstStyle/>
            <a:p>
              <a:pPr algn="just">
                <a:lnSpc>
                  <a:spcPct val="90000"/>
                </a:lnSpc>
                <a:spcBef>
                  <a:spcPts val="1055"/>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p>
          </p:txBody>
        </p:sp>
        <p:sp>
          <p:nvSpPr>
            <p:cNvPr id="4" name="文本框 21"/>
            <p:cNvSpPr txBox="1"/>
            <p:nvPr/>
          </p:nvSpPr>
          <p:spPr>
            <a:xfrm>
              <a:off x="6327173" y="1938138"/>
              <a:ext cx="4413851" cy="620877"/>
            </a:xfrm>
            <a:prstGeom prst="rect">
              <a:avLst/>
            </a:prstGeom>
            <a:noFill/>
          </p:spPr>
          <p:txBody>
            <a:bodyPr wrap="square" rtlCol="0">
              <a:spAutoFit/>
            </a:bodyPr>
            <a:lstStyle/>
            <a:p>
              <a:pPr algn="just">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647216" y="3739239"/>
            <a:ext cx="938215" cy="771786"/>
            <a:chOff x="1465545" y="3524250"/>
            <a:chExt cx="889616" cy="731806"/>
          </a:xfrm>
        </p:grpSpPr>
        <p:sp>
          <p:nvSpPr>
            <p:cNvPr id="6" name="六边形 5"/>
            <p:cNvSpPr/>
            <p:nvPr/>
          </p:nvSpPr>
          <p:spPr>
            <a:xfrm>
              <a:off x="1480540" y="3524250"/>
              <a:ext cx="848894" cy="731806"/>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7" name="文本框 24"/>
            <p:cNvSpPr txBox="1"/>
            <p:nvPr/>
          </p:nvSpPr>
          <p:spPr>
            <a:xfrm>
              <a:off x="1465545" y="3719336"/>
              <a:ext cx="889616" cy="383031"/>
            </a:xfrm>
            <a:prstGeom prst="rect">
              <a:avLst/>
            </a:prstGeom>
            <a:noFill/>
          </p:spPr>
          <p:txBody>
            <a:bodyPr wrap="square" rtlCol="0">
              <a:spAutoFit/>
            </a:bodyPr>
            <a:lstStyle/>
            <a:p>
              <a:pPr algn="ctr">
                <a:lnSpc>
                  <a:spcPct val="90000"/>
                </a:lnSpc>
                <a:spcBef>
                  <a:spcPts val="1055"/>
                </a:spcBef>
              </a:pPr>
              <a:r>
                <a:rPr lang="en-US" altLang="zh-CN" sz="2250" dirty="0">
                  <a:solidFill>
                    <a:schemeClr val="accent2"/>
                  </a:solidFill>
                  <a:latin typeface="微软雅黑" panose="020B0503020204020204" pitchFamily="34" charset="-122"/>
                  <a:ea typeface="微软雅黑" panose="020B0503020204020204" pitchFamily="34" charset="-122"/>
                </a:rPr>
                <a:t>30%</a:t>
              </a:r>
              <a:endParaRPr lang="zh-CN" altLang="en-US" sz="2250" dirty="0">
                <a:solidFill>
                  <a:schemeClr val="accent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2558299" y="4327122"/>
            <a:ext cx="1407153" cy="1213064"/>
            <a:chOff x="2329434" y="4081682"/>
            <a:chExt cx="1334262" cy="1150226"/>
          </a:xfrm>
        </p:grpSpPr>
        <p:sp>
          <p:nvSpPr>
            <p:cNvPr id="9" name="六边形 8"/>
            <p:cNvSpPr/>
            <p:nvPr/>
          </p:nvSpPr>
          <p:spPr>
            <a:xfrm>
              <a:off x="2329434" y="4081682"/>
              <a:ext cx="1334262" cy="115022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文本框 25"/>
            <p:cNvSpPr txBox="1"/>
            <p:nvPr/>
          </p:nvSpPr>
          <p:spPr>
            <a:xfrm>
              <a:off x="2426710" y="4416728"/>
              <a:ext cx="1134779" cy="475324"/>
            </a:xfrm>
            <a:prstGeom prst="rect">
              <a:avLst/>
            </a:prstGeom>
            <a:noFill/>
          </p:spPr>
          <p:txBody>
            <a:bodyPr wrap="square" rtlCol="0">
              <a:spAutoFit/>
            </a:bodyPr>
            <a:lstStyle/>
            <a:p>
              <a:pPr algn="ctr">
                <a:lnSpc>
                  <a:spcPct val="90000"/>
                </a:lnSpc>
                <a:spcBef>
                  <a:spcPts val="1055"/>
                </a:spcBef>
              </a:pPr>
              <a:r>
                <a:rPr lang="en-US" altLang="zh-CN" sz="2953" dirty="0">
                  <a:solidFill>
                    <a:schemeClr val="accent2"/>
                  </a:solidFill>
                  <a:latin typeface="微软雅黑" panose="020B0503020204020204" pitchFamily="34" charset="-122"/>
                  <a:ea typeface="微软雅黑" panose="020B0503020204020204" pitchFamily="34" charset="-122"/>
                </a:rPr>
                <a:t>40%</a:t>
              </a:r>
              <a:endParaRPr lang="zh-CN" altLang="en-US" sz="2953" dirty="0">
                <a:solidFill>
                  <a:schemeClr val="accent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965451" y="2722290"/>
            <a:ext cx="2565180" cy="2211363"/>
            <a:chOff x="3663696" y="2559981"/>
            <a:chExt cx="2432304" cy="2096814"/>
          </a:xfrm>
        </p:grpSpPr>
        <p:sp>
          <p:nvSpPr>
            <p:cNvPr id="12" name="六边形 11"/>
            <p:cNvSpPr/>
            <p:nvPr/>
          </p:nvSpPr>
          <p:spPr>
            <a:xfrm>
              <a:off x="3663696" y="2559981"/>
              <a:ext cx="2432304" cy="2096814"/>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 name="文本框 26"/>
            <p:cNvSpPr txBox="1"/>
            <p:nvPr/>
          </p:nvSpPr>
          <p:spPr>
            <a:xfrm>
              <a:off x="4040565" y="3229823"/>
              <a:ext cx="1678565" cy="752323"/>
            </a:xfrm>
            <a:prstGeom prst="rect">
              <a:avLst/>
            </a:prstGeom>
            <a:noFill/>
          </p:spPr>
          <p:txBody>
            <a:bodyPr wrap="square" rtlCol="0">
              <a:spAutoFit/>
            </a:bodyPr>
            <a:lstStyle/>
            <a:p>
              <a:pPr algn="ctr">
                <a:lnSpc>
                  <a:spcPct val="90000"/>
                </a:lnSpc>
                <a:spcBef>
                  <a:spcPts val="1055"/>
                </a:spcBef>
              </a:pPr>
              <a:r>
                <a:rPr lang="en-US" altLang="zh-CN" sz="5062" dirty="0">
                  <a:solidFill>
                    <a:schemeClr val="accent2"/>
                  </a:solidFill>
                  <a:latin typeface="微软雅黑" panose="020B0503020204020204" pitchFamily="34" charset="-122"/>
                  <a:ea typeface="微软雅黑" panose="020B0503020204020204" pitchFamily="34" charset="-122"/>
                </a:rPr>
                <a:t>80%</a:t>
              </a:r>
              <a:endParaRPr lang="zh-CN" altLang="en-US" sz="5062" dirty="0">
                <a:solidFill>
                  <a:schemeClr val="accent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2143627" y="1801340"/>
            <a:ext cx="1821825" cy="1570538"/>
            <a:chOff x="1936242" y="1686736"/>
            <a:chExt cx="1727454" cy="1489184"/>
          </a:xfrm>
        </p:grpSpPr>
        <p:sp>
          <p:nvSpPr>
            <p:cNvPr id="15" name="六边形 14"/>
            <p:cNvSpPr/>
            <p:nvPr/>
          </p:nvSpPr>
          <p:spPr>
            <a:xfrm>
              <a:off x="1936242" y="1686736"/>
              <a:ext cx="1727454" cy="1489184"/>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文本框 27"/>
            <p:cNvSpPr txBox="1"/>
            <p:nvPr/>
          </p:nvSpPr>
          <p:spPr>
            <a:xfrm>
              <a:off x="1957362" y="2135861"/>
              <a:ext cx="1678565" cy="586221"/>
            </a:xfrm>
            <a:prstGeom prst="rect">
              <a:avLst/>
            </a:prstGeom>
            <a:noFill/>
          </p:spPr>
          <p:txBody>
            <a:bodyPr wrap="square" rtlCol="0">
              <a:spAutoFit/>
            </a:bodyPr>
            <a:lstStyle/>
            <a:p>
              <a:pPr algn="ctr">
                <a:lnSpc>
                  <a:spcPct val="90000"/>
                </a:lnSpc>
                <a:spcBef>
                  <a:spcPts val="1055"/>
                </a:spcBef>
              </a:pPr>
              <a:r>
                <a:rPr lang="en-US" altLang="zh-CN" sz="3797" dirty="0">
                  <a:solidFill>
                    <a:schemeClr val="accent2"/>
                  </a:solidFill>
                  <a:latin typeface="微软雅黑" panose="020B0503020204020204" pitchFamily="34" charset="-122"/>
                  <a:ea typeface="微软雅黑" panose="020B0503020204020204" pitchFamily="34" charset="-122"/>
                </a:rPr>
                <a:t>50%</a:t>
              </a:r>
              <a:endParaRPr lang="zh-CN" altLang="en-US" sz="3797"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7039693" y="4928606"/>
            <a:ext cx="4654978" cy="925875"/>
            <a:chOff x="6327173" y="4322384"/>
            <a:chExt cx="4413851" cy="877913"/>
          </a:xfrm>
        </p:grpSpPr>
        <p:sp>
          <p:nvSpPr>
            <p:cNvPr id="18" name="文本框 29"/>
            <p:cNvSpPr txBox="1"/>
            <p:nvPr/>
          </p:nvSpPr>
          <p:spPr>
            <a:xfrm>
              <a:off x="6327174" y="4322384"/>
              <a:ext cx="2321526" cy="383031"/>
            </a:xfrm>
            <a:prstGeom prst="rect">
              <a:avLst/>
            </a:prstGeom>
            <a:noFill/>
          </p:spPr>
          <p:txBody>
            <a:bodyPr wrap="square" rtlCol="0">
              <a:spAutoFit/>
            </a:bodyPr>
            <a:lstStyle/>
            <a:p>
              <a:pPr algn="just">
                <a:lnSpc>
                  <a:spcPct val="90000"/>
                </a:lnSpc>
                <a:spcBef>
                  <a:spcPts val="1055"/>
                </a:spcBef>
              </a:pPr>
              <a:r>
                <a:rPr lang="zh-CN" altLang="en-US" sz="2250" dirty="0">
                  <a:solidFill>
                    <a:schemeClr val="tx2"/>
                  </a:solidFill>
                  <a:latin typeface="微软雅黑" panose="020B0503020204020204" pitchFamily="34" charset="-122"/>
                  <a:ea typeface="微软雅黑" panose="020B0503020204020204" pitchFamily="34" charset="-122"/>
                </a:rPr>
                <a:t>添加标题</a:t>
              </a:r>
            </a:p>
          </p:txBody>
        </p:sp>
        <p:sp>
          <p:nvSpPr>
            <p:cNvPr id="19" name="文本框 30"/>
            <p:cNvSpPr txBox="1"/>
            <p:nvPr/>
          </p:nvSpPr>
          <p:spPr>
            <a:xfrm>
              <a:off x="6327173" y="4579422"/>
              <a:ext cx="4413851" cy="620875"/>
            </a:xfrm>
            <a:prstGeom prst="rect">
              <a:avLst/>
            </a:prstGeom>
            <a:noFill/>
          </p:spPr>
          <p:txBody>
            <a:bodyPr wrap="square" rtlCol="0">
              <a:spAutoFit/>
            </a:bodyPr>
            <a:lstStyle/>
            <a:p>
              <a:pPr algn="just">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039693" y="2748583"/>
            <a:ext cx="4654978" cy="925875"/>
            <a:chOff x="6327173" y="3001742"/>
            <a:chExt cx="4413851" cy="877913"/>
          </a:xfrm>
        </p:grpSpPr>
        <p:sp>
          <p:nvSpPr>
            <p:cNvPr id="21" name="文本框 31"/>
            <p:cNvSpPr txBox="1"/>
            <p:nvPr/>
          </p:nvSpPr>
          <p:spPr>
            <a:xfrm>
              <a:off x="6327174" y="3001742"/>
              <a:ext cx="2321526" cy="383031"/>
            </a:xfrm>
            <a:prstGeom prst="rect">
              <a:avLst/>
            </a:prstGeom>
            <a:noFill/>
          </p:spPr>
          <p:txBody>
            <a:bodyPr wrap="square" rtlCol="0">
              <a:spAutoFit/>
            </a:bodyPr>
            <a:lstStyle/>
            <a:p>
              <a:pPr algn="just">
                <a:lnSpc>
                  <a:spcPct val="90000"/>
                </a:lnSpc>
                <a:spcBef>
                  <a:spcPts val="1055"/>
                </a:spcBef>
              </a:pPr>
              <a:r>
                <a:rPr lang="zh-CN" altLang="en-US" sz="2250" dirty="0">
                  <a:latin typeface="微软雅黑" panose="020B0503020204020204" pitchFamily="34" charset="-122"/>
                  <a:ea typeface="微软雅黑" panose="020B0503020204020204" pitchFamily="34" charset="-122"/>
                </a:rPr>
                <a:t>添加标题</a:t>
              </a:r>
            </a:p>
          </p:txBody>
        </p:sp>
        <p:sp>
          <p:nvSpPr>
            <p:cNvPr id="22" name="文本框 32"/>
            <p:cNvSpPr txBox="1"/>
            <p:nvPr/>
          </p:nvSpPr>
          <p:spPr>
            <a:xfrm>
              <a:off x="6327173" y="3258780"/>
              <a:ext cx="4413851" cy="620875"/>
            </a:xfrm>
            <a:prstGeom prst="rect">
              <a:avLst/>
            </a:prstGeom>
            <a:noFill/>
          </p:spPr>
          <p:txBody>
            <a:bodyPr wrap="square" rtlCol="0">
              <a:spAutoFit/>
            </a:bodyPr>
            <a:lstStyle/>
            <a:p>
              <a:pPr algn="just">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7039693" y="3889223"/>
            <a:ext cx="4654978" cy="925875"/>
            <a:chOff x="6327173" y="4322384"/>
            <a:chExt cx="4413851" cy="877913"/>
          </a:xfrm>
        </p:grpSpPr>
        <p:sp>
          <p:nvSpPr>
            <p:cNvPr id="24" name="文本框 33"/>
            <p:cNvSpPr txBox="1"/>
            <p:nvPr/>
          </p:nvSpPr>
          <p:spPr>
            <a:xfrm>
              <a:off x="6327174" y="4322384"/>
              <a:ext cx="2321526" cy="383031"/>
            </a:xfrm>
            <a:prstGeom prst="rect">
              <a:avLst/>
            </a:prstGeom>
            <a:noFill/>
          </p:spPr>
          <p:txBody>
            <a:bodyPr wrap="square" rtlCol="0">
              <a:spAutoFit/>
            </a:bodyPr>
            <a:lstStyle/>
            <a:p>
              <a:pPr algn="just">
                <a:lnSpc>
                  <a:spcPct val="90000"/>
                </a:lnSpc>
                <a:spcBef>
                  <a:spcPts val="1055"/>
                </a:spcBef>
              </a:pPr>
              <a:r>
                <a:rPr lang="zh-CN" altLang="en-US" sz="2250" dirty="0">
                  <a:solidFill>
                    <a:schemeClr val="bg2"/>
                  </a:solidFill>
                  <a:latin typeface="微软雅黑" panose="020B0503020204020204" pitchFamily="34" charset="-122"/>
                  <a:ea typeface="微软雅黑" panose="020B0503020204020204" pitchFamily="34" charset="-122"/>
                </a:rPr>
                <a:t>添加标题</a:t>
              </a:r>
            </a:p>
          </p:txBody>
        </p:sp>
        <p:sp>
          <p:nvSpPr>
            <p:cNvPr id="25" name="文本框 34"/>
            <p:cNvSpPr txBox="1"/>
            <p:nvPr/>
          </p:nvSpPr>
          <p:spPr>
            <a:xfrm>
              <a:off x="6327173" y="4579422"/>
              <a:ext cx="4413851" cy="620875"/>
            </a:xfrm>
            <a:prstGeom prst="rect">
              <a:avLst/>
            </a:prstGeom>
            <a:noFill/>
          </p:spPr>
          <p:txBody>
            <a:bodyPr wrap="square" rtlCol="0">
              <a:spAutoFit/>
            </a:bodyPr>
            <a:lstStyle/>
            <a:p>
              <a:pPr algn="just">
                <a:lnSpc>
                  <a:spcPct val="130000"/>
                </a:lnSpc>
              </a:pPr>
              <a:r>
                <a:rPr lang="zh-CN" altLang="en-US" sz="1406"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94155" y="341250"/>
            <a:ext cx="4000834" cy="438581"/>
            <a:chOff x="568442" y="319364"/>
            <a:chExt cx="3793593" cy="415864"/>
          </a:xfrm>
        </p:grpSpPr>
        <p:sp>
          <p:nvSpPr>
            <p:cNvPr id="27"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28" name="等腰三角形 2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9"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94039688"/>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fltVal val="0.5"/>
                                          </p:val>
                                        </p:tav>
                                        <p:tav tm="100000">
                                          <p:val>
                                            <p:strVal val="#ppt_x"/>
                                          </p:val>
                                        </p:tav>
                                      </p:tavLst>
                                    </p:anim>
                                    <p:anim calcmode="lin" valueType="num">
                                      <p:cBhvr>
                                        <p:cTn id="25" dur="500" fill="hold"/>
                                        <p:tgtEl>
                                          <p:spTgt spid="1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fltVal val="0.5"/>
                                          </p:val>
                                        </p:tav>
                                        <p:tav tm="100000">
                                          <p:val>
                                            <p:strVal val="#ppt_x"/>
                                          </p:val>
                                        </p:tav>
                                      </p:tavLst>
                                    </p:anim>
                                    <p:anim calcmode="lin" valueType="num">
                                      <p:cBhvr>
                                        <p:cTn id="32" dur="500" fill="hold"/>
                                        <p:tgtEl>
                                          <p:spTgt spid="11"/>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450" decel="100000" fill="hold"/>
                                        <p:tgtEl>
                                          <p:spTgt spid="2"/>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anim calcmode="lin" valueType="num">
                                      <p:cBhvr>
                                        <p:cTn id="43" dur="500" fill="hold"/>
                                        <p:tgtEl>
                                          <p:spTgt spid="20"/>
                                        </p:tgtEl>
                                        <p:attrNameLst>
                                          <p:attrName>ppt_x</p:attrName>
                                        </p:attrNameLst>
                                      </p:cBhvr>
                                      <p:tavLst>
                                        <p:tav tm="0">
                                          <p:val>
                                            <p:strVal val="#ppt_x"/>
                                          </p:val>
                                        </p:tav>
                                        <p:tav tm="100000">
                                          <p:val>
                                            <p:strVal val="#ppt_x"/>
                                          </p:val>
                                        </p:tav>
                                      </p:tavLst>
                                    </p:anim>
                                    <p:anim calcmode="lin" valueType="num">
                                      <p:cBhvr>
                                        <p:cTn id="44" dur="450" decel="100000" fill="hold"/>
                                        <p:tgtEl>
                                          <p:spTgt spid="20"/>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anim calcmode="lin" valueType="num">
                                      <p:cBhvr>
                                        <p:cTn id="49" dur="500" fill="hold"/>
                                        <p:tgtEl>
                                          <p:spTgt spid="23"/>
                                        </p:tgtEl>
                                        <p:attrNameLst>
                                          <p:attrName>ppt_x</p:attrName>
                                        </p:attrNameLst>
                                      </p:cBhvr>
                                      <p:tavLst>
                                        <p:tav tm="0">
                                          <p:val>
                                            <p:strVal val="#ppt_x"/>
                                          </p:val>
                                        </p:tav>
                                        <p:tav tm="100000">
                                          <p:val>
                                            <p:strVal val="#ppt_x"/>
                                          </p:val>
                                        </p:tav>
                                      </p:tavLst>
                                    </p:anim>
                                    <p:anim calcmode="lin" valueType="num">
                                      <p:cBhvr>
                                        <p:cTn id="50" dur="450" decel="100000" fill="hold"/>
                                        <p:tgtEl>
                                          <p:spTgt spid="23"/>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450" decel="100000" fill="hold"/>
                                        <p:tgtEl>
                                          <p:spTgt spid="17"/>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94155" y="341250"/>
            <a:ext cx="4000834" cy="438581"/>
            <a:chOff x="568442" y="319364"/>
            <a:chExt cx="3793593" cy="415864"/>
          </a:xfrm>
        </p:grpSpPr>
        <p:sp>
          <p:nvSpPr>
            <p:cNvPr id="44"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45" name="等腰三角形 4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6"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
        <p:nvSpPr>
          <p:cNvPr id="47" name="文本框 7"/>
          <p:cNvSpPr txBox="1"/>
          <p:nvPr/>
        </p:nvSpPr>
        <p:spPr>
          <a:xfrm>
            <a:off x="1313678" y="1969879"/>
            <a:ext cx="4913186" cy="1169594"/>
          </a:xfrm>
          <a:prstGeom prst="rect">
            <a:avLst/>
          </a:prstGeom>
          <a:noFill/>
        </p:spPr>
        <p:txBody>
          <a:bodyPr wrap="square" lIns="96435" tIns="48218" rIns="96435" bIns="48218" rtlCol="0">
            <a:spAutoFit/>
          </a:bodyPr>
          <a:lstStyle/>
          <a:p>
            <a:pPr>
              <a:spcBef>
                <a:spcPts val="633"/>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endParaRPr lang="en-US" altLang="zh-CN" sz="2250" dirty="0">
              <a:solidFill>
                <a:schemeClr val="bg1"/>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r>
              <a:rPr lang="en-US" altLang="zh-CN" sz="1406" dirty="0">
                <a:solidFill>
                  <a:schemeClr val="accent1"/>
                </a:solidFill>
                <a:latin typeface="微软雅黑" panose="020B0503020204020204" pitchFamily="34" charset="-122"/>
                <a:ea typeface="微软雅黑" panose="020B0503020204020204" pitchFamily="34" charset="-122"/>
              </a:rPr>
              <a:t>,,</a:t>
            </a: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r>
              <a:rPr lang="en-US" altLang="zh-CN" sz="1406" dirty="0">
                <a:solidFill>
                  <a:schemeClr val="accent1"/>
                </a:solidFill>
                <a:latin typeface="微软雅黑" panose="020B0503020204020204" pitchFamily="34" charset="-122"/>
                <a:ea typeface="微软雅黑" panose="020B0503020204020204" pitchFamily="34" charset="-122"/>
              </a:rPr>
              <a:t>,</a:t>
            </a:r>
            <a:r>
              <a:rPr lang="zh-CN" altLang="en-US" sz="1406" dirty="0">
                <a:solidFill>
                  <a:schemeClr val="accent1"/>
                </a:solidFill>
                <a:latin typeface="微软雅黑" panose="020B0503020204020204" pitchFamily="34" charset="-122"/>
                <a:ea typeface="微软雅黑" panose="020B0503020204020204" pitchFamily="34" charset="-122"/>
              </a:rPr>
              <a:t>在此处添加文字在此处添加文字。</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1265336" y="3990814"/>
            <a:ext cx="530969" cy="530969"/>
            <a:chOff x="1090938" y="2029373"/>
            <a:chExt cx="1012696" cy="1012696"/>
          </a:xfrm>
        </p:grpSpPr>
        <p:sp>
          <p:nvSpPr>
            <p:cNvPr id="49" name="椭圆 48"/>
            <p:cNvSpPr/>
            <p:nvPr/>
          </p:nvSpPr>
          <p:spPr>
            <a:xfrm>
              <a:off x="1090938" y="2029373"/>
              <a:ext cx="1012696" cy="10126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14"/>
            <p:cNvSpPr>
              <a:spLocks noEditPoints="1"/>
            </p:cNvSpPr>
            <p:nvPr/>
          </p:nvSpPr>
          <p:spPr bwMode="auto">
            <a:xfrm>
              <a:off x="1339894" y="2290190"/>
              <a:ext cx="514784" cy="491062"/>
            </a:xfrm>
            <a:custGeom>
              <a:avLst/>
              <a:gdLst>
                <a:gd name="T0" fmla="*/ 1302 w 1302"/>
                <a:gd name="T1" fmla="*/ 651 h 1241"/>
                <a:gd name="T2" fmla="*/ 1297 w 1302"/>
                <a:gd name="T3" fmla="*/ 675 h 1241"/>
                <a:gd name="T4" fmla="*/ 1285 w 1302"/>
                <a:gd name="T5" fmla="*/ 694 h 1241"/>
                <a:gd name="T6" fmla="*/ 1266 w 1302"/>
                <a:gd name="T7" fmla="*/ 708 h 1241"/>
                <a:gd name="T8" fmla="*/ 1241 w 1302"/>
                <a:gd name="T9" fmla="*/ 712 h 1241"/>
                <a:gd name="T10" fmla="*/ 1230 w 1302"/>
                <a:gd name="T11" fmla="*/ 711 h 1241"/>
                <a:gd name="T12" fmla="*/ 1209 w 1302"/>
                <a:gd name="T13" fmla="*/ 703 h 1241"/>
                <a:gd name="T14" fmla="*/ 1199 w 1302"/>
                <a:gd name="T15" fmla="*/ 695 h 1241"/>
                <a:gd name="T16" fmla="*/ 653 w 1302"/>
                <a:gd name="T17" fmla="*/ 149 h 1241"/>
                <a:gd name="T18" fmla="*/ 104 w 1302"/>
                <a:gd name="T19" fmla="*/ 694 h 1241"/>
                <a:gd name="T20" fmla="*/ 104 w 1302"/>
                <a:gd name="T21" fmla="*/ 694 h 1241"/>
                <a:gd name="T22" fmla="*/ 84 w 1302"/>
                <a:gd name="T23" fmla="*/ 708 h 1241"/>
                <a:gd name="T24" fmla="*/ 61 w 1302"/>
                <a:gd name="T25" fmla="*/ 712 h 1241"/>
                <a:gd name="T26" fmla="*/ 49 w 1302"/>
                <a:gd name="T27" fmla="*/ 711 h 1241"/>
                <a:gd name="T28" fmla="*/ 27 w 1302"/>
                <a:gd name="T29" fmla="*/ 701 h 1241"/>
                <a:gd name="T30" fmla="*/ 11 w 1302"/>
                <a:gd name="T31" fmla="*/ 686 h 1241"/>
                <a:gd name="T32" fmla="*/ 1 w 1302"/>
                <a:gd name="T33" fmla="*/ 663 h 1241"/>
                <a:gd name="T34" fmla="*/ 0 w 1302"/>
                <a:gd name="T35" fmla="*/ 651 h 1241"/>
                <a:gd name="T36" fmla="*/ 5 w 1302"/>
                <a:gd name="T37" fmla="*/ 627 h 1241"/>
                <a:gd name="T38" fmla="*/ 19 w 1302"/>
                <a:gd name="T39" fmla="*/ 607 h 1241"/>
                <a:gd name="T40" fmla="*/ 607 w 1302"/>
                <a:gd name="T41" fmla="*/ 18 h 1241"/>
                <a:gd name="T42" fmla="*/ 627 w 1302"/>
                <a:gd name="T43" fmla="*/ 5 h 1241"/>
                <a:gd name="T44" fmla="*/ 651 w 1302"/>
                <a:gd name="T45" fmla="*/ 0 h 1241"/>
                <a:gd name="T46" fmla="*/ 651 w 1302"/>
                <a:gd name="T47" fmla="*/ 0 h 1241"/>
                <a:gd name="T48" fmla="*/ 655 w 1302"/>
                <a:gd name="T49" fmla="*/ 0 h 1241"/>
                <a:gd name="T50" fmla="*/ 655 w 1302"/>
                <a:gd name="T51" fmla="*/ 0 h 1241"/>
                <a:gd name="T52" fmla="*/ 658 w 1302"/>
                <a:gd name="T53" fmla="*/ 0 h 1241"/>
                <a:gd name="T54" fmla="*/ 658 w 1302"/>
                <a:gd name="T55" fmla="*/ 0 h 1241"/>
                <a:gd name="T56" fmla="*/ 679 w 1302"/>
                <a:gd name="T57" fmla="*/ 6 h 1241"/>
                <a:gd name="T58" fmla="*/ 696 w 1302"/>
                <a:gd name="T59" fmla="*/ 20 h 1241"/>
                <a:gd name="T60" fmla="*/ 936 w 1302"/>
                <a:gd name="T61" fmla="*/ 260 h 1241"/>
                <a:gd name="T62" fmla="*/ 936 w 1302"/>
                <a:gd name="T63" fmla="*/ 203 h 1241"/>
                <a:gd name="T64" fmla="*/ 941 w 1302"/>
                <a:gd name="T65" fmla="*/ 180 h 1241"/>
                <a:gd name="T66" fmla="*/ 955 w 1302"/>
                <a:gd name="T67" fmla="*/ 160 h 1241"/>
                <a:gd name="T68" fmla="*/ 973 w 1302"/>
                <a:gd name="T69" fmla="*/ 147 h 1241"/>
                <a:gd name="T70" fmla="*/ 997 w 1302"/>
                <a:gd name="T71" fmla="*/ 142 h 1241"/>
                <a:gd name="T72" fmla="*/ 1010 w 1302"/>
                <a:gd name="T73" fmla="*/ 143 h 1241"/>
                <a:gd name="T74" fmla="*/ 1032 w 1302"/>
                <a:gd name="T75" fmla="*/ 153 h 1241"/>
                <a:gd name="T76" fmla="*/ 1048 w 1302"/>
                <a:gd name="T77" fmla="*/ 169 h 1241"/>
                <a:gd name="T78" fmla="*/ 1057 w 1302"/>
                <a:gd name="T79" fmla="*/ 191 h 1241"/>
                <a:gd name="T80" fmla="*/ 1059 w 1302"/>
                <a:gd name="T81" fmla="*/ 382 h 1241"/>
                <a:gd name="T82" fmla="*/ 1286 w 1302"/>
                <a:gd name="T83" fmla="*/ 610 h 1241"/>
                <a:gd name="T84" fmla="*/ 1292 w 1302"/>
                <a:gd name="T85" fmla="*/ 618 h 1241"/>
                <a:gd name="T86" fmla="*/ 1301 w 1302"/>
                <a:gd name="T87" fmla="*/ 639 h 1241"/>
                <a:gd name="T88" fmla="*/ 1180 w 1302"/>
                <a:gd name="T89" fmla="*/ 753 h 1241"/>
                <a:gd name="T90" fmla="*/ 1180 w 1302"/>
                <a:gd name="T91" fmla="*/ 1017 h 1241"/>
                <a:gd name="T92" fmla="*/ 1180 w 1302"/>
                <a:gd name="T93" fmla="*/ 1180 h 1241"/>
                <a:gd name="T94" fmla="*/ 1176 w 1302"/>
                <a:gd name="T95" fmla="*/ 1205 h 1241"/>
                <a:gd name="T96" fmla="*/ 1163 w 1302"/>
                <a:gd name="T97" fmla="*/ 1223 h 1241"/>
                <a:gd name="T98" fmla="*/ 1143 w 1302"/>
                <a:gd name="T99" fmla="*/ 1236 h 1241"/>
                <a:gd name="T100" fmla="*/ 1120 w 1302"/>
                <a:gd name="T101" fmla="*/ 1241 h 1241"/>
                <a:gd name="T102" fmla="*/ 997 w 1302"/>
                <a:gd name="T103" fmla="*/ 753 h 1241"/>
                <a:gd name="T104" fmla="*/ 753 w 1302"/>
                <a:gd name="T105" fmla="*/ 1241 h 1241"/>
                <a:gd name="T106" fmla="*/ 183 w 1302"/>
                <a:gd name="T107" fmla="*/ 1241 h 1241"/>
                <a:gd name="T108" fmla="*/ 160 w 1302"/>
                <a:gd name="T109" fmla="*/ 1236 h 1241"/>
                <a:gd name="T110" fmla="*/ 141 w 1302"/>
                <a:gd name="T111" fmla="*/ 1223 h 1241"/>
                <a:gd name="T112" fmla="*/ 127 w 1302"/>
                <a:gd name="T113" fmla="*/ 1205 h 1241"/>
                <a:gd name="T114" fmla="*/ 122 w 1302"/>
                <a:gd name="T115" fmla="*/ 1180 h 1241"/>
                <a:gd name="T116" fmla="*/ 122 w 1302"/>
                <a:gd name="T117" fmla="*/ 936 h 1241"/>
                <a:gd name="T118" fmla="*/ 651 w 1302"/>
                <a:gd name="T119" fmla="*/ 224 h 1241"/>
                <a:gd name="T120" fmla="*/ 549 w 1302"/>
                <a:gd name="T121" fmla="*/ 753 h 1241"/>
                <a:gd name="T122" fmla="*/ 306 w 1302"/>
                <a:gd name="T123" fmla="*/ 998 h 1241"/>
                <a:gd name="T124" fmla="*/ 549 w 1302"/>
                <a:gd name="T125" fmla="*/ 75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2" h="1241">
                  <a:moveTo>
                    <a:pt x="1302" y="651"/>
                  </a:moveTo>
                  <a:lnTo>
                    <a:pt x="1302" y="651"/>
                  </a:lnTo>
                  <a:lnTo>
                    <a:pt x="1301" y="663"/>
                  </a:lnTo>
                  <a:lnTo>
                    <a:pt x="1297" y="675"/>
                  </a:lnTo>
                  <a:lnTo>
                    <a:pt x="1292" y="686"/>
                  </a:lnTo>
                  <a:lnTo>
                    <a:pt x="1285" y="694"/>
                  </a:lnTo>
                  <a:lnTo>
                    <a:pt x="1275" y="701"/>
                  </a:lnTo>
                  <a:lnTo>
                    <a:pt x="1266" y="708"/>
                  </a:lnTo>
                  <a:lnTo>
                    <a:pt x="1253" y="711"/>
                  </a:lnTo>
                  <a:lnTo>
                    <a:pt x="1241" y="712"/>
                  </a:lnTo>
                  <a:lnTo>
                    <a:pt x="1241" y="712"/>
                  </a:lnTo>
                  <a:lnTo>
                    <a:pt x="1230" y="711"/>
                  </a:lnTo>
                  <a:lnTo>
                    <a:pt x="1219" y="708"/>
                  </a:lnTo>
                  <a:lnTo>
                    <a:pt x="1209" y="703"/>
                  </a:lnTo>
                  <a:lnTo>
                    <a:pt x="1199" y="695"/>
                  </a:lnTo>
                  <a:lnTo>
                    <a:pt x="1199" y="695"/>
                  </a:lnTo>
                  <a:lnTo>
                    <a:pt x="653" y="149"/>
                  </a:lnTo>
                  <a:lnTo>
                    <a:pt x="653" y="149"/>
                  </a:lnTo>
                  <a:lnTo>
                    <a:pt x="651" y="147"/>
                  </a:lnTo>
                  <a:lnTo>
                    <a:pt x="104" y="694"/>
                  </a:lnTo>
                  <a:lnTo>
                    <a:pt x="104" y="694"/>
                  </a:lnTo>
                  <a:lnTo>
                    <a:pt x="104" y="694"/>
                  </a:lnTo>
                  <a:lnTo>
                    <a:pt x="95" y="701"/>
                  </a:lnTo>
                  <a:lnTo>
                    <a:pt x="84" y="708"/>
                  </a:lnTo>
                  <a:lnTo>
                    <a:pt x="73" y="711"/>
                  </a:lnTo>
                  <a:lnTo>
                    <a:pt x="61" y="712"/>
                  </a:lnTo>
                  <a:lnTo>
                    <a:pt x="61" y="712"/>
                  </a:lnTo>
                  <a:lnTo>
                    <a:pt x="49" y="711"/>
                  </a:lnTo>
                  <a:lnTo>
                    <a:pt x="38" y="708"/>
                  </a:lnTo>
                  <a:lnTo>
                    <a:pt x="27" y="701"/>
                  </a:lnTo>
                  <a:lnTo>
                    <a:pt x="18" y="694"/>
                  </a:lnTo>
                  <a:lnTo>
                    <a:pt x="11" y="686"/>
                  </a:lnTo>
                  <a:lnTo>
                    <a:pt x="5" y="675"/>
                  </a:lnTo>
                  <a:lnTo>
                    <a:pt x="1" y="663"/>
                  </a:lnTo>
                  <a:lnTo>
                    <a:pt x="0" y="651"/>
                  </a:lnTo>
                  <a:lnTo>
                    <a:pt x="0" y="651"/>
                  </a:lnTo>
                  <a:lnTo>
                    <a:pt x="1" y="639"/>
                  </a:lnTo>
                  <a:lnTo>
                    <a:pt x="5" y="627"/>
                  </a:lnTo>
                  <a:lnTo>
                    <a:pt x="11" y="616"/>
                  </a:lnTo>
                  <a:lnTo>
                    <a:pt x="19" y="607"/>
                  </a:lnTo>
                  <a:lnTo>
                    <a:pt x="607" y="18"/>
                  </a:lnTo>
                  <a:lnTo>
                    <a:pt x="607" y="18"/>
                  </a:lnTo>
                  <a:lnTo>
                    <a:pt x="617" y="11"/>
                  </a:lnTo>
                  <a:lnTo>
                    <a:pt x="627" y="5"/>
                  </a:lnTo>
                  <a:lnTo>
                    <a:pt x="639" y="1"/>
                  </a:lnTo>
                  <a:lnTo>
                    <a:pt x="651" y="0"/>
                  </a:lnTo>
                  <a:lnTo>
                    <a:pt x="651" y="0"/>
                  </a:lnTo>
                  <a:lnTo>
                    <a:pt x="651" y="0"/>
                  </a:lnTo>
                  <a:lnTo>
                    <a:pt x="655" y="0"/>
                  </a:lnTo>
                  <a:lnTo>
                    <a:pt x="655" y="0"/>
                  </a:lnTo>
                  <a:lnTo>
                    <a:pt x="655" y="0"/>
                  </a:lnTo>
                  <a:lnTo>
                    <a:pt x="655" y="0"/>
                  </a:lnTo>
                  <a:lnTo>
                    <a:pt x="658" y="0"/>
                  </a:lnTo>
                  <a:lnTo>
                    <a:pt x="658" y="0"/>
                  </a:lnTo>
                  <a:lnTo>
                    <a:pt x="658" y="0"/>
                  </a:lnTo>
                  <a:lnTo>
                    <a:pt x="658" y="0"/>
                  </a:lnTo>
                  <a:lnTo>
                    <a:pt x="669" y="2"/>
                  </a:lnTo>
                  <a:lnTo>
                    <a:pt x="679" y="6"/>
                  </a:lnTo>
                  <a:lnTo>
                    <a:pt x="688" y="12"/>
                  </a:lnTo>
                  <a:lnTo>
                    <a:pt x="696" y="20"/>
                  </a:lnTo>
                  <a:lnTo>
                    <a:pt x="696" y="20"/>
                  </a:lnTo>
                  <a:lnTo>
                    <a:pt x="936" y="260"/>
                  </a:lnTo>
                  <a:lnTo>
                    <a:pt x="936" y="203"/>
                  </a:lnTo>
                  <a:lnTo>
                    <a:pt x="936" y="203"/>
                  </a:lnTo>
                  <a:lnTo>
                    <a:pt x="937" y="191"/>
                  </a:lnTo>
                  <a:lnTo>
                    <a:pt x="941" y="180"/>
                  </a:lnTo>
                  <a:lnTo>
                    <a:pt x="946" y="169"/>
                  </a:lnTo>
                  <a:lnTo>
                    <a:pt x="955" y="160"/>
                  </a:lnTo>
                  <a:lnTo>
                    <a:pt x="963" y="153"/>
                  </a:lnTo>
                  <a:lnTo>
                    <a:pt x="973" y="147"/>
                  </a:lnTo>
                  <a:lnTo>
                    <a:pt x="985" y="143"/>
                  </a:lnTo>
                  <a:lnTo>
                    <a:pt x="997" y="142"/>
                  </a:lnTo>
                  <a:lnTo>
                    <a:pt x="997" y="142"/>
                  </a:lnTo>
                  <a:lnTo>
                    <a:pt x="1010" y="143"/>
                  </a:lnTo>
                  <a:lnTo>
                    <a:pt x="1021" y="147"/>
                  </a:lnTo>
                  <a:lnTo>
                    <a:pt x="1032" y="153"/>
                  </a:lnTo>
                  <a:lnTo>
                    <a:pt x="1040" y="160"/>
                  </a:lnTo>
                  <a:lnTo>
                    <a:pt x="1048" y="169"/>
                  </a:lnTo>
                  <a:lnTo>
                    <a:pt x="1054" y="180"/>
                  </a:lnTo>
                  <a:lnTo>
                    <a:pt x="1057" y="191"/>
                  </a:lnTo>
                  <a:lnTo>
                    <a:pt x="1059" y="203"/>
                  </a:lnTo>
                  <a:lnTo>
                    <a:pt x="1059" y="382"/>
                  </a:lnTo>
                  <a:lnTo>
                    <a:pt x="1286" y="610"/>
                  </a:lnTo>
                  <a:lnTo>
                    <a:pt x="1286" y="610"/>
                  </a:lnTo>
                  <a:lnTo>
                    <a:pt x="1286" y="610"/>
                  </a:lnTo>
                  <a:lnTo>
                    <a:pt x="1292" y="618"/>
                  </a:lnTo>
                  <a:lnTo>
                    <a:pt x="1299" y="628"/>
                  </a:lnTo>
                  <a:lnTo>
                    <a:pt x="1301" y="639"/>
                  </a:lnTo>
                  <a:lnTo>
                    <a:pt x="1302" y="651"/>
                  </a:lnTo>
                  <a:close/>
                  <a:moveTo>
                    <a:pt x="1180" y="753"/>
                  </a:moveTo>
                  <a:lnTo>
                    <a:pt x="1180" y="936"/>
                  </a:lnTo>
                  <a:lnTo>
                    <a:pt x="1180" y="1017"/>
                  </a:lnTo>
                  <a:lnTo>
                    <a:pt x="1180" y="1180"/>
                  </a:lnTo>
                  <a:lnTo>
                    <a:pt x="1180" y="1180"/>
                  </a:lnTo>
                  <a:lnTo>
                    <a:pt x="1179" y="1192"/>
                  </a:lnTo>
                  <a:lnTo>
                    <a:pt x="1176" y="1205"/>
                  </a:lnTo>
                  <a:lnTo>
                    <a:pt x="1170" y="1214"/>
                  </a:lnTo>
                  <a:lnTo>
                    <a:pt x="1163" y="1223"/>
                  </a:lnTo>
                  <a:lnTo>
                    <a:pt x="1153" y="1230"/>
                  </a:lnTo>
                  <a:lnTo>
                    <a:pt x="1143" y="1236"/>
                  </a:lnTo>
                  <a:lnTo>
                    <a:pt x="1132" y="1240"/>
                  </a:lnTo>
                  <a:lnTo>
                    <a:pt x="1120" y="1241"/>
                  </a:lnTo>
                  <a:lnTo>
                    <a:pt x="997" y="1241"/>
                  </a:lnTo>
                  <a:lnTo>
                    <a:pt x="997" y="753"/>
                  </a:lnTo>
                  <a:lnTo>
                    <a:pt x="753" y="753"/>
                  </a:lnTo>
                  <a:lnTo>
                    <a:pt x="753" y="1241"/>
                  </a:lnTo>
                  <a:lnTo>
                    <a:pt x="183" y="1241"/>
                  </a:lnTo>
                  <a:lnTo>
                    <a:pt x="183" y="1241"/>
                  </a:lnTo>
                  <a:lnTo>
                    <a:pt x="171" y="1240"/>
                  </a:lnTo>
                  <a:lnTo>
                    <a:pt x="160" y="1236"/>
                  </a:lnTo>
                  <a:lnTo>
                    <a:pt x="149" y="1230"/>
                  </a:lnTo>
                  <a:lnTo>
                    <a:pt x="141" y="1223"/>
                  </a:lnTo>
                  <a:lnTo>
                    <a:pt x="133" y="1214"/>
                  </a:lnTo>
                  <a:lnTo>
                    <a:pt x="127" y="1205"/>
                  </a:lnTo>
                  <a:lnTo>
                    <a:pt x="123" y="1192"/>
                  </a:lnTo>
                  <a:lnTo>
                    <a:pt x="122" y="1180"/>
                  </a:lnTo>
                  <a:lnTo>
                    <a:pt x="122" y="1017"/>
                  </a:lnTo>
                  <a:lnTo>
                    <a:pt x="122" y="936"/>
                  </a:lnTo>
                  <a:lnTo>
                    <a:pt x="122" y="753"/>
                  </a:lnTo>
                  <a:lnTo>
                    <a:pt x="651" y="224"/>
                  </a:lnTo>
                  <a:lnTo>
                    <a:pt x="1180" y="753"/>
                  </a:lnTo>
                  <a:close/>
                  <a:moveTo>
                    <a:pt x="549" y="753"/>
                  </a:moveTo>
                  <a:lnTo>
                    <a:pt x="306" y="753"/>
                  </a:lnTo>
                  <a:lnTo>
                    <a:pt x="306" y="998"/>
                  </a:lnTo>
                  <a:lnTo>
                    <a:pt x="549" y="998"/>
                  </a:lnTo>
                  <a:lnTo>
                    <a:pt x="549" y="753"/>
                  </a:lnTo>
                  <a:close/>
                </a:path>
              </a:pathLst>
            </a:custGeom>
            <a:solidFill>
              <a:schemeClr val="accent2"/>
            </a:solidFill>
            <a:ln>
              <a:noFill/>
            </a:ln>
            <a:extLst/>
          </p:spPr>
          <p:txBody>
            <a:bodyPr vert="horz" wrap="square" lIns="128580" tIns="64290" rIns="128580" bIns="64290" numCol="1" anchor="t" anchorCtr="0" compatLnSpc="1">
              <a:prstTxWarp prst="textNoShape">
                <a:avLst/>
              </a:prstTxWarp>
            </a:bodyPr>
            <a:lstStyle/>
            <a:p>
              <a:endParaRPr lang="zh-CN" altLang="en-US"/>
            </a:p>
          </p:txBody>
        </p:sp>
      </p:grpSp>
      <p:grpSp>
        <p:nvGrpSpPr>
          <p:cNvPr id="51" name="组合 50"/>
          <p:cNvGrpSpPr/>
          <p:nvPr/>
        </p:nvGrpSpPr>
        <p:grpSpPr>
          <a:xfrm>
            <a:off x="1265336" y="5246536"/>
            <a:ext cx="530969" cy="530969"/>
            <a:chOff x="5640582" y="2029373"/>
            <a:chExt cx="1012696" cy="1012696"/>
          </a:xfrm>
        </p:grpSpPr>
        <p:sp>
          <p:nvSpPr>
            <p:cNvPr id="52" name="椭圆 51"/>
            <p:cNvSpPr/>
            <p:nvPr/>
          </p:nvSpPr>
          <p:spPr>
            <a:xfrm>
              <a:off x="5640582" y="2029373"/>
              <a:ext cx="1012696" cy="101269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Freeform 18"/>
            <p:cNvSpPr>
              <a:spLocks noEditPoints="1"/>
            </p:cNvSpPr>
            <p:nvPr/>
          </p:nvSpPr>
          <p:spPr bwMode="auto">
            <a:xfrm>
              <a:off x="5889934" y="2302448"/>
              <a:ext cx="513992" cy="466546"/>
            </a:xfrm>
            <a:custGeom>
              <a:avLst/>
              <a:gdLst>
                <a:gd name="T0" fmla="*/ 1138 w 1301"/>
                <a:gd name="T1" fmla="*/ 691 h 1180"/>
                <a:gd name="T2" fmla="*/ 1241 w 1301"/>
                <a:gd name="T3" fmla="*/ 304 h 1180"/>
                <a:gd name="T4" fmla="*/ 1274 w 1301"/>
                <a:gd name="T5" fmla="*/ 315 h 1180"/>
                <a:gd name="T6" fmla="*/ 1297 w 1301"/>
                <a:gd name="T7" fmla="*/ 342 h 1180"/>
                <a:gd name="T8" fmla="*/ 1301 w 1301"/>
                <a:gd name="T9" fmla="*/ 752 h 1180"/>
                <a:gd name="T10" fmla="*/ 1301 w 1301"/>
                <a:gd name="T11" fmla="*/ 1118 h 1180"/>
                <a:gd name="T12" fmla="*/ 1291 w 1301"/>
                <a:gd name="T13" fmla="*/ 1153 h 1180"/>
                <a:gd name="T14" fmla="*/ 1264 w 1301"/>
                <a:gd name="T15" fmla="*/ 1175 h 1180"/>
                <a:gd name="T16" fmla="*/ 223 w 1301"/>
                <a:gd name="T17" fmla="*/ 1180 h 1180"/>
                <a:gd name="T18" fmla="*/ 223 w 1301"/>
                <a:gd name="T19" fmla="*/ 304 h 1180"/>
                <a:gd name="T20" fmla="*/ 346 w 1301"/>
                <a:gd name="T21" fmla="*/ 289 h 1180"/>
                <a:gd name="T22" fmla="*/ 351 w 1301"/>
                <a:gd name="T23" fmla="*/ 243 h 1180"/>
                <a:gd name="T24" fmla="*/ 363 w 1301"/>
                <a:gd name="T25" fmla="*/ 200 h 1180"/>
                <a:gd name="T26" fmla="*/ 398 w 1301"/>
                <a:gd name="T27" fmla="*/ 134 h 1180"/>
                <a:gd name="T28" fmla="*/ 456 w 1301"/>
                <a:gd name="T29" fmla="*/ 69 h 1180"/>
                <a:gd name="T30" fmla="*/ 531 w 1301"/>
                <a:gd name="T31" fmla="*/ 24 h 1180"/>
                <a:gd name="T32" fmla="*/ 574 w 1301"/>
                <a:gd name="T33" fmla="*/ 9 h 1180"/>
                <a:gd name="T34" fmla="*/ 619 w 1301"/>
                <a:gd name="T35" fmla="*/ 1 h 1180"/>
                <a:gd name="T36" fmla="*/ 651 w 1301"/>
                <a:gd name="T37" fmla="*/ 0 h 1180"/>
                <a:gd name="T38" fmla="*/ 697 w 1301"/>
                <a:gd name="T39" fmla="*/ 3 h 1180"/>
                <a:gd name="T40" fmla="*/ 742 w 1301"/>
                <a:gd name="T41" fmla="*/ 13 h 1180"/>
                <a:gd name="T42" fmla="*/ 795 w 1301"/>
                <a:gd name="T43" fmla="*/ 36 h 1180"/>
                <a:gd name="T44" fmla="*/ 866 w 1301"/>
                <a:gd name="T45" fmla="*/ 89 h 1180"/>
                <a:gd name="T46" fmla="*/ 919 w 1301"/>
                <a:gd name="T47" fmla="*/ 159 h 1180"/>
                <a:gd name="T48" fmla="*/ 942 w 1301"/>
                <a:gd name="T49" fmla="*/ 214 h 1180"/>
                <a:gd name="T50" fmla="*/ 952 w 1301"/>
                <a:gd name="T51" fmla="*/ 258 h 1180"/>
                <a:gd name="T52" fmla="*/ 956 w 1301"/>
                <a:gd name="T53" fmla="*/ 304 h 1180"/>
                <a:gd name="T54" fmla="*/ 1078 w 1301"/>
                <a:gd name="T55" fmla="*/ 1180 h 1180"/>
                <a:gd name="T56" fmla="*/ 651 w 1301"/>
                <a:gd name="T57" fmla="*/ 122 h 1180"/>
                <a:gd name="T58" fmla="*/ 596 w 1301"/>
                <a:gd name="T59" fmla="*/ 129 h 1180"/>
                <a:gd name="T60" fmla="*/ 548 w 1301"/>
                <a:gd name="T61" fmla="*/ 153 h 1180"/>
                <a:gd name="T62" fmla="*/ 509 w 1301"/>
                <a:gd name="T63" fmla="*/ 188 h 1180"/>
                <a:gd name="T64" fmla="*/ 482 w 1301"/>
                <a:gd name="T65" fmla="*/ 233 h 1180"/>
                <a:gd name="T66" fmla="*/ 469 w 1301"/>
                <a:gd name="T67" fmla="*/ 286 h 1180"/>
                <a:gd name="T68" fmla="*/ 833 w 1301"/>
                <a:gd name="T69" fmla="*/ 304 h 1180"/>
                <a:gd name="T70" fmla="*/ 825 w 1301"/>
                <a:gd name="T71" fmla="*/ 251 h 1180"/>
                <a:gd name="T72" fmla="*/ 803 w 1301"/>
                <a:gd name="T73" fmla="*/ 203 h 1180"/>
                <a:gd name="T74" fmla="*/ 767 w 1301"/>
                <a:gd name="T75" fmla="*/ 164 h 1180"/>
                <a:gd name="T76" fmla="*/ 722 w 1301"/>
                <a:gd name="T77" fmla="*/ 135 h 1180"/>
                <a:gd name="T78" fmla="*/ 669 w 1301"/>
                <a:gd name="T79" fmla="*/ 122 h 1180"/>
                <a:gd name="T80" fmla="*/ 0 w 1301"/>
                <a:gd name="T81" fmla="*/ 996 h 1180"/>
                <a:gd name="T82" fmla="*/ 0 w 1301"/>
                <a:gd name="T83" fmla="*/ 366 h 1180"/>
                <a:gd name="T84" fmla="*/ 10 w 1301"/>
                <a:gd name="T85" fmla="*/ 331 h 1180"/>
                <a:gd name="T86" fmla="*/ 36 w 1301"/>
                <a:gd name="T87" fmla="*/ 309 h 1180"/>
                <a:gd name="T88" fmla="*/ 163 w 1301"/>
                <a:gd name="T89" fmla="*/ 304 h 1180"/>
                <a:gd name="T90" fmla="*/ 163 w 1301"/>
                <a:gd name="T91" fmla="*/ 1180 h 1180"/>
                <a:gd name="T92" fmla="*/ 47 w 1301"/>
                <a:gd name="T93" fmla="*/ 1178 h 1180"/>
                <a:gd name="T94" fmla="*/ 17 w 1301"/>
                <a:gd name="T95" fmla="*/ 1161 h 1180"/>
                <a:gd name="T96" fmla="*/ 1 w 1301"/>
                <a:gd name="T97" fmla="*/ 1131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1" h="1180">
                  <a:moveTo>
                    <a:pt x="1241" y="1180"/>
                  </a:moveTo>
                  <a:lnTo>
                    <a:pt x="1138" y="1180"/>
                  </a:lnTo>
                  <a:lnTo>
                    <a:pt x="1138" y="691"/>
                  </a:lnTo>
                  <a:lnTo>
                    <a:pt x="1138" y="304"/>
                  </a:lnTo>
                  <a:lnTo>
                    <a:pt x="1241" y="304"/>
                  </a:lnTo>
                  <a:lnTo>
                    <a:pt x="1241" y="304"/>
                  </a:lnTo>
                  <a:lnTo>
                    <a:pt x="1253" y="306"/>
                  </a:lnTo>
                  <a:lnTo>
                    <a:pt x="1264" y="309"/>
                  </a:lnTo>
                  <a:lnTo>
                    <a:pt x="1274" y="315"/>
                  </a:lnTo>
                  <a:lnTo>
                    <a:pt x="1284" y="323"/>
                  </a:lnTo>
                  <a:lnTo>
                    <a:pt x="1291" y="331"/>
                  </a:lnTo>
                  <a:lnTo>
                    <a:pt x="1297" y="342"/>
                  </a:lnTo>
                  <a:lnTo>
                    <a:pt x="1300" y="353"/>
                  </a:lnTo>
                  <a:lnTo>
                    <a:pt x="1301" y="366"/>
                  </a:lnTo>
                  <a:lnTo>
                    <a:pt x="1301" y="752"/>
                  </a:lnTo>
                  <a:lnTo>
                    <a:pt x="1301" y="996"/>
                  </a:lnTo>
                  <a:lnTo>
                    <a:pt x="1301" y="1118"/>
                  </a:lnTo>
                  <a:lnTo>
                    <a:pt x="1301" y="1118"/>
                  </a:lnTo>
                  <a:lnTo>
                    <a:pt x="1300" y="1131"/>
                  </a:lnTo>
                  <a:lnTo>
                    <a:pt x="1297" y="1143"/>
                  </a:lnTo>
                  <a:lnTo>
                    <a:pt x="1291" y="1153"/>
                  </a:lnTo>
                  <a:lnTo>
                    <a:pt x="1284" y="1161"/>
                  </a:lnTo>
                  <a:lnTo>
                    <a:pt x="1274" y="1170"/>
                  </a:lnTo>
                  <a:lnTo>
                    <a:pt x="1264" y="1175"/>
                  </a:lnTo>
                  <a:lnTo>
                    <a:pt x="1253" y="1178"/>
                  </a:lnTo>
                  <a:lnTo>
                    <a:pt x="1241" y="1180"/>
                  </a:lnTo>
                  <a:close/>
                  <a:moveTo>
                    <a:pt x="223" y="1180"/>
                  </a:moveTo>
                  <a:lnTo>
                    <a:pt x="223" y="691"/>
                  </a:lnTo>
                  <a:lnTo>
                    <a:pt x="223" y="672"/>
                  </a:lnTo>
                  <a:lnTo>
                    <a:pt x="223" y="304"/>
                  </a:lnTo>
                  <a:lnTo>
                    <a:pt x="345" y="304"/>
                  </a:lnTo>
                  <a:lnTo>
                    <a:pt x="345" y="304"/>
                  </a:lnTo>
                  <a:lnTo>
                    <a:pt x="346" y="289"/>
                  </a:lnTo>
                  <a:lnTo>
                    <a:pt x="347" y="274"/>
                  </a:lnTo>
                  <a:lnTo>
                    <a:pt x="349" y="258"/>
                  </a:lnTo>
                  <a:lnTo>
                    <a:pt x="351" y="243"/>
                  </a:lnTo>
                  <a:lnTo>
                    <a:pt x="355" y="229"/>
                  </a:lnTo>
                  <a:lnTo>
                    <a:pt x="358" y="214"/>
                  </a:lnTo>
                  <a:lnTo>
                    <a:pt x="363" y="200"/>
                  </a:lnTo>
                  <a:lnTo>
                    <a:pt x="369" y="186"/>
                  </a:lnTo>
                  <a:lnTo>
                    <a:pt x="382" y="159"/>
                  </a:lnTo>
                  <a:lnTo>
                    <a:pt x="398" y="134"/>
                  </a:lnTo>
                  <a:lnTo>
                    <a:pt x="415" y="111"/>
                  </a:lnTo>
                  <a:lnTo>
                    <a:pt x="434" y="89"/>
                  </a:lnTo>
                  <a:lnTo>
                    <a:pt x="456" y="69"/>
                  </a:lnTo>
                  <a:lnTo>
                    <a:pt x="480" y="52"/>
                  </a:lnTo>
                  <a:lnTo>
                    <a:pt x="505" y="36"/>
                  </a:lnTo>
                  <a:lnTo>
                    <a:pt x="531" y="24"/>
                  </a:lnTo>
                  <a:lnTo>
                    <a:pt x="546" y="18"/>
                  </a:lnTo>
                  <a:lnTo>
                    <a:pt x="559" y="13"/>
                  </a:lnTo>
                  <a:lnTo>
                    <a:pt x="574" y="9"/>
                  </a:lnTo>
                  <a:lnTo>
                    <a:pt x="589" y="6"/>
                  </a:lnTo>
                  <a:lnTo>
                    <a:pt x="604" y="3"/>
                  </a:lnTo>
                  <a:lnTo>
                    <a:pt x="619" y="1"/>
                  </a:lnTo>
                  <a:lnTo>
                    <a:pt x="635" y="0"/>
                  </a:lnTo>
                  <a:lnTo>
                    <a:pt x="651" y="0"/>
                  </a:lnTo>
                  <a:lnTo>
                    <a:pt x="651" y="0"/>
                  </a:lnTo>
                  <a:lnTo>
                    <a:pt x="666" y="0"/>
                  </a:lnTo>
                  <a:lnTo>
                    <a:pt x="682" y="1"/>
                  </a:lnTo>
                  <a:lnTo>
                    <a:pt x="697" y="3"/>
                  </a:lnTo>
                  <a:lnTo>
                    <a:pt x="712" y="6"/>
                  </a:lnTo>
                  <a:lnTo>
                    <a:pt x="727" y="9"/>
                  </a:lnTo>
                  <a:lnTo>
                    <a:pt x="742" y="13"/>
                  </a:lnTo>
                  <a:lnTo>
                    <a:pt x="755" y="18"/>
                  </a:lnTo>
                  <a:lnTo>
                    <a:pt x="770" y="24"/>
                  </a:lnTo>
                  <a:lnTo>
                    <a:pt x="795" y="36"/>
                  </a:lnTo>
                  <a:lnTo>
                    <a:pt x="821" y="52"/>
                  </a:lnTo>
                  <a:lnTo>
                    <a:pt x="844" y="69"/>
                  </a:lnTo>
                  <a:lnTo>
                    <a:pt x="866" y="89"/>
                  </a:lnTo>
                  <a:lnTo>
                    <a:pt x="886" y="111"/>
                  </a:lnTo>
                  <a:lnTo>
                    <a:pt x="903" y="134"/>
                  </a:lnTo>
                  <a:lnTo>
                    <a:pt x="919" y="159"/>
                  </a:lnTo>
                  <a:lnTo>
                    <a:pt x="931" y="186"/>
                  </a:lnTo>
                  <a:lnTo>
                    <a:pt x="937" y="200"/>
                  </a:lnTo>
                  <a:lnTo>
                    <a:pt x="942" y="214"/>
                  </a:lnTo>
                  <a:lnTo>
                    <a:pt x="946" y="229"/>
                  </a:lnTo>
                  <a:lnTo>
                    <a:pt x="950" y="243"/>
                  </a:lnTo>
                  <a:lnTo>
                    <a:pt x="952" y="258"/>
                  </a:lnTo>
                  <a:lnTo>
                    <a:pt x="955" y="274"/>
                  </a:lnTo>
                  <a:lnTo>
                    <a:pt x="956" y="289"/>
                  </a:lnTo>
                  <a:lnTo>
                    <a:pt x="956" y="304"/>
                  </a:lnTo>
                  <a:lnTo>
                    <a:pt x="1078" y="304"/>
                  </a:lnTo>
                  <a:lnTo>
                    <a:pt x="1078" y="691"/>
                  </a:lnTo>
                  <a:lnTo>
                    <a:pt x="1078" y="1180"/>
                  </a:lnTo>
                  <a:lnTo>
                    <a:pt x="223" y="1180"/>
                  </a:lnTo>
                  <a:close/>
                  <a:moveTo>
                    <a:pt x="651" y="122"/>
                  </a:moveTo>
                  <a:lnTo>
                    <a:pt x="651" y="122"/>
                  </a:lnTo>
                  <a:lnTo>
                    <a:pt x="631" y="122"/>
                  </a:lnTo>
                  <a:lnTo>
                    <a:pt x="613" y="126"/>
                  </a:lnTo>
                  <a:lnTo>
                    <a:pt x="596" y="129"/>
                  </a:lnTo>
                  <a:lnTo>
                    <a:pt x="579" y="135"/>
                  </a:lnTo>
                  <a:lnTo>
                    <a:pt x="563" y="144"/>
                  </a:lnTo>
                  <a:lnTo>
                    <a:pt x="548" y="153"/>
                  </a:lnTo>
                  <a:lnTo>
                    <a:pt x="533" y="164"/>
                  </a:lnTo>
                  <a:lnTo>
                    <a:pt x="521" y="176"/>
                  </a:lnTo>
                  <a:lnTo>
                    <a:pt x="509" y="188"/>
                  </a:lnTo>
                  <a:lnTo>
                    <a:pt x="498" y="203"/>
                  </a:lnTo>
                  <a:lnTo>
                    <a:pt x="489" y="218"/>
                  </a:lnTo>
                  <a:lnTo>
                    <a:pt x="482" y="233"/>
                  </a:lnTo>
                  <a:lnTo>
                    <a:pt x="476" y="251"/>
                  </a:lnTo>
                  <a:lnTo>
                    <a:pt x="471" y="268"/>
                  </a:lnTo>
                  <a:lnTo>
                    <a:pt x="469" y="286"/>
                  </a:lnTo>
                  <a:lnTo>
                    <a:pt x="467" y="304"/>
                  </a:lnTo>
                  <a:lnTo>
                    <a:pt x="833" y="304"/>
                  </a:lnTo>
                  <a:lnTo>
                    <a:pt x="833" y="304"/>
                  </a:lnTo>
                  <a:lnTo>
                    <a:pt x="832" y="286"/>
                  </a:lnTo>
                  <a:lnTo>
                    <a:pt x="830" y="268"/>
                  </a:lnTo>
                  <a:lnTo>
                    <a:pt x="825" y="251"/>
                  </a:lnTo>
                  <a:lnTo>
                    <a:pt x="819" y="233"/>
                  </a:lnTo>
                  <a:lnTo>
                    <a:pt x="811" y="218"/>
                  </a:lnTo>
                  <a:lnTo>
                    <a:pt x="803" y="203"/>
                  </a:lnTo>
                  <a:lnTo>
                    <a:pt x="792" y="188"/>
                  </a:lnTo>
                  <a:lnTo>
                    <a:pt x="780" y="176"/>
                  </a:lnTo>
                  <a:lnTo>
                    <a:pt x="767" y="164"/>
                  </a:lnTo>
                  <a:lnTo>
                    <a:pt x="753" y="153"/>
                  </a:lnTo>
                  <a:lnTo>
                    <a:pt x="738" y="144"/>
                  </a:lnTo>
                  <a:lnTo>
                    <a:pt x="722" y="135"/>
                  </a:lnTo>
                  <a:lnTo>
                    <a:pt x="705" y="129"/>
                  </a:lnTo>
                  <a:lnTo>
                    <a:pt x="688" y="126"/>
                  </a:lnTo>
                  <a:lnTo>
                    <a:pt x="669" y="122"/>
                  </a:lnTo>
                  <a:lnTo>
                    <a:pt x="651" y="122"/>
                  </a:lnTo>
                  <a:close/>
                  <a:moveTo>
                    <a:pt x="0" y="1118"/>
                  </a:moveTo>
                  <a:lnTo>
                    <a:pt x="0" y="996"/>
                  </a:lnTo>
                  <a:lnTo>
                    <a:pt x="0" y="752"/>
                  </a:lnTo>
                  <a:lnTo>
                    <a:pt x="0" y="366"/>
                  </a:lnTo>
                  <a:lnTo>
                    <a:pt x="0" y="366"/>
                  </a:lnTo>
                  <a:lnTo>
                    <a:pt x="1" y="353"/>
                  </a:lnTo>
                  <a:lnTo>
                    <a:pt x="5" y="342"/>
                  </a:lnTo>
                  <a:lnTo>
                    <a:pt x="10" y="331"/>
                  </a:lnTo>
                  <a:lnTo>
                    <a:pt x="17" y="323"/>
                  </a:lnTo>
                  <a:lnTo>
                    <a:pt x="27" y="315"/>
                  </a:lnTo>
                  <a:lnTo>
                    <a:pt x="36" y="309"/>
                  </a:lnTo>
                  <a:lnTo>
                    <a:pt x="47" y="306"/>
                  </a:lnTo>
                  <a:lnTo>
                    <a:pt x="61" y="304"/>
                  </a:lnTo>
                  <a:lnTo>
                    <a:pt x="163" y="304"/>
                  </a:lnTo>
                  <a:lnTo>
                    <a:pt x="163" y="672"/>
                  </a:lnTo>
                  <a:lnTo>
                    <a:pt x="163" y="691"/>
                  </a:lnTo>
                  <a:lnTo>
                    <a:pt x="163" y="1180"/>
                  </a:lnTo>
                  <a:lnTo>
                    <a:pt x="61" y="1180"/>
                  </a:lnTo>
                  <a:lnTo>
                    <a:pt x="61" y="1180"/>
                  </a:lnTo>
                  <a:lnTo>
                    <a:pt x="47" y="1178"/>
                  </a:lnTo>
                  <a:lnTo>
                    <a:pt x="36" y="1175"/>
                  </a:lnTo>
                  <a:lnTo>
                    <a:pt x="27" y="1170"/>
                  </a:lnTo>
                  <a:lnTo>
                    <a:pt x="17" y="1161"/>
                  </a:lnTo>
                  <a:lnTo>
                    <a:pt x="10" y="1153"/>
                  </a:lnTo>
                  <a:lnTo>
                    <a:pt x="5" y="1143"/>
                  </a:lnTo>
                  <a:lnTo>
                    <a:pt x="1" y="1131"/>
                  </a:lnTo>
                  <a:lnTo>
                    <a:pt x="0" y="1118"/>
                  </a:lnTo>
                  <a:close/>
                </a:path>
              </a:pathLst>
            </a:custGeom>
            <a:solidFill>
              <a:schemeClr val="accent2"/>
            </a:solidFill>
            <a:ln>
              <a:noFill/>
            </a:ln>
            <a:extLst/>
          </p:spPr>
          <p:txBody>
            <a:bodyPr vert="horz" wrap="square" lIns="128580" tIns="64290" rIns="128580" bIns="64290" numCol="1" anchor="t" anchorCtr="0" compatLnSpc="1">
              <a:prstTxWarp prst="textNoShape">
                <a:avLst/>
              </a:prstTxWarp>
            </a:bodyPr>
            <a:lstStyle/>
            <a:p>
              <a:endParaRPr lang="zh-CN" altLang="en-US"/>
            </a:p>
          </p:txBody>
        </p:sp>
      </p:grpSp>
      <p:grpSp>
        <p:nvGrpSpPr>
          <p:cNvPr id="54" name="组合 53"/>
          <p:cNvGrpSpPr/>
          <p:nvPr/>
        </p:nvGrpSpPr>
        <p:grpSpPr>
          <a:xfrm>
            <a:off x="4236791" y="3990814"/>
            <a:ext cx="530969" cy="530969"/>
            <a:chOff x="7915404" y="2029373"/>
            <a:chExt cx="1012696" cy="1012696"/>
          </a:xfrm>
        </p:grpSpPr>
        <p:sp>
          <p:nvSpPr>
            <p:cNvPr id="55" name="椭圆 54"/>
            <p:cNvSpPr/>
            <p:nvPr/>
          </p:nvSpPr>
          <p:spPr>
            <a:xfrm>
              <a:off x="7915404" y="2029373"/>
              <a:ext cx="1012696" cy="10126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Freeform 27"/>
            <p:cNvSpPr>
              <a:spLocks noEditPoints="1"/>
            </p:cNvSpPr>
            <p:nvPr/>
          </p:nvSpPr>
          <p:spPr bwMode="auto">
            <a:xfrm>
              <a:off x="8193374" y="2326171"/>
              <a:ext cx="522028" cy="522028"/>
            </a:xfrm>
            <a:custGeom>
              <a:avLst/>
              <a:gdLst>
                <a:gd name="T0" fmla="*/ 975 w 977"/>
                <a:gd name="T1" fmla="*/ 497 h 977"/>
                <a:gd name="T2" fmla="*/ 975 w 977"/>
                <a:gd name="T3" fmla="*/ 502 h 977"/>
                <a:gd name="T4" fmla="*/ 977 w 977"/>
                <a:gd name="T5" fmla="*/ 508 h 977"/>
                <a:gd name="T6" fmla="*/ 977 w 977"/>
                <a:gd name="T7" fmla="*/ 509 h 977"/>
                <a:gd name="T8" fmla="*/ 968 w 977"/>
                <a:gd name="T9" fmla="*/ 540 h 977"/>
                <a:gd name="T10" fmla="*/ 616 w 977"/>
                <a:gd name="T11" fmla="*/ 955 h 977"/>
                <a:gd name="T12" fmla="*/ 607 w 977"/>
                <a:gd name="T13" fmla="*/ 965 h 977"/>
                <a:gd name="T14" fmla="*/ 576 w 977"/>
                <a:gd name="T15" fmla="*/ 977 h 977"/>
                <a:gd name="T16" fmla="*/ 563 w 977"/>
                <a:gd name="T17" fmla="*/ 977 h 977"/>
                <a:gd name="T18" fmla="*/ 559 w 977"/>
                <a:gd name="T19" fmla="*/ 976 h 977"/>
                <a:gd name="T20" fmla="*/ 549 w 977"/>
                <a:gd name="T21" fmla="*/ 973 h 977"/>
                <a:gd name="T22" fmla="*/ 529 w 977"/>
                <a:gd name="T23" fmla="*/ 962 h 977"/>
                <a:gd name="T24" fmla="*/ 21 w 977"/>
                <a:gd name="T25" fmla="*/ 494 h 977"/>
                <a:gd name="T26" fmla="*/ 6 w 977"/>
                <a:gd name="T27" fmla="*/ 474 h 977"/>
                <a:gd name="T28" fmla="*/ 0 w 977"/>
                <a:gd name="T29" fmla="*/ 449 h 977"/>
                <a:gd name="T30" fmla="*/ 0 w 977"/>
                <a:gd name="T31" fmla="*/ 61 h 977"/>
                <a:gd name="T32" fmla="*/ 1 w 977"/>
                <a:gd name="T33" fmla="*/ 49 h 977"/>
                <a:gd name="T34" fmla="*/ 17 w 977"/>
                <a:gd name="T35" fmla="*/ 19 h 977"/>
                <a:gd name="T36" fmla="*/ 49 w 977"/>
                <a:gd name="T37" fmla="*/ 1 h 977"/>
                <a:gd name="T38" fmla="*/ 447 w 977"/>
                <a:gd name="T39" fmla="*/ 0 h 977"/>
                <a:gd name="T40" fmla="*/ 448 w 977"/>
                <a:gd name="T41" fmla="*/ 0 h 977"/>
                <a:gd name="T42" fmla="*/ 471 w 977"/>
                <a:gd name="T43" fmla="*/ 5 h 977"/>
                <a:gd name="T44" fmla="*/ 958 w 977"/>
                <a:gd name="T45" fmla="*/ 465 h 977"/>
                <a:gd name="T46" fmla="*/ 969 w 977"/>
                <a:gd name="T47" fmla="*/ 480 h 977"/>
                <a:gd name="T48" fmla="*/ 163 w 977"/>
                <a:gd name="T49" fmla="*/ 82 h 977"/>
                <a:gd name="T50" fmla="*/ 145 w 977"/>
                <a:gd name="T51" fmla="*/ 83 h 977"/>
                <a:gd name="T52" fmla="*/ 123 w 977"/>
                <a:gd name="T53" fmla="*/ 92 h 977"/>
                <a:gd name="T54" fmla="*/ 105 w 977"/>
                <a:gd name="T55" fmla="*/ 105 h 977"/>
                <a:gd name="T56" fmla="*/ 90 w 977"/>
                <a:gd name="T57" fmla="*/ 124 h 977"/>
                <a:gd name="T58" fmla="*/ 83 w 977"/>
                <a:gd name="T59" fmla="*/ 147 h 977"/>
                <a:gd name="T60" fmla="*/ 81 w 977"/>
                <a:gd name="T61" fmla="*/ 163 h 977"/>
                <a:gd name="T62" fmla="*/ 84 w 977"/>
                <a:gd name="T63" fmla="*/ 188 h 977"/>
                <a:gd name="T64" fmla="*/ 95 w 977"/>
                <a:gd name="T65" fmla="*/ 208 h 977"/>
                <a:gd name="T66" fmla="*/ 111 w 977"/>
                <a:gd name="T67" fmla="*/ 225 h 977"/>
                <a:gd name="T68" fmla="*/ 131 w 977"/>
                <a:gd name="T69" fmla="*/ 238 h 977"/>
                <a:gd name="T70" fmla="*/ 154 w 977"/>
                <a:gd name="T71" fmla="*/ 244 h 977"/>
                <a:gd name="T72" fmla="*/ 171 w 977"/>
                <a:gd name="T73" fmla="*/ 244 h 977"/>
                <a:gd name="T74" fmla="*/ 194 w 977"/>
                <a:gd name="T75" fmla="*/ 238 h 977"/>
                <a:gd name="T76" fmla="*/ 214 w 977"/>
                <a:gd name="T77" fmla="*/ 225 h 977"/>
                <a:gd name="T78" fmla="*/ 230 w 977"/>
                <a:gd name="T79" fmla="*/ 208 h 977"/>
                <a:gd name="T80" fmla="*/ 240 w 977"/>
                <a:gd name="T81" fmla="*/ 188 h 977"/>
                <a:gd name="T82" fmla="*/ 243 w 977"/>
                <a:gd name="T83" fmla="*/ 163 h 977"/>
                <a:gd name="T84" fmla="*/ 242 w 977"/>
                <a:gd name="T85" fmla="*/ 147 h 977"/>
                <a:gd name="T86" fmla="*/ 234 w 977"/>
                <a:gd name="T87" fmla="*/ 124 h 977"/>
                <a:gd name="T88" fmla="*/ 220 w 977"/>
                <a:gd name="T89" fmla="*/ 105 h 977"/>
                <a:gd name="T90" fmla="*/ 202 w 977"/>
                <a:gd name="T91" fmla="*/ 92 h 977"/>
                <a:gd name="T92" fmla="*/ 179 w 977"/>
                <a:gd name="T93" fmla="*/ 83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7" h="977">
                  <a:moveTo>
                    <a:pt x="975" y="497"/>
                  </a:moveTo>
                  <a:lnTo>
                    <a:pt x="975" y="497"/>
                  </a:lnTo>
                  <a:lnTo>
                    <a:pt x="975" y="497"/>
                  </a:lnTo>
                  <a:lnTo>
                    <a:pt x="975" y="497"/>
                  </a:lnTo>
                  <a:lnTo>
                    <a:pt x="975" y="502"/>
                  </a:lnTo>
                  <a:lnTo>
                    <a:pt x="975" y="502"/>
                  </a:lnTo>
                  <a:lnTo>
                    <a:pt x="975" y="503"/>
                  </a:lnTo>
                  <a:lnTo>
                    <a:pt x="975" y="503"/>
                  </a:lnTo>
                  <a:lnTo>
                    <a:pt x="977" y="508"/>
                  </a:lnTo>
                  <a:lnTo>
                    <a:pt x="977" y="508"/>
                  </a:lnTo>
                  <a:lnTo>
                    <a:pt x="977" y="509"/>
                  </a:lnTo>
                  <a:lnTo>
                    <a:pt x="977" y="509"/>
                  </a:lnTo>
                  <a:lnTo>
                    <a:pt x="975" y="520"/>
                  </a:lnTo>
                  <a:lnTo>
                    <a:pt x="973" y="530"/>
                  </a:lnTo>
                  <a:lnTo>
                    <a:pt x="968" y="540"/>
                  </a:lnTo>
                  <a:lnTo>
                    <a:pt x="962" y="549"/>
                  </a:lnTo>
                  <a:lnTo>
                    <a:pt x="962" y="549"/>
                  </a:lnTo>
                  <a:lnTo>
                    <a:pt x="616" y="955"/>
                  </a:lnTo>
                  <a:lnTo>
                    <a:pt x="616" y="955"/>
                  </a:lnTo>
                  <a:lnTo>
                    <a:pt x="616" y="955"/>
                  </a:lnTo>
                  <a:lnTo>
                    <a:pt x="607" y="965"/>
                  </a:lnTo>
                  <a:lnTo>
                    <a:pt x="596" y="971"/>
                  </a:lnTo>
                  <a:lnTo>
                    <a:pt x="582" y="976"/>
                  </a:lnTo>
                  <a:lnTo>
                    <a:pt x="576" y="977"/>
                  </a:lnTo>
                  <a:lnTo>
                    <a:pt x="569" y="977"/>
                  </a:lnTo>
                  <a:lnTo>
                    <a:pt x="569" y="977"/>
                  </a:lnTo>
                  <a:lnTo>
                    <a:pt x="563" y="977"/>
                  </a:lnTo>
                  <a:lnTo>
                    <a:pt x="563" y="977"/>
                  </a:lnTo>
                  <a:lnTo>
                    <a:pt x="559" y="976"/>
                  </a:lnTo>
                  <a:lnTo>
                    <a:pt x="559" y="976"/>
                  </a:lnTo>
                  <a:lnTo>
                    <a:pt x="558" y="976"/>
                  </a:lnTo>
                  <a:lnTo>
                    <a:pt x="558" y="976"/>
                  </a:lnTo>
                  <a:lnTo>
                    <a:pt x="549" y="973"/>
                  </a:lnTo>
                  <a:lnTo>
                    <a:pt x="542" y="971"/>
                  </a:lnTo>
                  <a:lnTo>
                    <a:pt x="536" y="967"/>
                  </a:lnTo>
                  <a:lnTo>
                    <a:pt x="529" y="962"/>
                  </a:lnTo>
                  <a:lnTo>
                    <a:pt x="529" y="962"/>
                  </a:lnTo>
                  <a:lnTo>
                    <a:pt x="21" y="494"/>
                  </a:lnTo>
                  <a:lnTo>
                    <a:pt x="21" y="494"/>
                  </a:lnTo>
                  <a:lnTo>
                    <a:pt x="21" y="494"/>
                  </a:lnTo>
                  <a:lnTo>
                    <a:pt x="12" y="485"/>
                  </a:lnTo>
                  <a:lnTo>
                    <a:pt x="6" y="474"/>
                  </a:lnTo>
                  <a:lnTo>
                    <a:pt x="1" y="462"/>
                  </a:lnTo>
                  <a:lnTo>
                    <a:pt x="0" y="449"/>
                  </a:lnTo>
                  <a:lnTo>
                    <a:pt x="0" y="449"/>
                  </a:lnTo>
                  <a:lnTo>
                    <a:pt x="0" y="123"/>
                  </a:lnTo>
                  <a:lnTo>
                    <a:pt x="0" y="63"/>
                  </a:lnTo>
                  <a:lnTo>
                    <a:pt x="0" y="61"/>
                  </a:lnTo>
                  <a:lnTo>
                    <a:pt x="0" y="61"/>
                  </a:lnTo>
                  <a:lnTo>
                    <a:pt x="0" y="61"/>
                  </a:lnTo>
                  <a:lnTo>
                    <a:pt x="1" y="49"/>
                  </a:lnTo>
                  <a:lnTo>
                    <a:pt x="5" y="38"/>
                  </a:lnTo>
                  <a:lnTo>
                    <a:pt x="10" y="27"/>
                  </a:lnTo>
                  <a:lnTo>
                    <a:pt x="17" y="19"/>
                  </a:lnTo>
                  <a:lnTo>
                    <a:pt x="27" y="11"/>
                  </a:lnTo>
                  <a:lnTo>
                    <a:pt x="37" y="5"/>
                  </a:lnTo>
                  <a:lnTo>
                    <a:pt x="49" y="1"/>
                  </a:lnTo>
                  <a:lnTo>
                    <a:pt x="61" y="0"/>
                  </a:lnTo>
                  <a:lnTo>
                    <a:pt x="61" y="0"/>
                  </a:lnTo>
                  <a:lnTo>
                    <a:pt x="447" y="0"/>
                  </a:lnTo>
                  <a:lnTo>
                    <a:pt x="447" y="0"/>
                  </a:lnTo>
                  <a:lnTo>
                    <a:pt x="447" y="0"/>
                  </a:lnTo>
                  <a:lnTo>
                    <a:pt x="448" y="0"/>
                  </a:lnTo>
                  <a:lnTo>
                    <a:pt x="448" y="0"/>
                  </a:lnTo>
                  <a:lnTo>
                    <a:pt x="460" y="1"/>
                  </a:lnTo>
                  <a:lnTo>
                    <a:pt x="471" y="5"/>
                  </a:lnTo>
                  <a:lnTo>
                    <a:pt x="482" y="11"/>
                  </a:lnTo>
                  <a:lnTo>
                    <a:pt x="491" y="19"/>
                  </a:lnTo>
                  <a:lnTo>
                    <a:pt x="958" y="465"/>
                  </a:lnTo>
                  <a:lnTo>
                    <a:pt x="958" y="465"/>
                  </a:lnTo>
                  <a:lnTo>
                    <a:pt x="964" y="473"/>
                  </a:lnTo>
                  <a:lnTo>
                    <a:pt x="969" y="480"/>
                  </a:lnTo>
                  <a:lnTo>
                    <a:pt x="973" y="487"/>
                  </a:lnTo>
                  <a:lnTo>
                    <a:pt x="975" y="497"/>
                  </a:lnTo>
                  <a:close/>
                  <a:moveTo>
                    <a:pt x="163" y="82"/>
                  </a:moveTo>
                  <a:lnTo>
                    <a:pt x="163" y="82"/>
                  </a:lnTo>
                  <a:lnTo>
                    <a:pt x="154" y="82"/>
                  </a:lnTo>
                  <a:lnTo>
                    <a:pt x="145" y="83"/>
                  </a:lnTo>
                  <a:lnTo>
                    <a:pt x="138" y="86"/>
                  </a:lnTo>
                  <a:lnTo>
                    <a:pt x="131" y="88"/>
                  </a:lnTo>
                  <a:lnTo>
                    <a:pt x="123" y="92"/>
                  </a:lnTo>
                  <a:lnTo>
                    <a:pt x="117" y="96"/>
                  </a:lnTo>
                  <a:lnTo>
                    <a:pt x="111" y="101"/>
                  </a:lnTo>
                  <a:lnTo>
                    <a:pt x="105" y="105"/>
                  </a:lnTo>
                  <a:lnTo>
                    <a:pt x="100" y="112"/>
                  </a:lnTo>
                  <a:lnTo>
                    <a:pt x="95" y="118"/>
                  </a:lnTo>
                  <a:lnTo>
                    <a:pt x="90" y="124"/>
                  </a:lnTo>
                  <a:lnTo>
                    <a:pt x="88" y="131"/>
                  </a:lnTo>
                  <a:lnTo>
                    <a:pt x="84" y="139"/>
                  </a:lnTo>
                  <a:lnTo>
                    <a:pt x="83" y="147"/>
                  </a:lnTo>
                  <a:lnTo>
                    <a:pt x="82" y="154"/>
                  </a:lnTo>
                  <a:lnTo>
                    <a:pt x="81" y="163"/>
                  </a:lnTo>
                  <a:lnTo>
                    <a:pt x="81" y="163"/>
                  </a:lnTo>
                  <a:lnTo>
                    <a:pt x="82" y="172"/>
                  </a:lnTo>
                  <a:lnTo>
                    <a:pt x="83" y="180"/>
                  </a:lnTo>
                  <a:lnTo>
                    <a:pt x="84" y="188"/>
                  </a:lnTo>
                  <a:lnTo>
                    <a:pt x="88" y="195"/>
                  </a:lnTo>
                  <a:lnTo>
                    <a:pt x="90" y="202"/>
                  </a:lnTo>
                  <a:lnTo>
                    <a:pt x="95" y="208"/>
                  </a:lnTo>
                  <a:lnTo>
                    <a:pt x="100" y="214"/>
                  </a:lnTo>
                  <a:lnTo>
                    <a:pt x="105" y="221"/>
                  </a:lnTo>
                  <a:lnTo>
                    <a:pt x="111" y="225"/>
                  </a:lnTo>
                  <a:lnTo>
                    <a:pt x="117" y="230"/>
                  </a:lnTo>
                  <a:lnTo>
                    <a:pt x="123" y="235"/>
                  </a:lnTo>
                  <a:lnTo>
                    <a:pt x="131" y="238"/>
                  </a:lnTo>
                  <a:lnTo>
                    <a:pt x="138" y="241"/>
                  </a:lnTo>
                  <a:lnTo>
                    <a:pt x="145" y="243"/>
                  </a:lnTo>
                  <a:lnTo>
                    <a:pt x="154" y="244"/>
                  </a:lnTo>
                  <a:lnTo>
                    <a:pt x="163" y="245"/>
                  </a:lnTo>
                  <a:lnTo>
                    <a:pt x="163" y="245"/>
                  </a:lnTo>
                  <a:lnTo>
                    <a:pt x="171" y="244"/>
                  </a:lnTo>
                  <a:lnTo>
                    <a:pt x="179" y="243"/>
                  </a:lnTo>
                  <a:lnTo>
                    <a:pt x="187" y="241"/>
                  </a:lnTo>
                  <a:lnTo>
                    <a:pt x="194" y="238"/>
                  </a:lnTo>
                  <a:lnTo>
                    <a:pt x="202" y="235"/>
                  </a:lnTo>
                  <a:lnTo>
                    <a:pt x="208" y="230"/>
                  </a:lnTo>
                  <a:lnTo>
                    <a:pt x="214" y="225"/>
                  </a:lnTo>
                  <a:lnTo>
                    <a:pt x="220" y="221"/>
                  </a:lnTo>
                  <a:lnTo>
                    <a:pt x="225" y="214"/>
                  </a:lnTo>
                  <a:lnTo>
                    <a:pt x="230" y="208"/>
                  </a:lnTo>
                  <a:lnTo>
                    <a:pt x="234" y="202"/>
                  </a:lnTo>
                  <a:lnTo>
                    <a:pt x="237" y="195"/>
                  </a:lnTo>
                  <a:lnTo>
                    <a:pt x="240" y="188"/>
                  </a:lnTo>
                  <a:lnTo>
                    <a:pt x="242" y="180"/>
                  </a:lnTo>
                  <a:lnTo>
                    <a:pt x="243" y="172"/>
                  </a:lnTo>
                  <a:lnTo>
                    <a:pt x="243" y="163"/>
                  </a:lnTo>
                  <a:lnTo>
                    <a:pt x="243" y="163"/>
                  </a:lnTo>
                  <a:lnTo>
                    <a:pt x="243" y="154"/>
                  </a:lnTo>
                  <a:lnTo>
                    <a:pt x="242" y="147"/>
                  </a:lnTo>
                  <a:lnTo>
                    <a:pt x="240" y="139"/>
                  </a:lnTo>
                  <a:lnTo>
                    <a:pt x="237" y="131"/>
                  </a:lnTo>
                  <a:lnTo>
                    <a:pt x="234" y="124"/>
                  </a:lnTo>
                  <a:lnTo>
                    <a:pt x="230" y="118"/>
                  </a:lnTo>
                  <a:lnTo>
                    <a:pt x="225" y="112"/>
                  </a:lnTo>
                  <a:lnTo>
                    <a:pt x="220" y="105"/>
                  </a:lnTo>
                  <a:lnTo>
                    <a:pt x="214" y="101"/>
                  </a:lnTo>
                  <a:lnTo>
                    <a:pt x="208" y="96"/>
                  </a:lnTo>
                  <a:lnTo>
                    <a:pt x="202" y="92"/>
                  </a:lnTo>
                  <a:lnTo>
                    <a:pt x="194" y="88"/>
                  </a:lnTo>
                  <a:lnTo>
                    <a:pt x="187" y="86"/>
                  </a:lnTo>
                  <a:lnTo>
                    <a:pt x="179" y="83"/>
                  </a:lnTo>
                  <a:lnTo>
                    <a:pt x="171" y="82"/>
                  </a:lnTo>
                  <a:lnTo>
                    <a:pt x="163" y="82"/>
                  </a:lnTo>
                  <a:close/>
                </a:path>
              </a:pathLst>
            </a:custGeom>
            <a:solidFill>
              <a:schemeClr val="accent2"/>
            </a:solidFill>
            <a:ln>
              <a:noFill/>
            </a:ln>
            <a:extLst/>
          </p:spPr>
          <p:txBody>
            <a:bodyPr vert="horz" wrap="square" lIns="128580" tIns="64290" rIns="128580" bIns="64290" numCol="1" anchor="t" anchorCtr="0" compatLnSpc="1">
              <a:prstTxWarp prst="textNoShape">
                <a:avLst/>
              </a:prstTxWarp>
            </a:bodyPr>
            <a:lstStyle/>
            <a:p>
              <a:endParaRPr lang="zh-CN" altLang="en-US"/>
            </a:p>
          </p:txBody>
        </p:sp>
      </p:grpSp>
      <p:grpSp>
        <p:nvGrpSpPr>
          <p:cNvPr id="57" name="组合 56"/>
          <p:cNvGrpSpPr/>
          <p:nvPr/>
        </p:nvGrpSpPr>
        <p:grpSpPr>
          <a:xfrm>
            <a:off x="4236791" y="5246536"/>
            <a:ext cx="530969" cy="530969"/>
            <a:chOff x="3480926" y="4216961"/>
            <a:chExt cx="607562" cy="607562"/>
          </a:xfrm>
        </p:grpSpPr>
        <p:sp>
          <p:nvSpPr>
            <p:cNvPr id="58" name="椭圆 57"/>
            <p:cNvSpPr/>
            <p:nvPr/>
          </p:nvSpPr>
          <p:spPr>
            <a:xfrm>
              <a:off x="3480926" y="4216961"/>
              <a:ext cx="607562" cy="6075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43"/>
            <p:cNvSpPr>
              <a:spLocks/>
            </p:cNvSpPr>
            <p:nvPr/>
          </p:nvSpPr>
          <p:spPr bwMode="auto">
            <a:xfrm>
              <a:off x="3628867" y="4363723"/>
              <a:ext cx="304406" cy="314038"/>
            </a:xfrm>
            <a:custGeom>
              <a:avLst/>
              <a:gdLst>
                <a:gd name="T0" fmla="*/ 1261 w 1263"/>
                <a:gd name="T1" fmla="*/ 1012 h 1305"/>
                <a:gd name="T2" fmla="*/ 1245 w 1263"/>
                <a:gd name="T3" fmla="*/ 1047 h 1305"/>
                <a:gd name="T4" fmla="*/ 1211 w 1263"/>
                <a:gd name="T5" fmla="*/ 1077 h 1305"/>
                <a:gd name="T6" fmla="*/ 1164 w 1263"/>
                <a:gd name="T7" fmla="*/ 1101 h 1305"/>
                <a:gd name="T8" fmla="*/ 1105 w 1263"/>
                <a:gd name="T9" fmla="*/ 1115 h 1305"/>
                <a:gd name="T10" fmla="*/ 1038 w 1263"/>
                <a:gd name="T11" fmla="*/ 1121 h 1305"/>
                <a:gd name="T12" fmla="*/ 993 w 1263"/>
                <a:gd name="T13" fmla="*/ 1119 h 1305"/>
                <a:gd name="T14" fmla="*/ 931 w 1263"/>
                <a:gd name="T15" fmla="*/ 1107 h 1305"/>
                <a:gd name="T16" fmla="*/ 879 w 1263"/>
                <a:gd name="T17" fmla="*/ 1085 h 1305"/>
                <a:gd name="T18" fmla="*/ 841 w 1263"/>
                <a:gd name="T19" fmla="*/ 1057 h 1305"/>
                <a:gd name="T20" fmla="*/ 819 w 1263"/>
                <a:gd name="T21" fmla="*/ 1024 h 1305"/>
                <a:gd name="T22" fmla="*/ 814 w 1263"/>
                <a:gd name="T23" fmla="*/ 999 h 1305"/>
                <a:gd name="T24" fmla="*/ 824 w 1263"/>
                <a:gd name="T25" fmla="*/ 962 h 1305"/>
                <a:gd name="T26" fmla="*/ 853 w 1263"/>
                <a:gd name="T27" fmla="*/ 930 h 1305"/>
                <a:gd name="T28" fmla="*/ 896 w 1263"/>
                <a:gd name="T29" fmla="*/ 905 h 1305"/>
                <a:gd name="T30" fmla="*/ 951 w 1263"/>
                <a:gd name="T31" fmla="*/ 886 h 1305"/>
                <a:gd name="T32" fmla="*/ 1015 w 1263"/>
                <a:gd name="T33" fmla="*/ 877 h 1305"/>
                <a:gd name="T34" fmla="*/ 1066 w 1263"/>
                <a:gd name="T35" fmla="*/ 877 h 1305"/>
                <a:gd name="T36" fmla="*/ 1140 w 1263"/>
                <a:gd name="T37" fmla="*/ 890 h 1305"/>
                <a:gd name="T38" fmla="*/ 448 w 1263"/>
                <a:gd name="T39" fmla="*/ 532 h 1305"/>
                <a:gd name="T40" fmla="*/ 447 w 1263"/>
                <a:gd name="T41" fmla="*/ 1194 h 1305"/>
                <a:gd name="T42" fmla="*/ 430 w 1263"/>
                <a:gd name="T43" fmla="*/ 1229 h 1305"/>
                <a:gd name="T44" fmla="*/ 396 w 1263"/>
                <a:gd name="T45" fmla="*/ 1259 h 1305"/>
                <a:gd name="T46" fmla="*/ 348 w 1263"/>
                <a:gd name="T47" fmla="*/ 1283 h 1305"/>
                <a:gd name="T48" fmla="*/ 291 w 1263"/>
                <a:gd name="T49" fmla="*/ 1299 h 1305"/>
                <a:gd name="T50" fmla="*/ 223 w 1263"/>
                <a:gd name="T51" fmla="*/ 1305 h 1305"/>
                <a:gd name="T52" fmla="*/ 178 w 1263"/>
                <a:gd name="T53" fmla="*/ 1301 h 1305"/>
                <a:gd name="T54" fmla="*/ 116 w 1263"/>
                <a:gd name="T55" fmla="*/ 1289 h 1305"/>
                <a:gd name="T56" fmla="*/ 65 w 1263"/>
                <a:gd name="T57" fmla="*/ 1269 h 1305"/>
                <a:gd name="T58" fmla="*/ 26 w 1263"/>
                <a:gd name="T59" fmla="*/ 1240 h 1305"/>
                <a:gd name="T60" fmla="*/ 3 w 1263"/>
                <a:gd name="T61" fmla="*/ 1206 h 1305"/>
                <a:gd name="T62" fmla="*/ 0 w 1263"/>
                <a:gd name="T63" fmla="*/ 1182 h 1305"/>
                <a:gd name="T64" fmla="*/ 9 w 1263"/>
                <a:gd name="T65" fmla="*/ 1146 h 1305"/>
                <a:gd name="T66" fmla="*/ 37 w 1263"/>
                <a:gd name="T67" fmla="*/ 1114 h 1305"/>
                <a:gd name="T68" fmla="*/ 80 w 1263"/>
                <a:gd name="T69" fmla="*/ 1087 h 1305"/>
                <a:gd name="T70" fmla="*/ 136 w 1263"/>
                <a:gd name="T71" fmla="*/ 1069 h 1305"/>
                <a:gd name="T72" fmla="*/ 200 w 1263"/>
                <a:gd name="T73" fmla="*/ 1061 h 1305"/>
                <a:gd name="T74" fmla="*/ 251 w 1263"/>
                <a:gd name="T75" fmla="*/ 1061 h 1305"/>
                <a:gd name="T76" fmla="*/ 325 w 1263"/>
                <a:gd name="T77" fmla="*/ 1073 h 1305"/>
                <a:gd name="T78" fmla="*/ 325 w 1263"/>
                <a:gd name="T79" fmla="*/ 245 h 1305"/>
                <a:gd name="T80" fmla="*/ 331 w 1263"/>
                <a:gd name="T81" fmla="*/ 221 h 1305"/>
                <a:gd name="T82" fmla="*/ 345 w 1263"/>
                <a:gd name="T83" fmla="*/ 204 h 1305"/>
                <a:gd name="T84" fmla="*/ 377 w 1263"/>
                <a:gd name="T85" fmla="*/ 186 h 1305"/>
                <a:gd name="T86" fmla="*/ 1201 w 1263"/>
                <a:gd name="T87" fmla="*/ 0 h 1305"/>
                <a:gd name="T88" fmla="*/ 1235 w 1263"/>
                <a:gd name="T89" fmla="*/ 11 h 1305"/>
                <a:gd name="T90" fmla="*/ 1258 w 1263"/>
                <a:gd name="T91" fmla="*/ 37 h 1305"/>
                <a:gd name="T92" fmla="*/ 1263 w 1263"/>
                <a:gd name="T93" fmla="*/ 937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63" h="1305">
                  <a:moveTo>
                    <a:pt x="1263" y="999"/>
                  </a:moveTo>
                  <a:lnTo>
                    <a:pt x="1263" y="999"/>
                  </a:lnTo>
                  <a:lnTo>
                    <a:pt x="1261" y="1012"/>
                  </a:lnTo>
                  <a:lnTo>
                    <a:pt x="1258" y="1024"/>
                  </a:lnTo>
                  <a:lnTo>
                    <a:pt x="1252" y="1035"/>
                  </a:lnTo>
                  <a:lnTo>
                    <a:pt x="1245" y="1047"/>
                  </a:lnTo>
                  <a:lnTo>
                    <a:pt x="1235" y="1057"/>
                  </a:lnTo>
                  <a:lnTo>
                    <a:pt x="1224" y="1067"/>
                  </a:lnTo>
                  <a:lnTo>
                    <a:pt x="1211" y="1077"/>
                  </a:lnTo>
                  <a:lnTo>
                    <a:pt x="1197" y="1085"/>
                  </a:lnTo>
                  <a:lnTo>
                    <a:pt x="1181" y="1093"/>
                  </a:lnTo>
                  <a:lnTo>
                    <a:pt x="1164" y="1101"/>
                  </a:lnTo>
                  <a:lnTo>
                    <a:pt x="1145" y="1107"/>
                  </a:lnTo>
                  <a:lnTo>
                    <a:pt x="1126" y="1111"/>
                  </a:lnTo>
                  <a:lnTo>
                    <a:pt x="1105" y="1115"/>
                  </a:lnTo>
                  <a:lnTo>
                    <a:pt x="1084" y="1119"/>
                  </a:lnTo>
                  <a:lnTo>
                    <a:pt x="1061" y="1120"/>
                  </a:lnTo>
                  <a:lnTo>
                    <a:pt x="1038" y="1121"/>
                  </a:lnTo>
                  <a:lnTo>
                    <a:pt x="1038" y="1121"/>
                  </a:lnTo>
                  <a:lnTo>
                    <a:pt x="1015" y="1120"/>
                  </a:lnTo>
                  <a:lnTo>
                    <a:pt x="993" y="1119"/>
                  </a:lnTo>
                  <a:lnTo>
                    <a:pt x="972" y="1115"/>
                  </a:lnTo>
                  <a:lnTo>
                    <a:pt x="951" y="1111"/>
                  </a:lnTo>
                  <a:lnTo>
                    <a:pt x="931" y="1107"/>
                  </a:lnTo>
                  <a:lnTo>
                    <a:pt x="913" y="1101"/>
                  </a:lnTo>
                  <a:lnTo>
                    <a:pt x="896" y="1093"/>
                  </a:lnTo>
                  <a:lnTo>
                    <a:pt x="879" y="1085"/>
                  </a:lnTo>
                  <a:lnTo>
                    <a:pt x="865" y="1077"/>
                  </a:lnTo>
                  <a:lnTo>
                    <a:pt x="853" y="1067"/>
                  </a:lnTo>
                  <a:lnTo>
                    <a:pt x="841" y="1057"/>
                  </a:lnTo>
                  <a:lnTo>
                    <a:pt x="831" y="1047"/>
                  </a:lnTo>
                  <a:lnTo>
                    <a:pt x="824" y="1035"/>
                  </a:lnTo>
                  <a:lnTo>
                    <a:pt x="819" y="1024"/>
                  </a:lnTo>
                  <a:lnTo>
                    <a:pt x="816" y="1012"/>
                  </a:lnTo>
                  <a:lnTo>
                    <a:pt x="814" y="999"/>
                  </a:lnTo>
                  <a:lnTo>
                    <a:pt x="814" y="999"/>
                  </a:lnTo>
                  <a:lnTo>
                    <a:pt x="816" y="987"/>
                  </a:lnTo>
                  <a:lnTo>
                    <a:pt x="819" y="975"/>
                  </a:lnTo>
                  <a:lnTo>
                    <a:pt x="824" y="962"/>
                  </a:lnTo>
                  <a:lnTo>
                    <a:pt x="831" y="952"/>
                  </a:lnTo>
                  <a:lnTo>
                    <a:pt x="841" y="941"/>
                  </a:lnTo>
                  <a:lnTo>
                    <a:pt x="853" y="930"/>
                  </a:lnTo>
                  <a:lnTo>
                    <a:pt x="865" y="920"/>
                  </a:lnTo>
                  <a:lnTo>
                    <a:pt x="879" y="912"/>
                  </a:lnTo>
                  <a:lnTo>
                    <a:pt x="896" y="905"/>
                  </a:lnTo>
                  <a:lnTo>
                    <a:pt x="913" y="898"/>
                  </a:lnTo>
                  <a:lnTo>
                    <a:pt x="931" y="892"/>
                  </a:lnTo>
                  <a:lnTo>
                    <a:pt x="951" y="886"/>
                  </a:lnTo>
                  <a:lnTo>
                    <a:pt x="972" y="882"/>
                  </a:lnTo>
                  <a:lnTo>
                    <a:pt x="993" y="878"/>
                  </a:lnTo>
                  <a:lnTo>
                    <a:pt x="1015" y="877"/>
                  </a:lnTo>
                  <a:lnTo>
                    <a:pt x="1038" y="876"/>
                  </a:lnTo>
                  <a:lnTo>
                    <a:pt x="1038" y="876"/>
                  </a:lnTo>
                  <a:lnTo>
                    <a:pt x="1066" y="877"/>
                  </a:lnTo>
                  <a:lnTo>
                    <a:pt x="1092" y="880"/>
                  </a:lnTo>
                  <a:lnTo>
                    <a:pt x="1116" y="884"/>
                  </a:lnTo>
                  <a:lnTo>
                    <a:pt x="1140" y="890"/>
                  </a:lnTo>
                  <a:lnTo>
                    <a:pt x="1140" y="775"/>
                  </a:lnTo>
                  <a:lnTo>
                    <a:pt x="1140" y="382"/>
                  </a:lnTo>
                  <a:lnTo>
                    <a:pt x="448" y="532"/>
                  </a:lnTo>
                  <a:lnTo>
                    <a:pt x="448" y="1182"/>
                  </a:lnTo>
                  <a:lnTo>
                    <a:pt x="448" y="1182"/>
                  </a:lnTo>
                  <a:lnTo>
                    <a:pt x="447" y="1194"/>
                  </a:lnTo>
                  <a:lnTo>
                    <a:pt x="443" y="1206"/>
                  </a:lnTo>
                  <a:lnTo>
                    <a:pt x="437" y="1218"/>
                  </a:lnTo>
                  <a:lnTo>
                    <a:pt x="430" y="1229"/>
                  </a:lnTo>
                  <a:lnTo>
                    <a:pt x="420" y="1240"/>
                  </a:lnTo>
                  <a:lnTo>
                    <a:pt x="410" y="1251"/>
                  </a:lnTo>
                  <a:lnTo>
                    <a:pt x="396" y="1259"/>
                  </a:lnTo>
                  <a:lnTo>
                    <a:pt x="382" y="1269"/>
                  </a:lnTo>
                  <a:lnTo>
                    <a:pt x="366" y="1276"/>
                  </a:lnTo>
                  <a:lnTo>
                    <a:pt x="348" y="1283"/>
                  </a:lnTo>
                  <a:lnTo>
                    <a:pt x="330" y="1289"/>
                  </a:lnTo>
                  <a:lnTo>
                    <a:pt x="311" y="1295"/>
                  </a:lnTo>
                  <a:lnTo>
                    <a:pt x="291" y="1299"/>
                  </a:lnTo>
                  <a:lnTo>
                    <a:pt x="269" y="1301"/>
                  </a:lnTo>
                  <a:lnTo>
                    <a:pt x="246" y="1304"/>
                  </a:lnTo>
                  <a:lnTo>
                    <a:pt x="223" y="1305"/>
                  </a:lnTo>
                  <a:lnTo>
                    <a:pt x="223" y="1305"/>
                  </a:lnTo>
                  <a:lnTo>
                    <a:pt x="200" y="1304"/>
                  </a:lnTo>
                  <a:lnTo>
                    <a:pt x="178" y="1301"/>
                  </a:lnTo>
                  <a:lnTo>
                    <a:pt x="157" y="1299"/>
                  </a:lnTo>
                  <a:lnTo>
                    <a:pt x="136" y="1295"/>
                  </a:lnTo>
                  <a:lnTo>
                    <a:pt x="116" y="1289"/>
                  </a:lnTo>
                  <a:lnTo>
                    <a:pt x="98" y="1283"/>
                  </a:lnTo>
                  <a:lnTo>
                    <a:pt x="80" y="1276"/>
                  </a:lnTo>
                  <a:lnTo>
                    <a:pt x="65" y="1269"/>
                  </a:lnTo>
                  <a:lnTo>
                    <a:pt x="50" y="1259"/>
                  </a:lnTo>
                  <a:lnTo>
                    <a:pt x="37" y="1251"/>
                  </a:lnTo>
                  <a:lnTo>
                    <a:pt x="26" y="1240"/>
                  </a:lnTo>
                  <a:lnTo>
                    <a:pt x="17" y="1229"/>
                  </a:lnTo>
                  <a:lnTo>
                    <a:pt x="9" y="1218"/>
                  </a:lnTo>
                  <a:lnTo>
                    <a:pt x="3" y="1206"/>
                  </a:lnTo>
                  <a:lnTo>
                    <a:pt x="0" y="1194"/>
                  </a:lnTo>
                  <a:lnTo>
                    <a:pt x="0" y="1182"/>
                  </a:lnTo>
                  <a:lnTo>
                    <a:pt x="0" y="1182"/>
                  </a:lnTo>
                  <a:lnTo>
                    <a:pt x="0" y="1169"/>
                  </a:lnTo>
                  <a:lnTo>
                    <a:pt x="3" y="1157"/>
                  </a:lnTo>
                  <a:lnTo>
                    <a:pt x="9" y="1146"/>
                  </a:lnTo>
                  <a:lnTo>
                    <a:pt x="17" y="1134"/>
                  </a:lnTo>
                  <a:lnTo>
                    <a:pt x="26" y="1124"/>
                  </a:lnTo>
                  <a:lnTo>
                    <a:pt x="37" y="1114"/>
                  </a:lnTo>
                  <a:lnTo>
                    <a:pt x="50" y="1104"/>
                  </a:lnTo>
                  <a:lnTo>
                    <a:pt x="65" y="1096"/>
                  </a:lnTo>
                  <a:lnTo>
                    <a:pt x="80" y="1087"/>
                  </a:lnTo>
                  <a:lnTo>
                    <a:pt x="98" y="1080"/>
                  </a:lnTo>
                  <a:lnTo>
                    <a:pt x="116" y="1074"/>
                  </a:lnTo>
                  <a:lnTo>
                    <a:pt x="136" y="1069"/>
                  </a:lnTo>
                  <a:lnTo>
                    <a:pt x="157" y="1066"/>
                  </a:lnTo>
                  <a:lnTo>
                    <a:pt x="178" y="1062"/>
                  </a:lnTo>
                  <a:lnTo>
                    <a:pt x="200" y="1061"/>
                  </a:lnTo>
                  <a:lnTo>
                    <a:pt x="223" y="1060"/>
                  </a:lnTo>
                  <a:lnTo>
                    <a:pt x="223" y="1060"/>
                  </a:lnTo>
                  <a:lnTo>
                    <a:pt x="251" y="1061"/>
                  </a:lnTo>
                  <a:lnTo>
                    <a:pt x="276" y="1063"/>
                  </a:lnTo>
                  <a:lnTo>
                    <a:pt x="301" y="1067"/>
                  </a:lnTo>
                  <a:lnTo>
                    <a:pt x="325" y="1073"/>
                  </a:lnTo>
                  <a:lnTo>
                    <a:pt x="325" y="978"/>
                  </a:lnTo>
                  <a:lnTo>
                    <a:pt x="325" y="245"/>
                  </a:lnTo>
                  <a:lnTo>
                    <a:pt x="325" y="245"/>
                  </a:lnTo>
                  <a:lnTo>
                    <a:pt x="325" y="237"/>
                  </a:lnTo>
                  <a:lnTo>
                    <a:pt x="328" y="228"/>
                  </a:lnTo>
                  <a:lnTo>
                    <a:pt x="331" y="221"/>
                  </a:lnTo>
                  <a:lnTo>
                    <a:pt x="335" y="215"/>
                  </a:lnTo>
                  <a:lnTo>
                    <a:pt x="340" y="210"/>
                  </a:lnTo>
                  <a:lnTo>
                    <a:pt x="345" y="204"/>
                  </a:lnTo>
                  <a:lnTo>
                    <a:pt x="355" y="197"/>
                  </a:lnTo>
                  <a:lnTo>
                    <a:pt x="367" y="191"/>
                  </a:lnTo>
                  <a:lnTo>
                    <a:pt x="377" y="186"/>
                  </a:lnTo>
                  <a:lnTo>
                    <a:pt x="387" y="184"/>
                  </a:lnTo>
                  <a:lnTo>
                    <a:pt x="1201" y="0"/>
                  </a:lnTo>
                  <a:lnTo>
                    <a:pt x="1201" y="0"/>
                  </a:lnTo>
                  <a:lnTo>
                    <a:pt x="1213" y="1"/>
                  </a:lnTo>
                  <a:lnTo>
                    <a:pt x="1225" y="5"/>
                  </a:lnTo>
                  <a:lnTo>
                    <a:pt x="1235" y="11"/>
                  </a:lnTo>
                  <a:lnTo>
                    <a:pt x="1245" y="18"/>
                  </a:lnTo>
                  <a:lnTo>
                    <a:pt x="1252" y="28"/>
                  </a:lnTo>
                  <a:lnTo>
                    <a:pt x="1258" y="37"/>
                  </a:lnTo>
                  <a:lnTo>
                    <a:pt x="1261" y="49"/>
                  </a:lnTo>
                  <a:lnTo>
                    <a:pt x="1263" y="61"/>
                  </a:lnTo>
                  <a:lnTo>
                    <a:pt x="1263" y="937"/>
                  </a:lnTo>
                  <a:lnTo>
                    <a:pt x="1263" y="978"/>
                  </a:lnTo>
                  <a:lnTo>
                    <a:pt x="1263" y="999"/>
                  </a:lnTo>
                  <a:close/>
                </a:path>
              </a:pathLst>
            </a:custGeom>
            <a:solidFill>
              <a:schemeClr val="accent2"/>
            </a:solidFill>
            <a:ln>
              <a:noFill/>
            </a:ln>
            <a:extLst/>
          </p:spPr>
          <p:txBody>
            <a:bodyPr vert="horz" wrap="square" lIns="128580" tIns="64290" rIns="128580" bIns="64290" numCol="1" anchor="t" anchorCtr="0" compatLnSpc="1">
              <a:prstTxWarp prst="textNoShape">
                <a:avLst/>
              </a:prstTxWarp>
            </a:bodyPr>
            <a:lstStyle/>
            <a:p>
              <a:endParaRPr lang="zh-CN" altLang="en-US"/>
            </a:p>
          </p:txBody>
        </p:sp>
      </p:grpSp>
      <p:sp>
        <p:nvSpPr>
          <p:cNvPr id="60" name="文本框 70"/>
          <p:cNvSpPr txBox="1"/>
          <p:nvPr/>
        </p:nvSpPr>
        <p:spPr>
          <a:xfrm>
            <a:off x="1872869" y="3944419"/>
            <a:ext cx="1958900" cy="953253"/>
          </a:xfrm>
          <a:prstGeom prst="rect">
            <a:avLst/>
          </a:prstGeom>
          <a:noFill/>
        </p:spPr>
        <p:txBody>
          <a:bodyPr wrap="square" lIns="96435" tIns="48218" rIns="96435" bIns="48218" rtlCol="0">
            <a:spAutoFit/>
          </a:bodyPr>
          <a:lstStyle/>
          <a:p>
            <a:pPr>
              <a:spcBef>
                <a:spcPts val="633"/>
              </a:spcBef>
            </a:pPr>
            <a:r>
              <a:rPr lang="zh-CN" altLang="en-US" sz="2250" dirty="0">
                <a:solidFill>
                  <a:schemeClr val="bg1"/>
                </a:solidFill>
                <a:latin typeface="微软雅黑" panose="020B0503020204020204" pitchFamily="34" charset="-122"/>
                <a:ea typeface="微软雅黑" panose="020B0503020204020204" pitchFamily="34" charset="-122"/>
              </a:rPr>
              <a:t>添加标题</a:t>
            </a:r>
            <a:endParaRPr lang="en-US" altLang="zh-CN" sz="2250" dirty="0">
              <a:solidFill>
                <a:schemeClr val="bg1"/>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r>
              <a:rPr lang="en-US" altLang="zh-CN" sz="1406" dirty="0">
                <a:solidFill>
                  <a:schemeClr val="accent1"/>
                </a:solidFill>
                <a:latin typeface="微软雅黑" panose="020B0503020204020204" pitchFamily="34" charset="-122"/>
                <a:ea typeface="微软雅黑" panose="020B0503020204020204" pitchFamily="34" charset="-122"/>
              </a:rPr>
              <a:t>,</a:t>
            </a: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sp>
        <p:nvSpPr>
          <p:cNvPr id="61" name="文本框 70"/>
          <p:cNvSpPr txBox="1"/>
          <p:nvPr/>
        </p:nvSpPr>
        <p:spPr>
          <a:xfrm>
            <a:off x="4909649" y="3944419"/>
            <a:ext cx="1958900" cy="953253"/>
          </a:xfrm>
          <a:prstGeom prst="rect">
            <a:avLst/>
          </a:prstGeom>
          <a:noFill/>
        </p:spPr>
        <p:txBody>
          <a:bodyPr wrap="square" lIns="96435" tIns="48218" rIns="96435" bIns="48218" rtlCol="0">
            <a:spAutoFit/>
          </a:bodyPr>
          <a:lstStyle/>
          <a:p>
            <a:pPr>
              <a:spcBef>
                <a:spcPts val="633"/>
              </a:spcBef>
            </a:pPr>
            <a:r>
              <a:rPr lang="zh-CN" altLang="en-US" sz="2250" dirty="0">
                <a:latin typeface="微软雅黑" panose="020B0503020204020204" pitchFamily="34" charset="-122"/>
                <a:ea typeface="微软雅黑" panose="020B0503020204020204" pitchFamily="34" charset="-122"/>
              </a:rPr>
              <a:t>添加标题</a:t>
            </a:r>
            <a:endParaRPr lang="en-US" altLang="zh-CN" sz="2250" dirty="0">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r>
              <a:rPr lang="en-US" altLang="zh-CN" sz="1406" dirty="0">
                <a:solidFill>
                  <a:schemeClr val="accent1"/>
                </a:solidFill>
                <a:latin typeface="微软雅黑" panose="020B0503020204020204" pitchFamily="34" charset="-122"/>
                <a:ea typeface="微软雅黑" panose="020B0503020204020204" pitchFamily="34" charset="-122"/>
              </a:rPr>
              <a:t>,</a:t>
            </a: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sp>
        <p:nvSpPr>
          <p:cNvPr id="62" name="文本框 70"/>
          <p:cNvSpPr txBox="1"/>
          <p:nvPr/>
        </p:nvSpPr>
        <p:spPr>
          <a:xfrm>
            <a:off x="1872869" y="5151270"/>
            <a:ext cx="1958900" cy="953253"/>
          </a:xfrm>
          <a:prstGeom prst="rect">
            <a:avLst/>
          </a:prstGeom>
          <a:noFill/>
        </p:spPr>
        <p:txBody>
          <a:bodyPr wrap="square" lIns="96435" tIns="48218" rIns="96435" bIns="48218" rtlCol="0">
            <a:spAutoFit/>
          </a:bodyPr>
          <a:lstStyle/>
          <a:p>
            <a:pPr>
              <a:spcBef>
                <a:spcPts val="633"/>
              </a:spcBef>
            </a:pPr>
            <a:r>
              <a:rPr lang="zh-CN" altLang="en-US" sz="2250" dirty="0">
                <a:solidFill>
                  <a:schemeClr val="bg2"/>
                </a:solidFill>
                <a:latin typeface="微软雅黑" panose="020B0503020204020204" pitchFamily="34" charset="-122"/>
                <a:ea typeface="微软雅黑" panose="020B0503020204020204" pitchFamily="34" charset="-122"/>
              </a:rPr>
              <a:t>添加标题</a:t>
            </a:r>
            <a:endParaRPr lang="en-US" altLang="zh-CN" sz="2250" dirty="0">
              <a:solidFill>
                <a:schemeClr val="bg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r>
              <a:rPr lang="en-US" altLang="zh-CN" sz="1406" dirty="0">
                <a:solidFill>
                  <a:schemeClr val="accent1"/>
                </a:solidFill>
                <a:latin typeface="微软雅黑" panose="020B0503020204020204" pitchFamily="34" charset="-122"/>
                <a:ea typeface="微软雅黑" panose="020B0503020204020204" pitchFamily="34" charset="-122"/>
              </a:rPr>
              <a:t>,</a:t>
            </a: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sp>
        <p:nvSpPr>
          <p:cNvPr id="63" name="文本框 70"/>
          <p:cNvSpPr txBox="1"/>
          <p:nvPr/>
        </p:nvSpPr>
        <p:spPr>
          <a:xfrm>
            <a:off x="4909649" y="5151270"/>
            <a:ext cx="1958900" cy="953253"/>
          </a:xfrm>
          <a:prstGeom prst="rect">
            <a:avLst/>
          </a:prstGeom>
          <a:noFill/>
        </p:spPr>
        <p:txBody>
          <a:bodyPr wrap="square" lIns="96435" tIns="48218" rIns="96435" bIns="48218" rtlCol="0">
            <a:spAutoFit/>
          </a:bodyPr>
          <a:lstStyle/>
          <a:p>
            <a:pPr>
              <a:spcBef>
                <a:spcPts val="633"/>
              </a:spcBef>
            </a:pPr>
            <a:r>
              <a:rPr lang="zh-CN" altLang="en-US" sz="2250" dirty="0">
                <a:solidFill>
                  <a:schemeClr val="tx2"/>
                </a:solidFill>
                <a:latin typeface="微软雅黑" panose="020B0503020204020204" pitchFamily="34" charset="-122"/>
                <a:ea typeface="微软雅黑" panose="020B0503020204020204" pitchFamily="34" charset="-122"/>
              </a:rPr>
              <a:t>添加标题</a:t>
            </a:r>
            <a:endParaRPr lang="en-US" altLang="zh-CN" sz="2250" dirty="0">
              <a:solidFill>
                <a:schemeClr val="tx2"/>
              </a:solidFill>
              <a:latin typeface="微软雅黑" panose="020B0503020204020204" pitchFamily="34" charset="-122"/>
              <a:ea typeface="微软雅黑" panose="020B0503020204020204" pitchFamily="34" charset="-122"/>
            </a:endParaRPr>
          </a:p>
          <a:p>
            <a:pPr>
              <a:spcBef>
                <a:spcPts val="633"/>
              </a:spcBef>
            </a:pP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r>
              <a:rPr lang="en-US" altLang="zh-CN" sz="1406" dirty="0">
                <a:solidFill>
                  <a:schemeClr val="accent1"/>
                </a:solidFill>
                <a:latin typeface="微软雅黑" panose="020B0503020204020204" pitchFamily="34" charset="-122"/>
                <a:ea typeface="微软雅黑" panose="020B0503020204020204" pitchFamily="34" charset="-122"/>
              </a:rPr>
              <a:t>,</a:t>
            </a:r>
            <a:r>
              <a:rPr lang="zh-CN" altLang="en-US" sz="1406" dirty="0">
                <a:solidFill>
                  <a:schemeClr val="accent1"/>
                </a:solidFill>
                <a:latin typeface="微软雅黑" panose="020B0503020204020204" pitchFamily="34" charset="-122"/>
                <a:ea typeface="微软雅黑" panose="020B0503020204020204" pitchFamily="34" charset="-122"/>
              </a:rPr>
              <a:t>在此处添加文字。</a:t>
            </a:r>
            <a:endParaRPr lang="en-US" altLang="zh-CN" sz="1406" dirty="0">
              <a:solidFill>
                <a:schemeClr val="accent1"/>
              </a:solidFill>
              <a:latin typeface="微软雅黑" panose="020B0503020204020204" pitchFamily="34" charset="-122"/>
              <a:ea typeface="微软雅黑" panose="020B0503020204020204" pitchFamily="34" charset="-122"/>
            </a:endParaRPr>
          </a:p>
        </p:txBody>
      </p:sp>
      <p:pic>
        <p:nvPicPr>
          <p:cNvPr id="64" name="图片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91635" y="0"/>
            <a:ext cx="5266763" cy="7232650"/>
          </a:xfrm>
          <a:prstGeom prst="rect">
            <a:avLst/>
          </a:prstGeom>
        </p:spPr>
      </p:pic>
    </p:spTree>
    <p:extLst>
      <p:ext uri="{BB962C8B-B14F-4D97-AF65-F5344CB8AC3E}">
        <p14:creationId xmlns:p14="http://schemas.microsoft.com/office/powerpoint/2010/main" val="1086852799"/>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anim calcmode="lin" valueType="num">
                                      <p:cBhvr>
                                        <p:cTn id="13" dur="500" fill="hold"/>
                                        <p:tgtEl>
                                          <p:spTgt spid="47"/>
                                        </p:tgtEl>
                                        <p:attrNameLst>
                                          <p:attrName>ppt_x</p:attrName>
                                        </p:attrNameLst>
                                      </p:cBhvr>
                                      <p:tavLst>
                                        <p:tav tm="0">
                                          <p:val>
                                            <p:strVal val="#ppt_x"/>
                                          </p:val>
                                        </p:tav>
                                        <p:tav tm="100000">
                                          <p:val>
                                            <p:strVal val="#ppt_x"/>
                                          </p:val>
                                        </p:tav>
                                      </p:tavLst>
                                    </p:anim>
                                    <p:anim calcmode="lin" valueType="num">
                                      <p:cBhvr>
                                        <p:cTn id="14" dur="5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ppt_x"/>
                                          </p:val>
                                        </p:tav>
                                        <p:tav tm="100000">
                                          <p:val>
                                            <p:strVal val="#ppt_x"/>
                                          </p:val>
                                        </p:tav>
                                      </p:tavLst>
                                    </p:anim>
                                    <p:anim calcmode="lin" valueType="num">
                                      <p:cBhvr additive="base">
                                        <p:cTn id="24" dur="500" fill="hold"/>
                                        <p:tgtEl>
                                          <p:spTgt spid="5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500" fill="hold"/>
                                        <p:tgtEl>
                                          <p:spTgt spid="54"/>
                                        </p:tgtEl>
                                        <p:attrNameLst>
                                          <p:attrName>ppt_x</p:attrName>
                                        </p:attrNameLst>
                                      </p:cBhvr>
                                      <p:tavLst>
                                        <p:tav tm="0">
                                          <p:val>
                                            <p:strVal val="#ppt_x"/>
                                          </p:val>
                                        </p:tav>
                                        <p:tav tm="100000">
                                          <p:val>
                                            <p:strVal val="#ppt_x"/>
                                          </p:val>
                                        </p:tav>
                                      </p:tavLst>
                                    </p:anim>
                                    <p:anim calcmode="lin" valueType="num">
                                      <p:cBhvr additive="base">
                                        <p:cTn id="28" dur="500" fill="hold"/>
                                        <p:tgtEl>
                                          <p:spTgt spid="5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500" fill="hold"/>
                                        <p:tgtEl>
                                          <p:spTgt spid="57"/>
                                        </p:tgtEl>
                                        <p:attrNameLst>
                                          <p:attrName>ppt_x</p:attrName>
                                        </p:attrNameLst>
                                      </p:cBhvr>
                                      <p:tavLst>
                                        <p:tav tm="0">
                                          <p:val>
                                            <p:strVal val="#ppt_x"/>
                                          </p:val>
                                        </p:tav>
                                        <p:tav tm="100000">
                                          <p:val>
                                            <p:strVal val="#ppt_x"/>
                                          </p:val>
                                        </p:tav>
                                      </p:tavLst>
                                    </p:anim>
                                    <p:anim calcmode="lin" valueType="num">
                                      <p:cBhvr additive="base">
                                        <p:cTn id="32" dur="500" fill="hold"/>
                                        <p:tgtEl>
                                          <p:spTgt spid="5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ppt_x"/>
                                          </p:val>
                                        </p:tav>
                                        <p:tav tm="100000">
                                          <p:val>
                                            <p:strVal val="#ppt_x"/>
                                          </p:val>
                                        </p:tav>
                                      </p:tavLst>
                                    </p:anim>
                                    <p:anim calcmode="lin" valueType="num">
                                      <p:cBhvr additive="base">
                                        <p:cTn id="36" dur="500" fill="hold"/>
                                        <p:tgtEl>
                                          <p:spTgt spid="6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500" fill="hold"/>
                                        <p:tgtEl>
                                          <p:spTgt spid="61"/>
                                        </p:tgtEl>
                                        <p:attrNameLst>
                                          <p:attrName>ppt_x</p:attrName>
                                        </p:attrNameLst>
                                      </p:cBhvr>
                                      <p:tavLst>
                                        <p:tav tm="0">
                                          <p:val>
                                            <p:strVal val="#ppt_x"/>
                                          </p:val>
                                        </p:tav>
                                        <p:tav tm="100000">
                                          <p:val>
                                            <p:strVal val="#ppt_x"/>
                                          </p:val>
                                        </p:tav>
                                      </p:tavLst>
                                    </p:anim>
                                    <p:anim calcmode="lin" valueType="num">
                                      <p:cBhvr additive="base">
                                        <p:cTn id="40" dur="50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ppt_x"/>
                                          </p:val>
                                        </p:tav>
                                        <p:tav tm="100000">
                                          <p:val>
                                            <p:strVal val="#ppt_x"/>
                                          </p:val>
                                        </p:tav>
                                      </p:tavLst>
                                    </p:anim>
                                    <p:anim calcmode="lin" valueType="num">
                                      <p:cBhvr additive="base">
                                        <p:cTn id="44" dur="500" fill="hold"/>
                                        <p:tgtEl>
                                          <p:spTgt spid="6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fill="hold"/>
                                        <p:tgtEl>
                                          <p:spTgt spid="63"/>
                                        </p:tgtEl>
                                        <p:attrNameLst>
                                          <p:attrName>ppt_x</p:attrName>
                                        </p:attrNameLst>
                                      </p:cBhvr>
                                      <p:tavLst>
                                        <p:tav tm="0">
                                          <p:val>
                                            <p:strVal val="#ppt_x"/>
                                          </p:val>
                                        </p:tav>
                                        <p:tav tm="100000">
                                          <p:val>
                                            <p:strVal val="#ppt_x"/>
                                          </p:val>
                                        </p:tav>
                                      </p:tavLst>
                                    </p:anim>
                                    <p:anim calcmode="lin" valueType="num">
                                      <p:cBhvr additive="base">
                                        <p:cTn id="4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60" grpId="0"/>
      <p:bldP spid="61" grpId="0"/>
      <p:bldP spid="62"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5335" y="1186188"/>
            <a:ext cx="2826244" cy="2826244"/>
          </a:xfrm>
          <a:prstGeom prst="rect">
            <a:avLst/>
          </a:prstGeom>
          <a:effectLst>
            <a:reflection blurRad="6350" stA="52000" endA="300" endPos="35000" dir="5400000" sy="-100000" algn="bl" rotWithShape="0"/>
          </a:effectLst>
        </p:spPr>
      </p:pic>
      <p:sp>
        <p:nvSpPr>
          <p:cNvPr id="6" name="TextBox 7"/>
          <p:cNvSpPr>
            <a:spLocks noChangeArrowheads="1"/>
          </p:cNvSpPr>
          <p:nvPr/>
        </p:nvSpPr>
        <p:spPr bwMode="auto">
          <a:xfrm>
            <a:off x="1670358" y="4264647"/>
            <a:ext cx="9347673" cy="107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p>
            <a:pPr algn="ctr"/>
            <a:r>
              <a:rPr lang="zh-CN" altLang="en-US" sz="6328" b="1" dirty="0">
                <a:solidFill>
                  <a:schemeClr val="bg1"/>
                </a:solidFill>
                <a:latin typeface="Verdana" pitchFamily="34" charset="0"/>
                <a:ea typeface="微软雅黑" pitchFamily="34" charset="-122"/>
                <a:sym typeface="微软雅黑" pitchFamily="34" charset="-122"/>
              </a:rPr>
              <a:t>感谢您的观看</a:t>
            </a:r>
          </a:p>
        </p:txBody>
      </p:sp>
      <p:sp>
        <p:nvSpPr>
          <p:cNvPr id="7" name="TextBox 7"/>
          <p:cNvSpPr>
            <a:spLocks noChangeArrowheads="1"/>
          </p:cNvSpPr>
          <p:nvPr/>
        </p:nvSpPr>
        <p:spPr bwMode="auto">
          <a:xfrm>
            <a:off x="2610919" y="5303955"/>
            <a:ext cx="7466549" cy="421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p>
            <a:pPr algn="ctr"/>
            <a:r>
              <a:rPr lang="zh-CN" altLang="en-US" sz="2109" dirty="0">
                <a:solidFill>
                  <a:schemeClr val="accent1">
                    <a:lumMod val="75000"/>
                    <a:lumOff val="25000"/>
                  </a:schemeClr>
                </a:solidFill>
                <a:latin typeface="Verdana" pitchFamily="34" charset="0"/>
                <a:ea typeface="微软雅黑" pitchFamily="34" charset="-122"/>
                <a:sym typeface="微软雅黑" pitchFamily="34" charset="-122"/>
              </a:rPr>
              <a:t>简洁实用、框架完整的年终总结、工作汇报与新年计划</a:t>
            </a:r>
          </a:p>
        </p:txBody>
      </p:sp>
    </p:spTree>
    <p:extLst>
      <p:ext uri="{BB962C8B-B14F-4D97-AF65-F5344CB8AC3E}">
        <p14:creationId xmlns:p14="http://schemas.microsoft.com/office/powerpoint/2010/main" val="297147834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Scale>
                                      <p:cBhvr>
                                        <p:cTn id="1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
                                        </p:tgtEl>
                                        <p:attrNameLst>
                                          <p:attrName>ppt_x</p:attrName>
                                          <p:attrName>ppt_y</p:attrName>
                                        </p:attrNameLst>
                                      </p:cBhvr>
                                    </p:animMotion>
                                    <p:animEffect transition="in" filter="fade">
                                      <p:cBhvr>
                                        <p:cTn id="15" dur="1000"/>
                                        <p:tgtEl>
                                          <p:spTgt spid="6"/>
                                        </p:tgtEl>
                                      </p:cBhvr>
                                    </p:animEffect>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4182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Box 64"/>
          <p:cNvSpPr txBox="1"/>
          <p:nvPr/>
        </p:nvSpPr>
        <p:spPr>
          <a:xfrm>
            <a:off x="5694014" y="2401257"/>
            <a:ext cx="4959178" cy="1477199"/>
          </a:xfrm>
          <a:prstGeom prst="rect">
            <a:avLst/>
          </a:prstGeom>
          <a:noFill/>
        </p:spPr>
        <p:txBody>
          <a:bodyPr wrap="none" rtlCol="0">
            <a:spAutoFit/>
          </a:bodyPr>
          <a:lstStyle/>
          <a:p>
            <a:pPr marL="0" lvl="1"/>
            <a:r>
              <a:rPr lang="zh-CN" altLang="en-US" sz="1969" b="1" dirty="0">
                <a:solidFill>
                  <a:schemeClr val="accent1"/>
                </a:solidFill>
                <a:latin typeface="+mj-ea"/>
                <a:ea typeface="+mj-ea"/>
              </a:rPr>
              <a:t> </a:t>
            </a:r>
            <a:r>
              <a:rPr lang="zh-CN" altLang="en-US" sz="3937" b="1" dirty="0">
                <a:solidFill>
                  <a:schemeClr val="accent1"/>
                </a:solidFill>
                <a:latin typeface="+mj-ea"/>
                <a:ea typeface="+mj-ea"/>
              </a:rPr>
              <a:t>第一部分</a:t>
            </a:r>
            <a:endParaRPr lang="en-US" altLang="zh-CN" sz="3937" b="1" dirty="0">
              <a:solidFill>
                <a:schemeClr val="accent1"/>
              </a:solidFill>
              <a:latin typeface="+mj-ea"/>
              <a:ea typeface="+mj-ea"/>
            </a:endParaRPr>
          </a:p>
          <a:p>
            <a:pPr marL="0" lvl="1" algn="ctr"/>
            <a:r>
              <a:rPr lang="zh-CN" altLang="en-US" sz="5062" b="1" dirty="0">
                <a:solidFill>
                  <a:schemeClr val="bg1"/>
                </a:solidFill>
                <a:latin typeface="+mj-ea"/>
                <a:ea typeface="+mj-ea"/>
              </a:rPr>
              <a:t>年度工作概述</a:t>
            </a:r>
            <a:endParaRPr lang="en-US" altLang="zh-CN" sz="5062" b="1" dirty="0">
              <a:solidFill>
                <a:schemeClr val="bg1"/>
              </a:solidFill>
              <a:latin typeface="+mj-ea"/>
              <a:ea typeface="+mj-ea"/>
            </a:endParaRPr>
          </a:p>
        </p:txBody>
      </p:sp>
      <p:cxnSp>
        <p:nvCxnSpPr>
          <p:cNvPr id="66" name="直接连接符 65"/>
          <p:cNvCxnSpPr/>
          <p:nvPr/>
        </p:nvCxnSpPr>
        <p:spPr>
          <a:xfrm flipV="1">
            <a:off x="5390243" y="2300001"/>
            <a:ext cx="0" cy="2706073"/>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3536907" y="4541560"/>
            <a:ext cx="1269558" cy="346249"/>
          </a:xfrm>
          <a:prstGeom prst="rect">
            <a:avLst/>
          </a:prstGeom>
          <a:noFill/>
        </p:spPr>
        <p:txBody>
          <a:bodyPr wrap="square" lIns="0" tIns="0" rIns="0" bIns="0" rtlCol="0">
            <a:spAutoFit/>
          </a:bodyPr>
          <a:lstStyle/>
          <a:p>
            <a:r>
              <a:rPr lang="en-US" altLang="zh-CN" sz="2250" dirty="0">
                <a:solidFill>
                  <a:srgbClr val="080808"/>
                </a:solidFill>
                <a:latin typeface="+mj-ea"/>
                <a:ea typeface="+mj-ea"/>
              </a:rPr>
              <a:t>PART 01</a:t>
            </a:r>
            <a:endParaRPr lang="zh-CN" altLang="en-US" sz="2250" dirty="0">
              <a:solidFill>
                <a:srgbClr val="080808"/>
              </a:solidFill>
              <a:latin typeface="+mj-ea"/>
              <a:ea typeface="+mj-ea"/>
            </a:endParaRPr>
          </a:p>
        </p:txBody>
      </p:sp>
      <p:grpSp>
        <p:nvGrpSpPr>
          <p:cNvPr id="68" name="组合 67"/>
          <p:cNvGrpSpPr/>
          <p:nvPr/>
        </p:nvGrpSpPr>
        <p:grpSpPr>
          <a:xfrm>
            <a:off x="3263874" y="2401260"/>
            <a:ext cx="1683435" cy="168343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0" name="椭圆 6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71" name="TextBox 70"/>
          <p:cNvSpPr txBox="1"/>
          <p:nvPr/>
        </p:nvSpPr>
        <p:spPr>
          <a:xfrm>
            <a:off x="5829947"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72" name="TextBox 71"/>
          <p:cNvSpPr txBox="1"/>
          <p:nvPr/>
        </p:nvSpPr>
        <p:spPr>
          <a:xfrm>
            <a:off x="7310185" y="3920093"/>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73" name="TextBox 72"/>
          <p:cNvSpPr txBox="1"/>
          <p:nvPr/>
        </p:nvSpPr>
        <p:spPr>
          <a:xfrm>
            <a:off x="8730456"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74" name="TextBox 73"/>
          <p:cNvSpPr txBox="1"/>
          <p:nvPr/>
        </p:nvSpPr>
        <p:spPr>
          <a:xfrm>
            <a:off x="5829947"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75" name="TextBox 74"/>
          <p:cNvSpPr txBox="1"/>
          <p:nvPr/>
        </p:nvSpPr>
        <p:spPr>
          <a:xfrm>
            <a:off x="7310186"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76" name="TextBox 75"/>
          <p:cNvSpPr txBox="1"/>
          <p:nvPr/>
        </p:nvSpPr>
        <p:spPr>
          <a:xfrm>
            <a:off x="8729913"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77" name="TextBox 13"/>
          <p:cNvSpPr txBox="1"/>
          <p:nvPr/>
        </p:nvSpPr>
        <p:spPr>
          <a:xfrm>
            <a:off x="3574089" y="2701993"/>
            <a:ext cx="1269558" cy="1081963"/>
          </a:xfrm>
          <a:prstGeom prst="rect">
            <a:avLst/>
          </a:prstGeom>
          <a:noFill/>
        </p:spPr>
        <p:txBody>
          <a:bodyPr wrap="square" lIns="0" tIns="0" rIns="0" bIns="0" rtlCol="0">
            <a:spAutoFit/>
          </a:bodyPr>
          <a:lstStyle/>
          <a:p>
            <a:r>
              <a:rPr lang="en-US" altLang="zh-CN" sz="7031" b="1" dirty="0">
                <a:solidFill>
                  <a:schemeClr val="accent2"/>
                </a:solidFill>
                <a:latin typeface="+mj-ea"/>
                <a:ea typeface="+mj-ea"/>
              </a:rPr>
              <a:t>01</a:t>
            </a:r>
            <a:endParaRPr lang="zh-CN" altLang="en-US" sz="7031" b="1" dirty="0">
              <a:solidFill>
                <a:schemeClr val="accent2"/>
              </a:solidFill>
              <a:latin typeface="+mj-ea"/>
              <a:ea typeface="+mj-ea"/>
            </a:endParaRPr>
          </a:p>
        </p:txBody>
      </p:sp>
      <p:pic>
        <p:nvPicPr>
          <p:cNvPr id="16" name="Picture 3" descr="C:\Users\zjd\Desktop\警察10.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52778" y="1958876"/>
            <a:ext cx="2735179" cy="5645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4550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0-#ppt_w/2"/>
                                          </p:val>
                                        </p:tav>
                                        <p:tav tm="100000">
                                          <p:val>
                                            <p:strVal val="#ppt_x"/>
                                          </p:val>
                                        </p:tav>
                                      </p:tavLst>
                                    </p:anim>
                                    <p:anim calcmode="lin" valueType="num">
                                      <p:cBhvr additive="base">
                                        <p:cTn id="12" dur="500" fill="hold"/>
                                        <p:tgtEl>
                                          <p:spTgt spid="6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500"/>
                                        <p:tgtEl>
                                          <p:spTgt spid="77"/>
                                        </p:tgtEl>
                                      </p:cBhvr>
                                    </p:animEffect>
                                    <p:anim calcmode="lin" valueType="num">
                                      <p:cBhvr>
                                        <p:cTn id="17" dur="500" fill="hold"/>
                                        <p:tgtEl>
                                          <p:spTgt spid="77"/>
                                        </p:tgtEl>
                                        <p:attrNameLst>
                                          <p:attrName>ppt_x</p:attrName>
                                        </p:attrNameLst>
                                      </p:cBhvr>
                                      <p:tavLst>
                                        <p:tav tm="0">
                                          <p:val>
                                            <p:strVal val="#ppt_x"/>
                                          </p:val>
                                        </p:tav>
                                        <p:tav tm="100000">
                                          <p:val>
                                            <p:strVal val="#ppt_x"/>
                                          </p:val>
                                        </p:tav>
                                      </p:tavLst>
                                    </p:anim>
                                    <p:anim calcmode="lin" valueType="num">
                                      <p:cBhvr>
                                        <p:cTn id="18" dur="500" fill="hold"/>
                                        <p:tgtEl>
                                          <p:spTgt spid="77"/>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down)">
                                      <p:cBhvr>
                                        <p:cTn id="22" dur="500"/>
                                        <p:tgtEl>
                                          <p:spTgt spid="66"/>
                                        </p:tgtEl>
                                      </p:cBhvr>
                                    </p:animEffect>
                                  </p:childTnLst>
                                </p:cTn>
                              </p:par>
                            </p:childTnLst>
                          </p:cTn>
                        </p:par>
                        <p:par>
                          <p:cTn id="23" fill="hold">
                            <p:stCondLst>
                              <p:cond delay="1500"/>
                            </p:stCondLst>
                            <p:childTnLst>
                              <p:par>
                                <p:cTn id="24" presetID="12" presetClass="entr" presetSubtype="8"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additive="base">
                                        <p:cTn id="26" dur="500"/>
                                        <p:tgtEl>
                                          <p:spTgt spid="65"/>
                                        </p:tgtEl>
                                        <p:attrNameLst>
                                          <p:attrName>ppt_x</p:attrName>
                                        </p:attrNameLst>
                                      </p:cBhvr>
                                      <p:tavLst>
                                        <p:tav tm="0">
                                          <p:val>
                                            <p:strVal val="#ppt_x-#ppt_w*1.125000"/>
                                          </p:val>
                                        </p:tav>
                                        <p:tav tm="100000">
                                          <p:val>
                                            <p:strVal val="#ppt_x"/>
                                          </p:val>
                                        </p:tav>
                                      </p:tavLst>
                                    </p:anim>
                                    <p:animEffect transition="in" filter="wipe(right)">
                                      <p:cBhvr>
                                        <p:cTn id="27" dur="500"/>
                                        <p:tgtEl>
                                          <p:spTgt spid="65"/>
                                        </p:tgtEl>
                                      </p:cBhvr>
                                    </p:animEffect>
                                  </p:childTnLst>
                                </p:cTn>
                              </p:par>
                            </p:childTnLst>
                          </p:cTn>
                        </p:par>
                        <p:par>
                          <p:cTn id="28" fill="hold">
                            <p:stCondLst>
                              <p:cond delay="2000"/>
                            </p:stCondLst>
                            <p:childTnLst>
                              <p:par>
                                <p:cTn id="29" presetID="47" presetClass="entr" presetSubtype="0" fill="hold" grpId="0"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500"/>
                                        <p:tgtEl>
                                          <p:spTgt spid="67"/>
                                        </p:tgtEl>
                                      </p:cBhvr>
                                    </p:animEffect>
                                    <p:anim calcmode="lin" valueType="num">
                                      <p:cBhvr>
                                        <p:cTn id="32" dur="500" fill="hold"/>
                                        <p:tgtEl>
                                          <p:spTgt spid="67"/>
                                        </p:tgtEl>
                                        <p:attrNameLst>
                                          <p:attrName>ppt_x</p:attrName>
                                        </p:attrNameLst>
                                      </p:cBhvr>
                                      <p:tavLst>
                                        <p:tav tm="0">
                                          <p:val>
                                            <p:strVal val="#ppt_x"/>
                                          </p:val>
                                        </p:tav>
                                        <p:tav tm="100000">
                                          <p:val>
                                            <p:strVal val="#ppt_x"/>
                                          </p:val>
                                        </p:tav>
                                      </p:tavLst>
                                    </p:anim>
                                    <p:anim calcmode="lin" valueType="num">
                                      <p:cBhvr>
                                        <p:cTn id="33" dur="500" fill="hold"/>
                                        <p:tgtEl>
                                          <p:spTgt spid="6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additive="base">
                                        <p:cTn id="37" dur="500" fill="hold"/>
                                        <p:tgtEl>
                                          <p:spTgt spid="71"/>
                                        </p:tgtEl>
                                        <p:attrNameLst>
                                          <p:attrName>ppt_x</p:attrName>
                                        </p:attrNameLst>
                                      </p:cBhvr>
                                      <p:tavLst>
                                        <p:tav tm="0">
                                          <p:val>
                                            <p:strVal val="#ppt_x"/>
                                          </p:val>
                                        </p:tav>
                                        <p:tav tm="100000">
                                          <p:val>
                                            <p:strVal val="#ppt_x"/>
                                          </p:val>
                                        </p:tav>
                                      </p:tavLst>
                                    </p:anim>
                                    <p:anim calcmode="lin" valueType="num">
                                      <p:cBhvr additive="base">
                                        <p:cTn id="38" dur="500" fill="hold"/>
                                        <p:tgtEl>
                                          <p:spTgt spid="7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72"/>
                                        </p:tgtEl>
                                        <p:attrNameLst>
                                          <p:attrName>style.visibility</p:attrName>
                                        </p:attrNameLst>
                                      </p:cBhvr>
                                      <p:to>
                                        <p:strVal val="visible"/>
                                      </p:to>
                                    </p:set>
                                    <p:anim calcmode="lin" valueType="num">
                                      <p:cBhvr additive="base">
                                        <p:cTn id="41" dur="500" fill="hold"/>
                                        <p:tgtEl>
                                          <p:spTgt spid="72"/>
                                        </p:tgtEl>
                                        <p:attrNameLst>
                                          <p:attrName>ppt_x</p:attrName>
                                        </p:attrNameLst>
                                      </p:cBhvr>
                                      <p:tavLst>
                                        <p:tav tm="0">
                                          <p:val>
                                            <p:strVal val="#ppt_x"/>
                                          </p:val>
                                        </p:tav>
                                        <p:tav tm="100000">
                                          <p:val>
                                            <p:strVal val="#ppt_x"/>
                                          </p:val>
                                        </p:tav>
                                      </p:tavLst>
                                    </p:anim>
                                    <p:anim calcmode="lin" valueType="num">
                                      <p:cBhvr additive="base">
                                        <p:cTn id="42" dur="500" fill="hold"/>
                                        <p:tgtEl>
                                          <p:spTgt spid="7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73"/>
                                        </p:tgtEl>
                                        <p:attrNameLst>
                                          <p:attrName>style.visibility</p:attrName>
                                        </p:attrNameLst>
                                      </p:cBhvr>
                                      <p:to>
                                        <p:strVal val="visible"/>
                                      </p:to>
                                    </p:set>
                                    <p:anim calcmode="lin" valueType="num">
                                      <p:cBhvr additive="base">
                                        <p:cTn id="45" dur="500" fill="hold"/>
                                        <p:tgtEl>
                                          <p:spTgt spid="73"/>
                                        </p:tgtEl>
                                        <p:attrNameLst>
                                          <p:attrName>ppt_x</p:attrName>
                                        </p:attrNameLst>
                                      </p:cBhvr>
                                      <p:tavLst>
                                        <p:tav tm="0">
                                          <p:val>
                                            <p:strVal val="#ppt_x"/>
                                          </p:val>
                                        </p:tav>
                                        <p:tav tm="100000">
                                          <p:val>
                                            <p:strVal val="#ppt_x"/>
                                          </p:val>
                                        </p:tav>
                                      </p:tavLst>
                                    </p:anim>
                                    <p:anim calcmode="lin" valueType="num">
                                      <p:cBhvr additive="base">
                                        <p:cTn id="46" dur="500" fill="hold"/>
                                        <p:tgtEl>
                                          <p:spTgt spid="7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74"/>
                                        </p:tgtEl>
                                        <p:attrNameLst>
                                          <p:attrName>style.visibility</p:attrName>
                                        </p:attrNameLst>
                                      </p:cBhvr>
                                      <p:to>
                                        <p:strVal val="visible"/>
                                      </p:to>
                                    </p:set>
                                    <p:anim calcmode="lin" valueType="num">
                                      <p:cBhvr additive="base">
                                        <p:cTn id="49" dur="500" fill="hold"/>
                                        <p:tgtEl>
                                          <p:spTgt spid="74"/>
                                        </p:tgtEl>
                                        <p:attrNameLst>
                                          <p:attrName>ppt_x</p:attrName>
                                        </p:attrNameLst>
                                      </p:cBhvr>
                                      <p:tavLst>
                                        <p:tav tm="0">
                                          <p:val>
                                            <p:strVal val="#ppt_x"/>
                                          </p:val>
                                        </p:tav>
                                        <p:tav tm="100000">
                                          <p:val>
                                            <p:strVal val="#ppt_x"/>
                                          </p:val>
                                        </p:tav>
                                      </p:tavLst>
                                    </p:anim>
                                    <p:anim calcmode="lin" valueType="num">
                                      <p:cBhvr additive="base">
                                        <p:cTn id="50" dur="500" fill="hold"/>
                                        <p:tgtEl>
                                          <p:spTgt spid="7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500" fill="hold"/>
                                        <p:tgtEl>
                                          <p:spTgt spid="75"/>
                                        </p:tgtEl>
                                        <p:attrNameLst>
                                          <p:attrName>ppt_x</p:attrName>
                                        </p:attrNameLst>
                                      </p:cBhvr>
                                      <p:tavLst>
                                        <p:tav tm="0">
                                          <p:val>
                                            <p:strVal val="#ppt_x"/>
                                          </p:val>
                                        </p:tav>
                                        <p:tav tm="100000">
                                          <p:val>
                                            <p:strVal val="#ppt_x"/>
                                          </p:val>
                                        </p:tav>
                                      </p:tavLst>
                                    </p:anim>
                                    <p:anim calcmode="lin" valueType="num">
                                      <p:cBhvr additive="base">
                                        <p:cTn id="54" dur="500" fill="hold"/>
                                        <p:tgtEl>
                                          <p:spTgt spid="7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76"/>
                                        </p:tgtEl>
                                        <p:attrNameLst>
                                          <p:attrName>style.visibility</p:attrName>
                                        </p:attrNameLst>
                                      </p:cBhvr>
                                      <p:to>
                                        <p:strVal val="visible"/>
                                      </p:to>
                                    </p:set>
                                    <p:anim calcmode="lin" valueType="num">
                                      <p:cBhvr additive="base">
                                        <p:cTn id="57" dur="500" fill="hold"/>
                                        <p:tgtEl>
                                          <p:spTgt spid="76"/>
                                        </p:tgtEl>
                                        <p:attrNameLst>
                                          <p:attrName>ppt_x</p:attrName>
                                        </p:attrNameLst>
                                      </p:cBhvr>
                                      <p:tavLst>
                                        <p:tav tm="0">
                                          <p:val>
                                            <p:strVal val="#ppt_x"/>
                                          </p:val>
                                        </p:tav>
                                        <p:tav tm="100000">
                                          <p:val>
                                            <p:strVal val="#ppt_x"/>
                                          </p:val>
                                        </p:tav>
                                      </p:tavLst>
                                    </p:anim>
                                    <p:anim calcmode="lin" valueType="num">
                                      <p:cBhvr additive="base">
                                        <p:cTn id="58"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7" grpId="0"/>
      <p:bldP spid="71" grpId="0"/>
      <p:bldP spid="72" grpId="0"/>
      <p:bldP spid="73" grpId="0"/>
      <p:bldP spid="74" grpId="0"/>
      <p:bldP spid="75" grpId="0"/>
      <p:bldP spid="76" grpId="0"/>
      <p:bldP spid="7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2"/>
          <p:cNvSpPr>
            <a:spLocks noChangeArrowheads="1"/>
          </p:cNvSpPr>
          <p:nvPr/>
        </p:nvSpPr>
        <p:spPr bwMode="auto">
          <a:xfrm>
            <a:off x="10083539" y="3938128"/>
            <a:ext cx="902343" cy="2210324"/>
          </a:xfrm>
          <a:prstGeom prst="rect">
            <a:avLst/>
          </a:prstGeom>
          <a:solidFill>
            <a:schemeClr val="bg2"/>
          </a:solidFill>
          <a:ln w="9525">
            <a:noFill/>
            <a:miter lim="800000"/>
            <a:headEnd/>
            <a:tailEnd/>
          </a:ln>
        </p:spPr>
        <p:txBody>
          <a:bodyPr lIns="96435" tIns="48218" rIns="96435" bIns="48218"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3" name="矩形 46"/>
          <p:cNvSpPr>
            <a:spLocks noChangeAspect="1" noChangeArrowheads="1"/>
          </p:cNvSpPr>
          <p:nvPr/>
        </p:nvSpPr>
        <p:spPr bwMode="auto">
          <a:xfrm>
            <a:off x="1877611" y="3938128"/>
            <a:ext cx="3313414" cy="22103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lIns="96435" tIns="48218" rIns="96435" bIns="48218"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4" name="矩形 47"/>
          <p:cNvSpPr>
            <a:spLocks noChangeAspect="1" noChangeArrowheads="1"/>
          </p:cNvSpPr>
          <p:nvPr/>
        </p:nvSpPr>
        <p:spPr bwMode="auto">
          <a:xfrm>
            <a:off x="4224527" y="1591211"/>
            <a:ext cx="3311346" cy="2208254"/>
          </a:xfrm>
          <a:prstGeom prst="rect">
            <a:avLst/>
          </a:prstGeom>
          <a:blipFill dpi="0" rotWithShape="1">
            <a:blip r:embed="rId4"/>
            <a:srcRect/>
            <a:stretch>
              <a:fillRect/>
            </a:stretch>
          </a:blipFill>
          <a:ln>
            <a:noFill/>
          </a:ln>
          <a:extLst/>
        </p:spPr>
        <p:txBody>
          <a:bodyPr lIns="96435" tIns="48218" rIns="96435" bIns="48218"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5" name="矩形 59"/>
          <p:cNvSpPr>
            <a:spLocks noChangeAspect="1" noChangeArrowheads="1"/>
          </p:cNvSpPr>
          <p:nvPr/>
        </p:nvSpPr>
        <p:spPr bwMode="auto">
          <a:xfrm>
            <a:off x="7672468" y="1591211"/>
            <a:ext cx="3313414" cy="2210324"/>
          </a:xfrm>
          <a:prstGeom prst="rect">
            <a:avLst/>
          </a:prstGeom>
          <a:blipFill dpi="0" rotWithShape="1">
            <a:blip r:embed="rId5"/>
            <a:srcRect/>
            <a:stretch>
              <a:fillRect/>
            </a:stretch>
          </a:blipFill>
          <a:ln>
            <a:noFill/>
          </a:ln>
          <a:extLst/>
        </p:spPr>
        <p:txBody>
          <a:bodyPr lIns="96435" tIns="48218" rIns="96435" bIns="48218"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grpSp>
        <p:nvGrpSpPr>
          <p:cNvPr id="6" name="组合 5"/>
          <p:cNvGrpSpPr/>
          <p:nvPr/>
        </p:nvGrpSpPr>
        <p:grpSpPr>
          <a:xfrm>
            <a:off x="5354526" y="3938129"/>
            <a:ext cx="4563448" cy="2210324"/>
            <a:chOff x="4906841" y="3911271"/>
            <a:chExt cx="4327062" cy="2095829"/>
          </a:xfrm>
        </p:grpSpPr>
        <p:sp>
          <p:nvSpPr>
            <p:cNvPr id="7" name="矩形 37"/>
            <p:cNvSpPr>
              <a:spLocks noChangeArrowheads="1"/>
            </p:cNvSpPr>
            <p:nvPr/>
          </p:nvSpPr>
          <p:spPr bwMode="auto">
            <a:xfrm>
              <a:off x="4906841" y="3911271"/>
              <a:ext cx="4327062" cy="209582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8" name="矩形 7"/>
            <p:cNvSpPr/>
            <p:nvPr/>
          </p:nvSpPr>
          <p:spPr>
            <a:xfrm>
              <a:off x="5224341" y="4765826"/>
              <a:ext cx="3339805" cy="1237253"/>
            </a:xfrm>
            <a:prstGeom prst="rect">
              <a:avLst/>
            </a:prstGeom>
          </p:spPr>
          <p:txBody>
            <a:bodyPr wrap="square">
              <a:spAutoFit/>
            </a:bodyPr>
            <a:lstStyle/>
            <a:p>
              <a:pPr>
                <a:lnSpc>
                  <a:spcPct val="150000"/>
                </a:lnSpc>
                <a:spcBef>
                  <a:spcPts val="1055"/>
                </a:spcBef>
                <a:buFont typeface="Arial" charset="0"/>
                <a:buChar char="•"/>
              </a:pPr>
              <a:r>
                <a:rPr lang="zh-CN" altLang="en-US" sz="1547" dirty="0">
                  <a:solidFill>
                    <a:schemeClr val="accent2"/>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55"/>
                </a:spcBef>
                <a:buFont typeface="Arial" charset="0"/>
                <a:buChar char="•"/>
              </a:pPr>
              <a:endParaRPr lang="zh-CN" altLang="en-US" sz="1547" dirty="0">
                <a:solidFill>
                  <a:schemeClr val="accent2"/>
                </a:solidFill>
                <a:latin typeface="微软雅黑" pitchFamily="34" charset="-122"/>
                <a:ea typeface="微软雅黑" pitchFamily="34" charset="-122"/>
                <a:cs typeface="宋体" charset="-122"/>
              </a:endParaRPr>
            </a:p>
          </p:txBody>
        </p:sp>
        <p:sp>
          <p:nvSpPr>
            <p:cNvPr id="9" name="矩形 8"/>
            <p:cNvSpPr/>
            <p:nvPr/>
          </p:nvSpPr>
          <p:spPr>
            <a:xfrm>
              <a:off x="5224341" y="4275250"/>
              <a:ext cx="3339805" cy="549195"/>
            </a:xfrm>
            <a:prstGeom prst="rect">
              <a:avLst/>
            </a:prstGeom>
          </p:spPr>
          <p:txBody>
            <a:bodyPr wrap="square">
              <a:spAutoFit/>
            </a:bodyPr>
            <a:lstStyle/>
            <a:p>
              <a:pPr>
                <a:lnSpc>
                  <a:spcPct val="150000"/>
                </a:lnSpc>
                <a:spcBef>
                  <a:spcPts val="1055"/>
                </a:spcBef>
              </a:pPr>
              <a:r>
                <a:rPr lang="zh-CN" altLang="en-US" sz="2109" b="1" dirty="0">
                  <a:solidFill>
                    <a:schemeClr val="accent2"/>
                  </a:solidFill>
                  <a:latin typeface="微软雅黑" pitchFamily="34" charset="-122"/>
                  <a:ea typeface="微软雅黑" pitchFamily="34" charset="-122"/>
                  <a:cs typeface="宋体" charset="-122"/>
                </a:rPr>
                <a:t>标题内容</a:t>
              </a:r>
            </a:p>
          </p:txBody>
        </p:sp>
      </p:grpSp>
      <p:grpSp>
        <p:nvGrpSpPr>
          <p:cNvPr id="10" name="组合 9"/>
          <p:cNvGrpSpPr/>
          <p:nvPr/>
        </p:nvGrpSpPr>
        <p:grpSpPr>
          <a:xfrm>
            <a:off x="1877613" y="1591212"/>
            <a:ext cx="2210322" cy="2210324"/>
            <a:chOff x="1610032" y="1685925"/>
            <a:chExt cx="2095828" cy="2095829"/>
          </a:xfrm>
        </p:grpSpPr>
        <p:sp>
          <p:nvSpPr>
            <p:cNvPr id="11" name="矩形 1"/>
            <p:cNvSpPr>
              <a:spLocks noChangeArrowheads="1"/>
            </p:cNvSpPr>
            <p:nvPr/>
          </p:nvSpPr>
          <p:spPr bwMode="auto">
            <a:xfrm>
              <a:off x="1610032" y="1685925"/>
              <a:ext cx="2095828" cy="20958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12" name="矩形 11"/>
            <p:cNvSpPr/>
            <p:nvPr/>
          </p:nvSpPr>
          <p:spPr>
            <a:xfrm>
              <a:off x="1795637" y="2505225"/>
              <a:ext cx="1760364" cy="764847"/>
            </a:xfrm>
            <a:prstGeom prst="rect">
              <a:avLst/>
            </a:prstGeom>
          </p:spPr>
          <p:txBody>
            <a:bodyPr wrap="square">
              <a:spAutoFit/>
            </a:bodyPr>
            <a:lstStyle/>
            <a:p>
              <a:pPr>
                <a:lnSpc>
                  <a:spcPct val="150000"/>
                </a:lnSpc>
                <a:spcBef>
                  <a:spcPts val="1055"/>
                </a:spcBef>
                <a:buFont typeface="Arial" charset="0"/>
                <a:buChar char="•"/>
              </a:pPr>
              <a:r>
                <a:rPr lang="zh-CN" altLang="en-US" sz="1547" dirty="0">
                  <a:solidFill>
                    <a:schemeClr val="accent2"/>
                  </a:solidFill>
                  <a:latin typeface="微软雅黑" pitchFamily="34" charset="-122"/>
                  <a:ea typeface="微软雅黑" pitchFamily="34" charset="-122"/>
                  <a:cs typeface="宋体" charset="-122"/>
                </a:rPr>
                <a:t>单击此处添加段落文本单击此处</a:t>
              </a:r>
            </a:p>
          </p:txBody>
        </p:sp>
      </p:grpSp>
      <p:sp>
        <p:nvSpPr>
          <p:cNvPr id="13" name="矩形 12"/>
          <p:cNvSpPr/>
          <p:nvPr/>
        </p:nvSpPr>
        <p:spPr>
          <a:xfrm>
            <a:off x="2100143" y="1937893"/>
            <a:ext cx="3522258" cy="584242"/>
          </a:xfrm>
          <a:prstGeom prst="rect">
            <a:avLst/>
          </a:prstGeom>
        </p:spPr>
        <p:txBody>
          <a:bodyPr wrap="square" lIns="96435" tIns="48218" rIns="96435" bIns="48218">
            <a:spAutoFit/>
          </a:bodyPr>
          <a:lstStyle/>
          <a:p>
            <a:pPr>
              <a:lnSpc>
                <a:spcPct val="150000"/>
              </a:lnSpc>
              <a:spcBef>
                <a:spcPts val="1055"/>
              </a:spcBef>
            </a:pPr>
            <a:r>
              <a:rPr lang="zh-CN" altLang="en-US" sz="2109" b="1" dirty="0">
                <a:solidFill>
                  <a:schemeClr val="accent2"/>
                </a:solidFill>
                <a:latin typeface="微软雅黑" pitchFamily="34" charset="-122"/>
                <a:ea typeface="微软雅黑" pitchFamily="34" charset="-122"/>
                <a:cs typeface="宋体" charset="-122"/>
              </a:rPr>
              <a:t>标题内容</a:t>
            </a:r>
          </a:p>
        </p:txBody>
      </p:sp>
      <p:grpSp>
        <p:nvGrpSpPr>
          <p:cNvPr id="14" name="组合 13"/>
          <p:cNvGrpSpPr/>
          <p:nvPr/>
        </p:nvGrpSpPr>
        <p:grpSpPr>
          <a:xfrm>
            <a:off x="394155" y="341250"/>
            <a:ext cx="4000834" cy="438581"/>
            <a:chOff x="568442" y="319364"/>
            <a:chExt cx="3793593" cy="415864"/>
          </a:xfrm>
        </p:grpSpPr>
        <p:sp>
          <p:nvSpPr>
            <p:cNvPr id="15"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16" name="等腰三角形 15"/>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7"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08142329"/>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95443" y="3690578"/>
            <a:ext cx="2288662" cy="1948551"/>
            <a:chOff x="4208894" y="3762612"/>
            <a:chExt cx="1822450" cy="1551623"/>
          </a:xfrm>
        </p:grpSpPr>
        <p:sp>
          <p:nvSpPr>
            <p:cNvPr id="3" name="等腰三角形 2"/>
            <p:cNvSpPr/>
            <p:nvPr/>
          </p:nvSpPr>
          <p:spPr>
            <a:xfrm rot="10800000">
              <a:off x="4208894" y="3762612"/>
              <a:ext cx="1822450" cy="1551623"/>
            </a:xfrm>
            <a:prstGeom prst="triangle">
              <a:avLst/>
            </a:prstGeom>
            <a:solidFill>
              <a:schemeClr val="tx2"/>
            </a:solidFill>
            <a:ln w="3175" cap="flat" cmpd="sng" algn="ctr">
              <a:noFill/>
              <a:prstDash val="solid"/>
            </a:ln>
            <a:effectLst/>
          </p:spPr>
          <p:txBody>
            <a:bodyPr anchor="ctr"/>
            <a:lstStyle/>
            <a:p>
              <a:pPr algn="ctr">
                <a:defRPr/>
              </a:pPr>
              <a:endParaRPr lang="zh-CN" altLang="en-US" sz="2250" ker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TextBox 3"/>
            <p:cNvSpPr txBox="1"/>
            <p:nvPr/>
          </p:nvSpPr>
          <p:spPr>
            <a:xfrm>
              <a:off x="4711452" y="3969357"/>
              <a:ext cx="824027" cy="624957"/>
            </a:xfrm>
            <a:prstGeom prst="rect">
              <a:avLst/>
            </a:prstGeom>
          </p:spPr>
          <p:txBody>
            <a:bodyPr wrap="square" rtlCol="0">
              <a:spAutoFit/>
            </a:bodyPr>
            <a:lstStyle/>
            <a:p>
              <a:pPr algn="ctr">
                <a:defRPr/>
              </a:pPr>
              <a:r>
                <a:rPr lang="zh-CN" altLang="en-US" sz="2250" kern="0" dirty="0">
                  <a:solidFill>
                    <a:srgbClr val="F8F8F8"/>
                  </a:solidFill>
                  <a:latin typeface="微软雅黑" panose="020B0503020204020204" pitchFamily="34" charset="-122"/>
                  <a:ea typeface="微软雅黑" panose="020B0503020204020204" pitchFamily="34" charset="-122"/>
                </a:rPr>
                <a:t>标题</a:t>
              </a:r>
              <a:endParaRPr lang="en-US" altLang="zh-CN" sz="2250" kern="0" dirty="0">
                <a:solidFill>
                  <a:srgbClr val="F8F8F8"/>
                </a:solidFill>
                <a:latin typeface="微软雅黑" panose="020B0503020204020204" pitchFamily="34" charset="-122"/>
                <a:ea typeface="微软雅黑" panose="020B0503020204020204" pitchFamily="34" charset="-122"/>
              </a:endParaRPr>
            </a:p>
            <a:p>
              <a:pPr algn="ctr">
                <a:defRPr/>
              </a:pPr>
              <a:r>
                <a:rPr lang="zh-CN" altLang="en-US" sz="2250" kern="0" dirty="0">
                  <a:solidFill>
                    <a:srgbClr val="F8F8F8"/>
                  </a:solidFill>
                  <a:latin typeface="微软雅黑" panose="020B0503020204020204" pitchFamily="34" charset="-122"/>
                  <a:ea typeface="微软雅黑" panose="020B0503020204020204" pitchFamily="34" charset="-122"/>
                </a:rPr>
                <a:t>文字</a:t>
              </a:r>
            </a:p>
          </p:txBody>
        </p:sp>
      </p:grpSp>
      <p:grpSp>
        <p:nvGrpSpPr>
          <p:cNvPr id="5" name="组合 4"/>
          <p:cNvGrpSpPr/>
          <p:nvPr/>
        </p:nvGrpSpPr>
        <p:grpSpPr>
          <a:xfrm>
            <a:off x="6530631" y="3835101"/>
            <a:ext cx="2216580" cy="1884481"/>
            <a:chOff x="5237842" y="4004098"/>
            <a:chExt cx="1765052" cy="1500603"/>
          </a:xfrm>
        </p:grpSpPr>
        <p:sp>
          <p:nvSpPr>
            <p:cNvPr id="6" name="等腰三角形 7"/>
            <p:cNvSpPr/>
            <p:nvPr/>
          </p:nvSpPr>
          <p:spPr>
            <a:xfrm>
              <a:off x="5237842" y="4004098"/>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bg2"/>
            </a:solidFill>
            <a:ln w="3175" cap="flat" cmpd="sng" algn="ctr">
              <a:noFill/>
              <a:prstDash val="solid"/>
            </a:ln>
            <a:effectLst/>
          </p:spPr>
          <p:txBody>
            <a:bodyPr anchor="ctr"/>
            <a:lstStyle/>
            <a:p>
              <a:pPr algn="ctr">
                <a:defRPr/>
              </a:pPr>
              <a:endParaRPr lang="zh-CN" altLang="en-US" sz="2250" ker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TextBox 6"/>
            <p:cNvSpPr txBox="1"/>
            <p:nvPr/>
          </p:nvSpPr>
          <p:spPr>
            <a:xfrm>
              <a:off x="6027610" y="4958700"/>
              <a:ext cx="606575" cy="349241"/>
            </a:xfrm>
            <a:prstGeom prst="rect">
              <a:avLst/>
            </a:prstGeom>
            <a:noFill/>
          </p:spPr>
          <p:txBody>
            <a:bodyPr wrap="none" rtlCol="0">
              <a:spAutoFit/>
            </a:bodyPr>
            <a:lstStyle/>
            <a:p>
              <a:pPr algn="ctr">
                <a:defRPr/>
              </a:pPr>
              <a:r>
                <a:rPr lang="zh-CN" altLang="en-US" sz="2250" kern="0" dirty="0">
                  <a:solidFill>
                    <a:schemeClr val="accent2"/>
                  </a:solidFill>
                  <a:latin typeface="微软雅黑" panose="020B0503020204020204" pitchFamily="34" charset="-122"/>
                  <a:ea typeface="微软雅黑" panose="020B0503020204020204" pitchFamily="34" charset="-122"/>
                </a:rPr>
                <a:t>标题</a:t>
              </a:r>
            </a:p>
          </p:txBody>
        </p:sp>
      </p:grpSp>
      <p:grpSp>
        <p:nvGrpSpPr>
          <p:cNvPr id="8" name="组合 7"/>
          <p:cNvGrpSpPr/>
          <p:nvPr/>
        </p:nvGrpSpPr>
        <p:grpSpPr>
          <a:xfrm>
            <a:off x="5144898" y="1568928"/>
            <a:ext cx="2256449" cy="1844886"/>
            <a:chOff x="4244067" y="2343574"/>
            <a:chExt cx="1796802" cy="1469072"/>
          </a:xfrm>
        </p:grpSpPr>
        <p:sp>
          <p:nvSpPr>
            <p:cNvPr id="9" name="等腰三角形 6"/>
            <p:cNvSpPr/>
            <p:nvPr/>
          </p:nvSpPr>
          <p:spPr>
            <a:xfrm>
              <a:off x="4244067" y="2343574"/>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bg1"/>
            </a:solidFill>
            <a:ln w="3175" cap="flat" cmpd="sng" algn="ctr">
              <a:noFill/>
              <a:prstDash val="solid"/>
            </a:ln>
            <a:effectLst/>
          </p:spPr>
          <p:txBody>
            <a:bodyPr anchor="ctr"/>
            <a:lstStyle/>
            <a:p>
              <a:pPr algn="ctr">
                <a:defRPr/>
              </a:pPr>
              <a:endParaRPr lang="zh-CN" altLang="en-US" sz="2250" ker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TextBox 9"/>
            <p:cNvSpPr txBox="1"/>
            <p:nvPr/>
          </p:nvSpPr>
          <p:spPr>
            <a:xfrm>
              <a:off x="4831274" y="3047006"/>
              <a:ext cx="606576" cy="349240"/>
            </a:xfrm>
            <a:prstGeom prst="rect">
              <a:avLst/>
            </a:prstGeom>
            <a:noFill/>
          </p:spPr>
          <p:txBody>
            <a:bodyPr wrap="none" rtlCol="0">
              <a:spAutoFit/>
            </a:bodyPr>
            <a:lstStyle/>
            <a:p>
              <a:pPr algn="ctr">
                <a:defRPr/>
              </a:pPr>
              <a:r>
                <a:rPr lang="zh-CN" altLang="en-US" sz="2250" kern="0" dirty="0">
                  <a:solidFill>
                    <a:schemeClr val="accent2"/>
                  </a:solidFill>
                  <a:latin typeface="微软雅黑" panose="020B0503020204020204" pitchFamily="34" charset="-122"/>
                  <a:ea typeface="微软雅黑" panose="020B0503020204020204" pitchFamily="34" charset="-122"/>
                </a:rPr>
                <a:t>标题</a:t>
              </a:r>
            </a:p>
          </p:txBody>
        </p:sp>
      </p:grpSp>
      <p:grpSp>
        <p:nvGrpSpPr>
          <p:cNvPr id="11" name="组合 10"/>
          <p:cNvGrpSpPr/>
          <p:nvPr/>
        </p:nvGrpSpPr>
        <p:grpSpPr>
          <a:xfrm>
            <a:off x="3783199" y="3835101"/>
            <a:ext cx="2216580" cy="1884481"/>
            <a:chOff x="3275692" y="4004098"/>
            <a:chExt cx="1765052" cy="1500603"/>
          </a:xfrm>
        </p:grpSpPr>
        <p:sp>
          <p:nvSpPr>
            <p:cNvPr id="12" name="等腰三角形 11"/>
            <p:cNvSpPr/>
            <p:nvPr/>
          </p:nvSpPr>
          <p:spPr>
            <a:xfrm>
              <a:off x="3275692" y="4004098"/>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tx1"/>
            </a:solidFill>
            <a:ln w="3175" cap="flat" cmpd="sng" algn="ctr">
              <a:noFill/>
              <a:prstDash val="solid"/>
            </a:ln>
            <a:effectLst/>
          </p:spPr>
          <p:txBody>
            <a:bodyPr anchor="ctr"/>
            <a:lstStyle/>
            <a:p>
              <a:pPr algn="ctr">
                <a:defRPr/>
              </a:pPr>
              <a:endParaRPr lang="zh-CN" altLang="en-US" sz="2250" ker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TextBox 12"/>
            <p:cNvSpPr txBox="1"/>
            <p:nvPr/>
          </p:nvSpPr>
          <p:spPr>
            <a:xfrm>
              <a:off x="3652811" y="4936591"/>
              <a:ext cx="606575" cy="349241"/>
            </a:xfrm>
            <a:prstGeom prst="rect">
              <a:avLst/>
            </a:prstGeom>
            <a:noFill/>
          </p:spPr>
          <p:txBody>
            <a:bodyPr wrap="none" rtlCol="0">
              <a:spAutoFit/>
            </a:bodyPr>
            <a:lstStyle/>
            <a:p>
              <a:pPr algn="ctr">
                <a:defRPr/>
              </a:pPr>
              <a:r>
                <a:rPr lang="zh-CN" altLang="en-US" sz="2250" kern="0" dirty="0">
                  <a:solidFill>
                    <a:schemeClr val="accent2"/>
                  </a:solidFill>
                  <a:latin typeface="微软雅黑" panose="020B0503020204020204" pitchFamily="34" charset="-122"/>
                  <a:ea typeface="微软雅黑" panose="020B0503020204020204" pitchFamily="34" charset="-122"/>
                </a:rPr>
                <a:t>标题</a:t>
              </a:r>
            </a:p>
          </p:txBody>
        </p:sp>
      </p:grpSp>
      <p:grpSp>
        <p:nvGrpSpPr>
          <p:cNvPr id="14" name="组合 13"/>
          <p:cNvGrpSpPr/>
          <p:nvPr/>
        </p:nvGrpSpPr>
        <p:grpSpPr>
          <a:xfrm>
            <a:off x="7138166" y="1963785"/>
            <a:ext cx="3583025" cy="1136553"/>
            <a:chOff x="5740568" y="2797139"/>
            <a:chExt cx="2548069" cy="808260"/>
          </a:xfrm>
        </p:grpSpPr>
        <p:grpSp>
          <p:nvGrpSpPr>
            <p:cNvPr id="15" name="组合 44"/>
            <p:cNvGrpSpPr>
              <a:grpSpLocks/>
            </p:cNvGrpSpPr>
            <p:nvPr/>
          </p:nvGrpSpPr>
          <p:grpSpPr bwMode="auto">
            <a:xfrm flipH="1">
              <a:off x="6042252" y="3141849"/>
              <a:ext cx="2184400" cy="373365"/>
              <a:chOff x="-362770" y="3102960"/>
              <a:chExt cx="2183514" cy="373365"/>
            </a:xfrm>
          </p:grpSpPr>
          <p:sp>
            <p:nvSpPr>
              <p:cNvPr id="18" name="TextBox 11"/>
              <p:cNvSpPr txBox="1">
                <a:spLocks noChangeArrowheads="1"/>
              </p:cNvSpPr>
              <p:nvPr/>
            </p:nvSpPr>
            <p:spPr bwMode="auto">
              <a:xfrm>
                <a:off x="675034" y="3102960"/>
                <a:ext cx="1145710" cy="37336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6" kern="0" dirty="0">
                    <a:solidFill>
                      <a:schemeClr val="accent1"/>
                    </a:solidFill>
                    <a:latin typeface="微软雅黑" pitchFamily="34" charset="-122"/>
                    <a:ea typeface="微软雅黑" pitchFamily="34" charset="-122"/>
                  </a:rPr>
                  <a:t>点击添加文本    </a:t>
                </a:r>
                <a:endParaRPr lang="en-US" altLang="zh-CN" sz="1406" kern="0" dirty="0">
                  <a:solidFill>
                    <a:schemeClr val="accent1"/>
                  </a:solidFill>
                  <a:latin typeface="微软雅黑" pitchFamily="34" charset="-122"/>
                  <a:ea typeface="微软雅黑" pitchFamily="34" charset="-122"/>
                </a:endParaRPr>
              </a:p>
              <a:p>
                <a:pPr eaLnBrk="1" hangingPunct="1">
                  <a:defRPr/>
                </a:pPr>
                <a:r>
                  <a:rPr lang="zh-CN" altLang="en-US" sz="1406" kern="0" dirty="0">
                    <a:solidFill>
                      <a:schemeClr val="accent1"/>
                    </a:solidFill>
                    <a:latin typeface="微软雅黑" pitchFamily="34" charset="-122"/>
                    <a:ea typeface="微软雅黑" pitchFamily="34" charset="-122"/>
                  </a:rPr>
                  <a:t>点击添加文本</a:t>
                </a:r>
                <a:endParaRPr lang="en-US" altLang="zh-CN" sz="1406" kern="0" dirty="0">
                  <a:solidFill>
                    <a:schemeClr val="accent1"/>
                  </a:solidFill>
                  <a:latin typeface="微软雅黑" pitchFamily="34" charset="-122"/>
                  <a:ea typeface="微软雅黑" pitchFamily="34" charset="-122"/>
                </a:endParaRPr>
              </a:p>
            </p:txBody>
          </p:sp>
          <p:sp>
            <p:nvSpPr>
              <p:cNvPr id="19" name="TextBox 11"/>
              <p:cNvSpPr txBox="1">
                <a:spLocks noChangeArrowheads="1"/>
              </p:cNvSpPr>
              <p:nvPr/>
            </p:nvSpPr>
            <p:spPr bwMode="auto">
              <a:xfrm>
                <a:off x="-362770" y="3102960"/>
                <a:ext cx="1145710" cy="37336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6" kern="0" dirty="0">
                    <a:solidFill>
                      <a:schemeClr val="accent1"/>
                    </a:solidFill>
                    <a:latin typeface="微软雅黑" pitchFamily="34" charset="-122"/>
                    <a:ea typeface="微软雅黑" pitchFamily="34" charset="-122"/>
                  </a:rPr>
                  <a:t>点击添加文本    </a:t>
                </a:r>
                <a:endParaRPr lang="en-US" altLang="zh-CN" sz="1406" kern="0" dirty="0">
                  <a:solidFill>
                    <a:schemeClr val="accent1"/>
                  </a:solidFill>
                  <a:latin typeface="微软雅黑" pitchFamily="34" charset="-122"/>
                  <a:ea typeface="微软雅黑" pitchFamily="34" charset="-122"/>
                </a:endParaRPr>
              </a:p>
              <a:p>
                <a:pPr eaLnBrk="1" hangingPunct="1">
                  <a:defRPr/>
                </a:pPr>
                <a:r>
                  <a:rPr lang="zh-CN" altLang="en-US" sz="1406" kern="0" dirty="0">
                    <a:solidFill>
                      <a:schemeClr val="accent1"/>
                    </a:solidFill>
                    <a:latin typeface="微软雅黑" pitchFamily="34" charset="-122"/>
                    <a:ea typeface="微软雅黑" pitchFamily="34" charset="-122"/>
                  </a:rPr>
                  <a:t>点击添加文本</a:t>
                </a:r>
                <a:endParaRPr lang="en-US" altLang="zh-CN" sz="1406" kern="0" dirty="0">
                  <a:solidFill>
                    <a:schemeClr val="accent1"/>
                  </a:solidFill>
                  <a:latin typeface="微软雅黑" pitchFamily="34" charset="-122"/>
                  <a:ea typeface="微软雅黑" pitchFamily="34" charset="-122"/>
                </a:endParaRPr>
              </a:p>
            </p:txBody>
          </p:sp>
        </p:grpSp>
        <p:sp>
          <p:nvSpPr>
            <p:cNvPr id="16" name="TextBox 11"/>
            <p:cNvSpPr txBox="1">
              <a:spLocks noChangeArrowheads="1"/>
            </p:cNvSpPr>
            <p:nvPr/>
          </p:nvSpPr>
          <p:spPr bwMode="auto">
            <a:xfrm flipH="1">
              <a:off x="6028600" y="2797139"/>
              <a:ext cx="1456585" cy="311898"/>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250" kern="0" dirty="0">
                  <a:solidFill>
                    <a:schemeClr val="bg1"/>
                  </a:solidFill>
                  <a:latin typeface="微软雅黑" pitchFamily="34" charset="-122"/>
                  <a:ea typeface="微软雅黑" pitchFamily="34" charset="-122"/>
                </a:rPr>
                <a:t>标题文字</a:t>
              </a:r>
              <a:endParaRPr lang="en-US" altLang="zh-CN" sz="2250" kern="0" dirty="0">
                <a:solidFill>
                  <a:schemeClr val="bg1"/>
                </a:solidFill>
                <a:latin typeface="微软雅黑" pitchFamily="34" charset="-122"/>
                <a:ea typeface="微软雅黑" pitchFamily="34" charset="-122"/>
              </a:endParaRPr>
            </a:p>
          </p:txBody>
        </p:sp>
        <p:cxnSp>
          <p:nvCxnSpPr>
            <p:cNvPr id="17" name="直接连接符 16"/>
            <p:cNvCxnSpPr/>
            <p:nvPr/>
          </p:nvCxnSpPr>
          <p:spPr>
            <a:xfrm flipH="1">
              <a:off x="5740568" y="3605399"/>
              <a:ext cx="2548069" cy="0"/>
            </a:xfrm>
            <a:prstGeom prst="line">
              <a:avLst/>
            </a:prstGeom>
            <a:noFill/>
            <a:ln w="12700" cap="flat" cmpd="sng" algn="ctr">
              <a:solidFill>
                <a:schemeClr val="bg1"/>
              </a:solidFill>
              <a:prstDash val="sysDot"/>
              <a:headEnd type="oval"/>
              <a:tailEnd type="oval"/>
            </a:ln>
            <a:effectLst/>
          </p:spPr>
        </p:cxnSp>
      </p:grpSp>
      <p:grpSp>
        <p:nvGrpSpPr>
          <p:cNvPr id="20" name="组合 19"/>
          <p:cNvGrpSpPr/>
          <p:nvPr/>
        </p:nvGrpSpPr>
        <p:grpSpPr>
          <a:xfrm>
            <a:off x="902408" y="3646541"/>
            <a:ext cx="3712272" cy="1116843"/>
            <a:chOff x="821899" y="3802559"/>
            <a:chExt cx="2639983" cy="794243"/>
          </a:xfrm>
        </p:grpSpPr>
        <p:grpSp>
          <p:nvGrpSpPr>
            <p:cNvPr id="21" name="组合 44"/>
            <p:cNvGrpSpPr>
              <a:grpSpLocks/>
            </p:cNvGrpSpPr>
            <p:nvPr/>
          </p:nvGrpSpPr>
          <p:grpSpPr bwMode="auto">
            <a:xfrm flipH="1">
              <a:off x="821899" y="4133252"/>
              <a:ext cx="2184400" cy="373365"/>
              <a:chOff x="-362770" y="3102960"/>
              <a:chExt cx="2183514" cy="373365"/>
            </a:xfrm>
          </p:grpSpPr>
          <p:sp>
            <p:nvSpPr>
              <p:cNvPr id="24" name="TextBox 11"/>
              <p:cNvSpPr txBox="1">
                <a:spLocks noChangeArrowheads="1"/>
              </p:cNvSpPr>
              <p:nvPr/>
            </p:nvSpPr>
            <p:spPr bwMode="auto">
              <a:xfrm>
                <a:off x="675034" y="3102960"/>
                <a:ext cx="1145710" cy="37336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6" kern="0" dirty="0">
                    <a:solidFill>
                      <a:schemeClr val="accent1"/>
                    </a:solidFill>
                    <a:latin typeface="微软雅黑" pitchFamily="34" charset="-122"/>
                    <a:ea typeface="微软雅黑" pitchFamily="34" charset="-122"/>
                  </a:rPr>
                  <a:t>点击添加文本    </a:t>
                </a:r>
                <a:endParaRPr lang="en-US" altLang="zh-CN" sz="1406" kern="0" dirty="0">
                  <a:solidFill>
                    <a:schemeClr val="accent1"/>
                  </a:solidFill>
                  <a:latin typeface="微软雅黑" pitchFamily="34" charset="-122"/>
                  <a:ea typeface="微软雅黑" pitchFamily="34" charset="-122"/>
                </a:endParaRPr>
              </a:p>
              <a:p>
                <a:pPr eaLnBrk="1" hangingPunct="1">
                  <a:defRPr/>
                </a:pPr>
                <a:r>
                  <a:rPr lang="zh-CN" altLang="en-US" sz="1406" kern="0" dirty="0">
                    <a:solidFill>
                      <a:schemeClr val="accent1"/>
                    </a:solidFill>
                    <a:latin typeface="微软雅黑" pitchFamily="34" charset="-122"/>
                    <a:ea typeface="微软雅黑" pitchFamily="34" charset="-122"/>
                  </a:rPr>
                  <a:t>点击添加文本</a:t>
                </a:r>
                <a:endParaRPr lang="en-US" altLang="zh-CN" sz="1406" kern="0" dirty="0">
                  <a:solidFill>
                    <a:schemeClr val="accent1"/>
                  </a:solidFill>
                  <a:latin typeface="微软雅黑" pitchFamily="34" charset="-122"/>
                  <a:ea typeface="微软雅黑" pitchFamily="34" charset="-122"/>
                </a:endParaRPr>
              </a:p>
            </p:txBody>
          </p:sp>
          <p:sp>
            <p:nvSpPr>
              <p:cNvPr id="25" name="TextBox 11"/>
              <p:cNvSpPr txBox="1">
                <a:spLocks noChangeArrowheads="1"/>
              </p:cNvSpPr>
              <p:nvPr/>
            </p:nvSpPr>
            <p:spPr bwMode="auto">
              <a:xfrm>
                <a:off x="-362770" y="3102960"/>
                <a:ext cx="1145710" cy="37336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6" kern="0" dirty="0">
                    <a:solidFill>
                      <a:schemeClr val="accent1"/>
                    </a:solidFill>
                    <a:latin typeface="微软雅黑" pitchFamily="34" charset="-122"/>
                    <a:ea typeface="微软雅黑" pitchFamily="34" charset="-122"/>
                  </a:rPr>
                  <a:t>点击添加文本    </a:t>
                </a:r>
                <a:endParaRPr lang="en-US" altLang="zh-CN" sz="1406" kern="0" dirty="0">
                  <a:solidFill>
                    <a:schemeClr val="accent1"/>
                  </a:solidFill>
                  <a:latin typeface="微软雅黑" pitchFamily="34" charset="-122"/>
                  <a:ea typeface="微软雅黑" pitchFamily="34" charset="-122"/>
                </a:endParaRPr>
              </a:p>
              <a:p>
                <a:pPr eaLnBrk="1" hangingPunct="1">
                  <a:defRPr/>
                </a:pPr>
                <a:r>
                  <a:rPr lang="zh-CN" altLang="en-US" sz="1406" kern="0" dirty="0">
                    <a:solidFill>
                      <a:schemeClr val="accent1"/>
                    </a:solidFill>
                    <a:latin typeface="微软雅黑" pitchFamily="34" charset="-122"/>
                    <a:ea typeface="微软雅黑" pitchFamily="34" charset="-122"/>
                  </a:rPr>
                  <a:t>点击添加文本</a:t>
                </a:r>
                <a:endParaRPr lang="en-US" altLang="zh-CN" sz="1406" kern="0" dirty="0">
                  <a:solidFill>
                    <a:schemeClr val="accent1"/>
                  </a:solidFill>
                  <a:latin typeface="微软雅黑" pitchFamily="34" charset="-122"/>
                  <a:ea typeface="微软雅黑" pitchFamily="34" charset="-122"/>
                </a:endParaRPr>
              </a:p>
            </p:txBody>
          </p:sp>
        </p:grpSp>
        <p:sp>
          <p:nvSpPr>
            <p:cNvPr id="22" name="TextBox 11"/>
            <p:cNvSpPr txBox="1">
              <a:spLocks noChangeArrowheads="1"/>
            </p:cNvSpPr>
            <p:nvPr/>
          </p:nvSpPr>
          <p:spPr bwMode="auto">
            <a:xfrm flipH="1">
              <a:off x="844254" y="3802559"/>
              <a:ext cx="1456585" cy="311898"/>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250" kern="0" dirty="0">
                  <a:latin typeface="微软雅黑" pitchFamily="34" charset="-122"/>
                  <a:ea typeface="微软雅黑" pitchFamily="34" charset="-122"/>
                </a:rPr>
                <a:t>标题文字</a:t>
              </a:r>
              <a:endParaRPr lang="en-US" altLang="zh-CN" sz="2250" kern="0" dirty="0">
                <a:latin typeface="微软雅黑" pitchFamily="34" charset="-122"/>
                <a:ea typeface="微软雅黑" pitchFamily="34" charset="-122"/>
              </a:endParaRPr>
            </a:p>
          </p:txBody>
        </p:sp>
        <p:cxnSp>
          <p:nvCxnSpPr>
            <p:cNvPr id="23" name="直接连接符 22"/>
            <p:cNvCxnSpPr/>
            <p:nvPr/>
          </p:nvCxnSpPr>
          <p:spPr>
            <a:xfrm flipH="1">
              <a:off x="868640" y="4596802"/>
              <a:ext cx="2593242" cy="0"/>
            </a:xfrm>
            <a:prstGeom prst="line">
              <a:avLst/>
            </a:prstGeom>
            <a:noFill/>
            <a:ln w="12700" cap="flat" cmpd="sng" algn="ctr">
              <a:solidFill>
                <a:schemeClr val="tx1"/>
              </a:solidFill>
              <a:prstDash val="sysDot"/>
              <a:headEnd type="oval"/>
              <a:tailEnd type="oval"/>
            </a:ln>
            <a:effectLst/>
          </p:spPr>
        </p:cxnSp>
      </p:grpSp>
      <p:grpSp>
        <p:nvGrpSpPr>
          <p:cNvPr id="26" name="组合 25"/>
          <p:cNvGrpSpPr/>
          <p:nvPr/>
        </p:nvGrpSpPr>
        <p:grpSpPr>
          <a:xfrm>
            <a:off x="8442800" y="4297349"/>
            <a:ext cx="3617204" cy="1103058"/>
            <a:chOff x="5654277" y="2820959"/>
            <a:chExt cx="2572375" cy="784440"/>
          </a:xfrm>
        </p:grpSpPr>
        <p:grpSp>
          <p:nvGrpSpPr>
            <p:cNvPr id="27" name="组合 44"/>
            <p:cNvGrpSpPr>
              <a:grpSpLocks/>
            </p:cNvGrpSpPr>
            <p:nvPr/>
          </p:nvGrpSpPr>
          <p:grpSpPr bwMode="auto">
            <a:xfrm flipH="1">
              <a:off x="6042252" y="3141849"/>
              <a:ext cx="2184400" cy="373365"/>
              <a:chOff x="-362770" y="3102960"/>
              <a:chExt cx="2183514" cy="373365"/>
            </a:xfrm>
          </p:grpSpPr>
          <p:sp>
            <p:nvSpPr>
              <p:cNvPr id="30" name="TextBox 11"/>
              <p:cNvSpPr txBox="1">
                <a:spLocks noChangeArrowheads="1"/>
              </p:cNvSpPr>
              <p:nvPr/>
            </p:nvSpPr>
            <p:spPr bwMode="auto">
              <a:xfrm>
                <a:off x="675034" y="3102960"/>
                <a:ext cx="1145710" cy="37336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6" kern="0" dirty="0">
                    <a:solidFill>
                      <a:schemeClr val="accent1"/>
                    </a:solidFill>
                    <a:latin typeface="微软雅黑" pitchFamily="34" charset="-122"/>
                    <a:ea typeface="微软雅黑" pitchFamily="34" charset="-122"/>
                  </a:rPr>
                  <a:t>点击添加文本    </a:t>
                </a:r>
                <a:endParaRPr lang="en-US" altLang="zh-CN" sz="1406" kern="0" dirty="0">
                  <a:solidFill>
                    <a:schemeClr val="accent1"/>
                  </a:solidFill>
                  <a:latin typeface="微软雅黑" pitchFamily="34" charset="-122"/>
                  <a:ea typeface="微软雅黑" pitchFamily="34" charset="-122"/>
                </a:endParaRPr>
              </a:p>
              <a:p>
                <a:pPr eaLnBrk="1" hangingPunct="1">
                  <a:defRPr/>
                </a:pPr>
                <a:r>
                  <a:rPr lang="zh-CN" altLang="en-US" sz="1406" kern="0" dirty="0">
                    <a:solidFill>
                      <a:schemeClr val="accent1"/>
                    </a:solidFill>
                    <a:latin typeface="微软雅黑" pitchFamily="34" charset="-122"/>
                    <a:ea typeface="微软雅黑" pitchFamily="34" charset="-122"/>
                  </a:rPr>
                  <a:t>点击添加文本</a:t>
                </a:r>
                <a:endParaRPr lang="en-US" altLang="zh-CN" sz="1406" kern="0" dirty="0">
                  <a:solidFill>
                    <a:schemeClr val="accent1"/>
                  </a:solidFill>
                  <a:latin typeface="微软雅黑" pitchFamily="34" charset="-122"/>
                  <a:ea typeface="微软雅黑" pitchFamily="34" charset="-122"/>
                </a:endParaRPr>
              </a:p>
            </p:txBody>
          </p:sp>
          <p:sp>
            <p:nvSpPr>
              <p:cNvPr id="31" name="TextBox 11"/>
              <p:cNvSpPr txBox="1">
                <a:spLocks noChangeArrowheads="1"/>
              </p:cNvSpPr>
              <p:nvPr/>
            </p:nvSpPr>
            <p:spPr bwMode="auto">
              <a:xfrm>
                <a:off x="-362770" y="3102960"/>
                <a:ext cx="1145710" cy="37336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6" kern="0" dirty="0">
                    <a:solidFill>
                      <a:schemeClr val="accent1"/>
                    </a:solidFill>
                    <a:latin typeface="微软雅黑" pitchFamily="34" charset="-122"/>
                    <a:ea typeface="微软雅黑" pitchFamily="34" charset="-122"/>
                  </a:rPr>
                  <a:t>点击添加文本    </a:t>
                </a:r>
                <a:endParaRPr lang="en-US" altLang="zh-CN" sz="1406" kern="0" dirty="0">
                  <a:solidFill>
                    <a:schemeClr val="accent1"/>
                  </a:solidFill>
                  <a:latin typeface="微软雅黑" pitchFamily="34" charset="-122"/>
                  <a:ea typeface="微软雅黑" pitchFamily="34" charset="-122"/>
                </a:endParaRPr>
              </a:p>
              <a:p>
                <a:pPr eaLnBrk="1" hangingPunct="1">
                  <a:defRPr/>
                </a:pPr>
                <a:r>
                  <a:rPr lang="zh-CN" altLang="en-US" sz="1406" kern="0" dirty="0">
                    <a:solidFill>
                      <a:schemeClr val="accent1"/>
                    </a:solidFill>
                    <a:latin typeface="微软雅黑" pitchFamily="34" charset="-122"/>
                    <a:ea typeface="微软雅黑" pitchFamily="34" charset="-122"/>
                  </a:rPr>
                  <a:t>点击添加文本</a:t>
                </a:r>
                <a:endParaRPr lang="en-US" altLang="zh-CN" sz="1406" kern="0" dirty="0">
                  <a:solidFill>
                    <a:schemeClr val="accent1"/>
                  </a:solidFill>
                  <a:latin typeface="微软雅黑" pitchFamily="34" charset="-122"/>
                  <a:ea typeface="微软雅黑" pitchFamily="34" charset="-122"/>
                </a:endParaRPr>
              </a:p>
            </p:txBody>
          </p:sp>
        </p:grpSp>
        <p:sp>
          <p:nvSpPr>
            <p:cNvPr id="28" name="TextBox 11"/>
            <p:cNvSpPr txBox="1">
              <a:spLocks noChangeArrowheads="1"/>
            </p:cNvSpPr>
            <p:nvPr/>
          </p:nvSpPr>
          <p:spPr bwMode="auto">
            <a:xfrm flipH="1">
              <a:off x="6014317" y="2820959"/>
              <a:ext cx="1456585" cy="311898"/>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250" kern="0" dirty="0">
                  <a:solidFill>
                    <a:schemeClr val="bg2"/>
                  </a:solidFill>
                  <a:latin typeface="微软雅黑" pitchFamily="34" charset="-122"/>
                  <a:ea typeface="微软雅黑" pitchFamily="34" charset="-122"/>
                </a:rPr>
                <a:t>标题文字</a:t>
              </a:r>
              <a:endParaRPr lang="en-US" altLang="zh-CN" sz="2250" kern="0" dirty="0">
                <a:solidFill>
                  <a:schemeClr val="bg2"/>
                </a:solidFill>
                <a:latin typeface="微软雅黑" pitchFamily="34" charset="-122"/>
                <a:ea typeface="微软雅黑" pitchFamily="34" charset="-122"/>
              </a:endParaRPr>
            </a:p>
          </p:txBody>
        </p:sp>
        <p:cxnSp>
          <p:nvCxnSpPr>
            <p:cNvPr id="29" name="直接连接符 28"/>
            <p:cNvCxnSpPr/>
            <p:nvPr/>
          </p:nvCxnSpPr>
          <p:spPr>
            <a:xfrm flipH="1">
              <a:off x="5654277" y="3605399"/>
              <a:ext cx="2548069" cy="0"/>
            </a:xfrm>
            <a:prstGeom prst="line">
              <a:avLst/>
            </a:prstGeom>
            <a:noFill/>
            <a:ln w="12700" cap="flat" cmpd="sng" algn="ctr">
              <a:solidFill>
                <a:schemeClr val="bg2"/>
              </a:solidFill>
              <a:prstDash val="sysDot"/>
              <a:headEnd type="oval"/>
              <a:tailEnd type="oval"/>
            </a:ln>
            <a:effectLst/>
          </p:spPr>
        </p:cxnSp>
      </p:grpSp>
      <p:grpSp>
        <p:nvGrpSpPr>
          <p:cNvPr id="32" name="组合 31"/>
          <p:cNvGrpSpPr/>
          <p:nvPr/>
        </p:nvGrpSpPr>
        <p:grpSpPr>
          <a:xfrm>
            <a:off x="394155" y="341250"/>
            <a:ext cx="4000834" cy="438581"/>
            <a:chOff x="568442" y="319364"/>
            <a:chExt cx="3793593" cy="415864"/>
          </a:xfrm>
        </p:grpSpPr>
        <p:sp>
          <p:nvSpPr>
            <p:cNvPr id="33"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34" name="等腰三角形 3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5"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54543883"/>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par>
                                <p:cTn id="20" presetID="49" presetClass="path" presetSubtype="0" accel="50000" decel="50000" fill="hold" nodeType="withEffect">
                                  <p:stCondLst>
                                    <p:cond delay="0"/>
                                  </p:stCondLst>
                                  <p:childTnLst>
                                    <p:animMotion origin="layout" path="M 0.00031 0.00023 L -0.09464 -0.04669 " pathEditMode="relative" rAng="0" ptsTypes="AA">
                                      <p:cBhvr>
                                        <p:cTn id="21" dur="1000" spd="-100000" fill="hold"/>
                                        <p:tgtEl>
                                          <p:spTgt spid="5"/>
                                        </p:tgtEl>
                                        <p:attrNameLst>
                                          <p:attrName>ppt_x</p:attrName>
                                          <p:attrName>ppt_y</p:attrName>
                                        </p:attrNameLst>
                                      </p:cBhvr>
                                      <p:rCtr x="-4755" y="-2358"/>
                                    </p:animMotion>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childTnLst>
                                </p:cTn>
                              </p:par>
                              <p:par>
                                <p:cTn id="27" presetID="49" presetClass="path" presetSubtype="0" accel="50000" decel="50000" fill="hold" nodeType="withEffect">
                                  <p:stCondLst>
                                    <p:cond delay="0"/>
                                  </p:stCondLst>
                                  <p:childTnLst>
                                    <p:animMotion origin="layout" path="M 0.00061 0.00046 L 0.09618 -0.04669 " pathEditMode="relative" rAng="0" ptsTypes="AA">
                                      <p:cBhvr>
                                        <p:cTn id="28" dur="1000" spd="-100000" fill="hold"/>
                                        <p:tgtEl>
                                          <p:spTgt spid="11"/>
                                        </p:tgtEl>
                                        <p:attrNameLst>
                                          <p:attrName>ppt_x</p:attrName>
                                          <p:attrName>ppt_y</p:attrName>
                                        </p:attrNameLst>
                                      </p:cBhvr>
                                      <p:rCtr x="4771" y="-2358"/>
                                    </p:animMotion>
                                  </p:childTnLst>
                                </p:cTn>
                              </p:par>
                            </p:childTnLst>
                          </p:cTn>
                        </p:par>
                        <p:par>
                          <p:cTn id="29" fill="hold">
                            <p:stCondLst>
                              <p:cond delay="1000"/>
                            </p:stCondLst>
                            <p:childTnLst>
                              <p:par>
                                <p:cTn id="30" presetID="12" presetClass="entr" presetSubtype="2"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slide(fromRight)">
                                      <p:cBhvr>
                                        <p:cTn id="32" dur="1000"/>
                                        <p:tgtEl>
                                          <p:spTgt spid="14"/>
                                        </p:tgtEl>
                                      </p:cBhvr>
                                    </p:animEffect>
                                  </p:childTnLst>
                                </p:cTn>
                              </p:par>
                              <p:par>
                                <p:cTn id="33" presetID="12" presetClass="entr" presetSubtype="8"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lide(fromLeft)">
                                      <p:cBhvr>
                                        <p:cTn id="35" dur="1000"/>
                                        <p:tgtEl>
                                          <p:spTgt spid="20"/>
                                        </p:tgtEl>
                                      </p:cBhvr>
                                    </p:animEffect>
                                  </p:childTnLst>
                                </p:cTn>
                              </p:par>
                            </p:childTnLst>
                          </p:cTn>
                        </p:par>
                        <p:par>
                          <p:cTn id="36" fill="hold">
                            <p:stCondLst>
                              <p:cond delay="2000"/>
                            </p:stCondLst>
                            <p:childTnLst>
                              <p:par>
                                <p:cTn id="37" presetID="12" presetClass="entr" presetSubtype="2"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slide(fromRight)">
                                      <p:cBhvr>
                                        <p:cTn id="3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29"/>
          <p:cNvGrpSpPr>
            <a:grpSpLocks/>
          </p:cNvGrpSpPr>
          <p:nvPr/>
        </p:nvGrpSpPr>
        <p:grpSpPr bwMode="auto">
          <a:xfrm>
            <a:off x="3897423" y="2997164"/>
            <a:ext cx="8101015" cy="3537035"/>
            <a:chOff x="1519" y="1661"/>
            <a:chExt cx="3629" cy="1633"/>
          </a:xfrm>
        </p:grpSpPr>
        <p:sp>
          <p:nvSpPr>
            <p:cNvPr id="81"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2"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3"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4"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5" name="Line 34"/>
            <p:cNvSpPr>
              <a:spLocks noChangeShapeType="1"/>
            </p:cNvSpPr>
            <p:nvPr/>
          </p:nvSpPr>
          <p:spPr bwMode="auto">
            <a:xfrm flipH="1">
              <a:off x="1519" y="3294"/>
              <a:ext cx="726" cy="0"/>
            </a:xfrm>
            <a:prstGeom prst="line">
              <a:avLst/>
            </a:prstGeom>
            <a:noFill/>
            <a:ln w="254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86" name="AutoShape 44"/>
          <p:cNvSpPr>
            <a:spLocks noChangeArrowheads="1"/>
          </p:cNvSpPr>
          <p:nvPr/>
        </p:nvSpPr>
        <p:spPr bwMode="auto">
          <a:xfrm rot="17429801">
            <a:off x="9241550" y="1612671"/>
            <a:ext cx="1277923" cy="1317057"/>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a:noFill/>
          </a:ln>
          <a:effectLs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nvGrpSpPr>
          <p:cNvPr id="87" name="组合 86"/>
          <p:cNvGrpSpPr/>
          <p:nvPr/>
        </p:nvGrpSpPr>
        <p:grpSpPr>
          <a:xfrm>
            <a:off x="5618530" y="4311990"/>
            <a:ext cx="1368399" cy="1327742"/>
            <a:chOff x="3779838" y="2992462"/>
            <a:chExt cx="973137" cy="973138"/>
          </a:xfrm>
          <a:solidFill>
            <a:schemeClr val="bg1"/>
          </a:solidFill>
        </p:grpSpPr>
        <p:sp>
          <p:nvSpPr>
            <p:cNvPr id="88" name="Oval 10"/>
            <p:cNvSpPr>
              <a:spLocks noChangeArrowheads="1"/>
            </p:cNvSpPr>
            <p:nvPr/>
          </p:nvSpPr>
          <p:spPr bwMode="auto">
            <a:xfrm>
              <a:off x="3779838" y="2992462"/>
              <a:ext cx="973137" cy="973138"/>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9" name="Text Box 46"/>
            <p:cNvSpPr txBox="1">
              <a:spLocks noChangeArrowheads="1"/>
            </p:cNvSpPr>
            <p:nvPr/>
          </p:nvSpPr>
          <p:spPr bwMode="auto">
            <a:xfrm>
              <a:off x="3985805" y="3265512"/>
              <a:ext cx="602136" cy="321449"/>
            </a:xfrm>
            <a:prstGeom prst="rect">
              <a:avLst/>
            </a:prstGeom>
            <a:noFill/>
            <a:ln w="9525"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250" dirty="0">
                  <a:solidFill>
                    <a:schemeClr val="accent2"/>
                  </a:solidFill>
                  <a:latin typeface="微软雅黑" pitchFamily="34" charset="-122"/>
                  <a:ea typeface="微软雅黑" pitchFamily="34" charset="-122"/>
                </a:rPr>
                <a:t> </a:t>
              </a:r>
              <a:r>
                <a:rPr lang="zh-CN" altLang="en-US" sz="2250" dirty="0">
                  <a:solidFill>
                    <a:schemeClr val="accent2"/>
                  </a:solidFill>
                  <a:latin typeface="微软雅黑" pitchFamily="34" charset="-122"/>
                  <a:ea typeface="微软雅黑" pitchFamily="34" charset="-122"/>
                </a:rPr>
                <a:t>标题</a:t>
              </a:r>
              <a:endParaRPr lang="en-US" altLang="ko-KR" sz="2250" dirty="0">
                <a:solidFill>
                  <a:schemeClr val="accent2"/>
                </a:solidFill>
                <a:latin typeface="微软雅黑" pitchFamily="34" charset="-122"/>
                <a:ea typeface="微软雅黑" pitchFamily="34" charset="-122"/>
              </a:endParaRPr>
            </a:p>
          </p:txBody>
        </p:sp>
      </p:grpSp>
      <p:grpSp>
        <p:nvGrpSpPr>
          <p:cNvPr id="90" name="组合 89"/>
          <p:cNvGrpSpPr/>
          <p:nvPr/>
        </p:nvGrpSpPr>
        <p:grpSpPr>
          <a:xfrm>
            <a:off x="4000109" y="5225000"/>
            <a:ext cx="1368400" cy="1327741"/>
            <a:chOff x="2628900" y="3641749"/>
            <a:chExt cx="973138" cy="973137"/>
          </a:xfrm>
        </p:grpSpPr>
        <p:sp>
          <p:nvSpPr>
            <p:cNvPr id="91" name="Oval 5"/>
            <p:cNvSpPr>
              <a:spLocks noChangeArrowheads="1"/>
            </p:cNvSpPr>
            <p:nvPr/>
          </p:nvSpPr>
          <p:spPr bwMode="auto">
            <a:xfrm>
              <a:off x="2628900" y="3641749"/>
              <a:ext cx="973138" cy="973137"/>
            </a:xfrm>
            <a:prstGeom prst="ellipse">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2" name="Text Box 47"/>
            <p:cNvSpPr txBox="1">
              <a:spLocks noChangeArrowheads="1"/>
            </p:cNvSpPr>
            <p:nvPr/>
          </p:nvSpPr>
          <p:spPr bwMode="auto">
            <a:xfrm>
              <a:off x="2840643" y="3946969"/>
              <a:ext cx="541717" cy="32144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250" dirty="0">
                  <a:solidFill>
                    <a:schemeClr val="accent2"/>
                  </a:solidFill>
                  <a:latin typeface="微软雅黑" pitchFamily="34" charset="-122"/>
                  <a:ea typeface="微软雅黑" pitchFamily="34" charset="-122"/>
                </a:rPr>
                <a:t>标题</a:t>
              </a:r>
              <a:endParaRPr lang="en-US" altLang="ko-KR" sz="2250" dirty="0">
                <a:solidFill>
                  <a:schemeClr val="accent2"/>
                </a:solidFill>
                <a:latin typeface="微软雅黑" pitchFamily="34" charset="-122"/>
                <a:ea typeface="微软雅黑" pitchFamily="34" charset="-122"/>
              </a:endParaRPr>
            </a:p>
          </p:txBody>
        </p:sp>
      </p:grpSp>
      <p:grpSp>
        <p:nvGrpSpPr>
          <p:cNvPr id="93" name="组合 92"/>
          <p:cNvGrpSpPr/>
          <p:nvPr/>
        </p:nvGrpSpPr>
        <p:grpSpPr>
          <a:xfrm>
            <a:off x="8859829" y="2492667"/>
            <a:ext cx="1368399" cy="1327741"/>
            <a:chOff x="6084888" y="1698650"/>
            <a:chExt cx="973137" cy="973137"/>
          </a:xfrm>
        </p:grpSpPr>
        <p:sp>
          <p:nvSpPr>
            <p:cNvPr id="94" name="Oval 20"/>
            <p:cNvSpPr>
              <a:spLocks noChangeArrowheads="1"/>
            </p:cNvSpPr>
            <p:nvPr/>
          </p:nvSpPr>
          <p:spPr bwMode="auto">
            <a:xfrm>
              <a:off x="6084888" y="1698650"/>
              <a:ext cx="973137" cy="973137"/>
            </a:xfrm>
            <a:prstGeom prst="ellipse">
              <a:avLst/>
            </a:prstGeom>
            <a:solidFill>
              <a:schemeClr val="tx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5" name="Text Box 48"/>
            <p:cNvSpPr txBox="1">
              <a:spLocks noChangeArrowheads="1"/>
            </p:cNvSpPr>
            <p:nvPr/>
          </p:nvSpPr>
          <p:spPr bwMode="auto">
            <a:xfrm>
              <a:off x="6306154" y="1970112"/>
              <a:ext cx="541716" cy="32144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250" dirty="0">
                  <a:solidFill>
                    <a:schemeClr val="accent2"/>
                  </a:solidFill>
                  <a:latin typeface="微软雅黑" pitchFamily="34" charset="-122"/>
                  <a:ea typeface="微软雅黑" pitchFamily="34" charset="-122"/>
                </a:rPr>
                <a:t>标题</a:t>
              </a:r>
              <a:endParaRPr lang="en-US" altLang="ko-KR" sz="2250" dirty="0">
                <a:solidFill>
                  <a:schemeClr val="accent2"/>
                </a:solidFill>
                <a:latin typeface="微软雅黑" pitchFamily="34" charset="-122"/>
                <a:ea typeface="微软雅黑" pitchFamily="34" charset="-122"/>
              </a:endParaRPr>
            </a:p>
          </p:txBody>
        </p:sp>
      </p:grpSp>
      <p:grpSp>
        <p:nvGrpSpPr>
          <p:cNvPr id="96" name="组合 95"/>
          <p:cNvGrpSpPr/>
          <p:nvPr/>
        </p:nvGrpSpPr>
        <p:grpSpPr>
          <a:xfrm>
            <a:off x="7236943" y="3401210"/>
            <a:ext cx="1368400" cy="1327742"/>
            <a:chOff x="4930775" y="2344762"/>
            <a:chExt cx="973138" cy="973138"/>
          </a:xfrm>
        </p:grpSpPr>
        <p:sp>
          <p:nvSpPr>
            <p:cNvPr id="97" name="Oval 15"/>
            <p:cNvSpPr>
              <a:spLocks noChangeArrowheads="1"/>
            </p:cNvSpPr>
            <p:nvPr/>
          </p:nvSpPr>
          <p:spPr bwMode="auto">
            <a:xfrm>
              <a:off x="4930775" y="2344762"/>
              <a:ext cx="973138" cy="973138"/>
            </a:xfrm>
            <a:prstGeom prst="ellipse">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8" name="Text Box 49"/>
            <p:cNvSpPr txBox="1">
              <a:spLocks noChangeArrowheads="1"/>
            </p:cNvSpPr>
            <p:nvPr/>
          </p:nvSpPr>
          <p:spPr bwMode="auto">
            <a:xfrm>
              <a:off x="5147279" y="2617812"/>
              <a:ext cx="541717" cy="32144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250" dirty="0">
                  <a:solidFill>
                    <a:schemeClr val="accent2"/>
                  </a:solidFill>
                  <a:latin typeface="微软雅黑" pitchFamily="34" charset="-122"/>
                  <a:ea typeface="微软雅黑" pitchFamily="34" charset="-122"/>
                </a:rPr>
                <a:t>标题</a:t>
              </a:r>
              <a:endParaRPr lang="en-US" altLang="ko-KR" sz="2250" dirty="0">
                <a:solidFill>
                  <a:schemeClr val="accent2"/>
                </a:solidFill>
                <a:latin typeface="微软雅黑" pitchFamily="34" charset="-122"/>
                <a:ea typeface="微软雅黑" pitchFamily="34" charset="-122"/>
              </a:endParaRPr>
            </a:p>
          </p:txBody>
        </p:sp>
      </p:grpSp>
      <p:grpSp>
        <p:nvGrpSpPr>
          <p:cNvPr id="99" name="组合 98"/>
          <p:cNvGrpSpPr/>
          <p:nvPr/>
        </p:nvGrpSpPr>
        <p:grpSpPr>
          <a:xfrm>
            <a:off x="10478242" y="1579655"/>
            <a:ext cx="1368400" cy="1327742"/>
            <a:chOff x="7235825" y="1049362"/>
            <a:chExt cx="973138" cy="973138"/>
          </a:xfrm>
        </p:grpSpPr>
        <p:sp>
          <p:nvSpPr>
            <p:cNvPr id="100" name="Oval 25"/>
            <p:cNvSpPr>
              <a:spLocks noChangeArrowheads="1"/>
            </p:cNvSpPr>
            <p:nvPr/>
          </p:nvSpPr>
          <p:spPr bwMode="auto">
            <a:xfrm>
              <a:off x="7235825" y="1049362"/>
              <a:ext cx="973138" cy="973138"/>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1" name="Text Box 50"/>
            <p:cNvSpPr txBox="1">
              <a:spLocks noChangeArrowheads="1"/>
            </p:cNvSpPr>
            <p:nvPr/>
          </p:nvSpPr>
          <p:spPr bwMode="auto">
            <a:xfrm>
              <a:off x="7434866" y="1322412"/>
              <a:ext cx="541717" cy="32144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250" dirty="0">
                  <a:solidFill>
                    <a:schemeClr val="accent2"/>
                  </a:solidFill>
                  <a:latin typeface="微软雅黑" pitchFamily="34" charset="-122"/>
                  <a:ea typeface="微软雅黑" pitchFamily="34" charset="-122"/>
                </a:rPr>
                <a:t>标题</a:t>
              </a:r>
              <a:endParaRPr lang="en-US" altLang="ko-KR" sz="2250" dirty="0">
                <a:solidFill>
                  <a:schemeClr val="accent2"/>
                </a:solidFill>
                <a:latin typeface="微软雅黑" pitchFamily="34" charset="-122"/>
                <a:ea typeface="微软雅黑" pitchFamily="34" charset="-122"/>
              </a:endParaRPr>
            </a:p>
          </p:txBody>
        </p:sp>
      </p:grpSp>
      <p:grpSp>
        <p:nvGrpSpPr>
          <p:cNvPr id="102" name="组合 101"/>
          <p:cNvGrpSpPr/>
          <p:nvPr/>
        </p:nvGrpSpPr>
        <p:grpSpPr>
          <a:xfrm>
            <a:off x="1276530" y="1793723"/>
            <a:ext cx="4039032" cy="1335009"/>
            <a:chOff x="755576" y="2030894"/>
            <a:chExt cx="2872358" cy="949392"/>
          </a:xfrm>
        </p:grpSpPr>
        <p:sp>
          <p:nvSpPr>
            <p:cNvPr id="103" name="TextBox 37"/>
            <p:cNvSpPr txBox="1"/>
            <p:nvPr/>
          </p:nvSpPr>
          <p:spPr>
            <a:xfrm>
              <a:off x="755576" y="2030894"/>
              <a:ext cx="2800350" cy="26265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4" name="TextBox 38"/>
            <p:cNvSpPr txBox="1"/>
            <p:nvPr/>
          </p:nvSpPr>
          <p:spPr>
            <a:xfrm>
              <a:off x="830317" y="2453070"/>
              <a:ext cx="2797617" cy="527216"/>
            </a:xfrm>
            <a:prstGeom prst="rect">
              <a:avLst/>
            </a:prstGeom>
            <a:noFill/>
          </p:spPr>
          <p:txBody>
            <a:bodyPr wrap="square" rtlCol="0">
              <a:spAutoFit/>
            </a:bodyPr>
            <a:lstStyle/>
            <a:p>
              <a:r>
                <a:rPr lang="zh-CN" altLang="en-US" sz="1406" spc="-14"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a:t>
              </a:r>
            </a:p>
          </p:txBody>
        </p:sp>
      </p:grpSp>
      <p:sp>
        <p:nvSpPr>
          <p:cNvPr id="105" name="TextBox 39"/>
          <p:cNvSpPr txBox="1"/>
          <p:nvPr/>
        </p:nvSpPr>
        <p:spPr>
          <a:xfrm>
            <a:off x="1381630" y="3082284"/>
            <a:ext cx="3933933" cy="957698"/>
          </a:xfrm>
          <a:prstGeom prst="rect">
            <a:avLst/>
          </a:prstGeom>
          <a:noFill/>
        </p:spPr>
        <p:txBody>
          <a:bodyPr wrap="square" rtlCol="0">
            <a:spAutoFit/>
          </a:bodyPr>
          <a:lstStyle/>
          <a:p>
            <a:r>
              <a:rPr lang="zh-CN" altLang="en-US" sz="1406" spc="-14"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nvGrpSpPr>
          <p:cNvPr id="106" name="组合 105"/>
          <p:cNvGrpSpPr/>
          <p:nvPr/>
        </p:nvGrpSpPr>
        <p:grpSpPr>
          <a:xfrm>
            <a:off x="394155" y="341250"/>
            <a:ext cx="4000834" cy="438581"/>
            <a:chOff x="568442" y="319364"/>
            <a:chExt cx="3793593" cy="415864"/>
          </a:xfrm>
        </p:grpSpPr>
        <p:sp>
          <p:nvSpPr>
            <p:cNvPr id="107"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108" name="等腰三角形 10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09"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72803774"/>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p:cTn id="11" dur="500" fill="hold"/>
                                        <p:tgtEl>
                                          <p:spTgt spid="90"/>
                                        </p:tgtEl>
                                        <p:attrNameLst>
                                          <p:attrName>ppt_w</p:attrName>
                                        </p:attrNameLst>
                                      </p:cBhvr>
                                      <p:tavLst>
                                        <p:tav tm="0">
                                          <p:val>
                                            <p:fltVal val="0"/>
                                          </p:val>
                                        </p:tav>
                                        <p:tav tm="100000">
                                          <p:val>
                                            <p:strVal val="#ppt_w"/>
                                          </p:val>
                                        </p:tav>
                                      </p:tavLst>
                                    </p:anim>
                                    <p:anim calcmode="lin" valueType="num">
                                      <p:cBhvr>
                                        <p:cTn id="12" dur="500" fill="hold"/>
                                        <p:tgtEl>
                                          <p:spTgt spid="90"/>
                                        </p:tgtEl>
                                        <p:attrNameLst>
                                          <p:attrName>ppt_h</p:attrName>
                                        </p:attrNameLst>
                                      </p:cBhvr>
                                      <p:tavLst>
                                        <p:tav tm="0">
                                          <p:val>
                                            <p:fltVal val="0"/>
                                          </p:val>
                                        </p:tav>
                                        <p:tav tm="100000">
                                          <p:val>
                                            <p:strVal val="#ppt_h"/>
                                          </p:val>
                                        </p:tav>
                                      </p:tavLst>
                                    </p:anim>
                                    <p:animEffect transition="in" filter="fade">
                                      <p:cBhvr>
                                        <p:cTn id="13" dur="500"/>
                                        <p:tgtEl>
                                          <p:spTgt spid="90"/>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animEffect transition="in" filter="fade">
                                      <p:cBhvr>
                                        <p:cTn id="19" dur="500"/>
                                        <p:tgtEl>
                                          <p:spTgt spid="8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 calcmode="lin" valueType="num">
                                      <p:cBhvr>
                                        <p:cTn id="23" dur="500" fill="hold"/>
                                        <p:tgtEl>
                                          <p:spTgt spid="96"/>
                                        </p:tgtEl>
                                        <p:attrNameLst>
                                          <p:attrName>ppt_w</p:attrName>
                                        </p:attrNameLst>
                                      </p:cBhvr>
                                      <p:tavLst>
                                        <p:tav tm="0">
                                          <p:val>
                                            <p:fltVal val="0"/>
                                          </p:val>
                                        </p:tav>
                                        <p:tav tm="100000">
                                          <p:val>
                                            <p:strVal val="#ppt_w"/>
                                          </p:val>
                                        </p:tav>
                                      </p:tavLst>
                                    </p:anim>
                                    <p:anim calcmode="lin" valueType="num">
                                      <p:cBhvr>
                                        <p:cTn id="24" dur="500" fill="hold"/>
                                        <p:tgtEl>
                                          <p:spTgt spid="96"/>
                                        </p:tgtEl>
                                        <p:attrNameLst>
                                          <p:attrName>ppt_h</p:attrName>
                                        </p:attrNameLst>
                                      </p:cBhvr>
                                      <p:tavLst>
                                        <p:tav tm="0">
                                          <p:val>
                                            <p:fltVal val="0"/>
                                          </p:val>
                                        </p:tav>
                                        <p:tav tm="100000">
                                          <p:val>
                                            <p:strVal val="#ppt_h"/>
                                          </p:val>
                                        </p:tav>
                                      </p:tavLst>
                                    </p:anim>
                                    <p:animEffect transition="in" filter="fade">
                                      <p:cBhvr>
                                        <p:cTn id="25" dur="500"/>
                                        <p:tgtEl>
                                          <p:spTgt spid="9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wipe(left)">
                                      <p:cBhvr>
                                        <p:cTn id="35" dur="500"/>
                                        <p:tgtEl>
                                          <p:spTgt spid="86"/>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p:cTn id="39" dur="500" fill="hold"/>
                                        <p:tgtEl>
                                          <p:spTgt spid="99"/>
                                        </p:tgtEl>
                                        <p:attrNameLst>
                                          <p:attrName>ppt_w</p:attrName>
                                        </p:attrNameLst>
                                      </p:cBhvr>
                                      <p:tavLst>
                                        <p:tav tm="0">
                                          <p:val>
                                            <p:fltVal val="0"/>
                                          </p:val>
                                        </p:tav>
                                        <p:tav tm="100000">
                                          <p:val>
                                            <p:strVal val="#ppt_w"/>
                                          </p:val>
                                        </p:tav>
                                      </p:tavLst>
                                    </p:anim>
                                    <p:anim calcmode="lin" valueType="num">
                                      <p:cBhvr>
                                        <p:cTn id="40" dur="500" fill="hold"/>
                                        <p:tgtEl>
                                          <p:spTgt spid="99"/>
                                        </p:tgtEl>
                                        <p:attrNameLst>
                                          <p:attrName>ppt_h</p:attrName>
                                        </p:attrNameLst>
                                      </p:cBhvr>
                                      <p:tavLst>
                                        <p:tav tm="0">
                                          <p:val>
                                            <p:fltVal val="0"/>
                                          </p:val>
                                        </p:tav>
                                        <p:tav tm="100000">
                                          <p:val>
                                            <p:strVal val="#ppt_h"/>
                                          </p:val>
                                        </p:tav>
                                      </p:tavLst>
                                    </p:anim>
                                    <p:animEffect transition="in" filter="fade">
                                      <p:cBhvr>
                                        <p:cTn id="41" dur="500"/>
                                        <p:tgtEl>
                                          <p:spTgt spid="99"/>
                                        </p:tgtEl>
                                      </p:cBhvr>
                                    </p:animEffect>
                                  </p:childTnLst>
                                </p:cTn>
                              </p:par>
                            </p:childTnLst>
                          </p:cTn>
                        </p:par>
                        <p:par>
                          <p:cTn id="42" fill="hold">
                            <p:stCondLst>
                              <p:cond delay="3500"/>
                            </p:stCondLst>
                            <p:childTnLst>
                              <p:par>
                                <p:cTn id="43" presetID="47" presetClass="entr" presetSubtype="0" fill="hold" nodeType="afterEffect">
                                  <p:stCondLst>
                                    <p:cond delay="0"/>
                                  </p:stCondLst>
                                  <p:childTnLst>
                                    <p:set>
                                      <p:cBhvr>
                                        <p:cTn id="44" dur="1" fill="hold">
                                          <p:stCondLst>
                                            <p:cond delay="0"/>
                                          </p:stCondLst>
                                        </p:cTn>
                                        <p:tgtEl>
                                          <p:spTgt spid="102"/>
                                        </p:tgtEl>
                                        <p:attrNameLst>
                                          <p:attrName>style.visibility</p:attrName>
                                        </p:attrNameLst>
                                      </p:cBhvr>
                                      <p:to>
                                        <p:strVal val="visible"/>
                                      </p:to>
                                    </p:set>
                                    <p:animEffect transition="in" filter="fade">
                                      <p:cBhvr>
                                        <p:cTn id="45" dur="500"/>
                                        <p:tgtEl>
                                          <p:spTgt spid="102"/>
                                        </p:tgtEl>
                                      </p:cBhvr>
                                    </p:animEffect>
                                    <p:anim calcmode="lin" valueType="num">
                                      <p:cBhvr>
                                        <p:cTn id="46" dur="500" fill="hold"/>
                                        <p:tgtEl>
                                          <p:spTgt spid="102"/>
                                        </p:tgtEl>
                                        <p:attrNameLst>
                                          <p:attrName>ppt_x</p:attrName>
                                        </p:attrNameLst>
                                      </p:cBhvr>
                                      <p:tavLst>
                                        <p:tav tm="0">
                                          <p:val>
                                            <p:strVal val="#ppt_x"/>
                                          </p:val>
                                        </p:tav>
                                        <p:tav tm="100000">
                                          <p:val>
                                            <p:strVal val="#ppt_x"/>
                                          </p:val>
                                        </p:tav>
                                      </p:tavLst>
                                    </p:anim>
                                    <p:anim calcmode="lin" valueType="num">
                                      <p:cBhvr>
                                        <p:cTn id="47" dur="500" fill="hold"/>
                                        <p:tgtEl>
                                          <p:spTgt spid="102"/>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7" presetClass="entr" presetSubtype="0"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fade">
                                      <p:cBhvr>
                                        <p:cTn id="51" dur="500"/>
                                        <p:tgtEl>
                                          <p:spTgt spid="105"/>
                                        </p:tgtEl>
                                      </p:cBhvr>
                                    </p:animEffect>
                                    <p:anim calcmode="lin" valueType="num">
                                      <p:cBhvr>
                                        <p:cTn id="52" dur="500" fill="hold"/>
                                        <p:tgtEl>
                                          <p:spTgt spid="105"/>
                                        </p:tgtEl>
                                        <p:attrNameLst>
                                          <p:attrName>ppt_x</p:attrName>
                                        </p:attrNameLst>
                                      </p:cBhvr>
                                      <p:tavLst>
                                        <p:tav tm="0">
                                          <p:val>
                                            <p:strVal val="#ppt_x"/>
                                          </p:val>
                                        </p:tav>
                                        <p:tav tm="100000">
                                          <p:val>
                                            <p:strVal val="#ppt_x"/>
                                          </p:val>
                                        </p:tav>
                                      </p:tavLst>
                                    </p:anim>
                                    <p:anim calcmode="lin" valueType="num">
                                      <p:cBhvr>
                                        <p:cTn id="53" dur="5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10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5694014" y="2401257"/>
            <a:ext cx="4959178" cy="1477199"/>
          </a:xfrm>
          <a:prstGeom prst="rect">
            <a:avLst/>
          </a:prstGeom>
          <a:noFill/>
        </p:spPr>
        <p:txBody>
          <a:bodyPr wrap="none" rtlCol="0">
            <a:spAutoFit/>
          </a:bodyPr>
          <a:lstStyle/>
          <a:p>
            <a:pPr marL="0" lvl="1"/>
            <a:r>
              <a:rPr lang="zh-CN" altLang="en-US" sz="1969" b="1" dirty="0">
                <a:solidFill>
                  <a:schemeClr val="accent1"/>
                </a:solidFill>
                <a:latin typeface="+mj-ea"/>
                <a:ea typeface="+mj-ea"/>
              </a:rPr>
              <a:t> </a:t>
            </a:r>
            <a:r>
              <a:rPr lang="zh-CN" altLang="en-US" sz="3937" b="1" dirty="0">
                <a:solidFill>
                  <a:schemeClr val="accent1"/>
                </a:solidFill>
                <a:latin typeface="+mj-ea"/>
                <a:ea typeface="+mj-ea"/>
              </a:rPr>
              <a:t>第二部分</a:t>
            </a:r>
            <a:endParaRPr lang="en-US" altLang="zh-CN" sz="3937" b="1" dirty="0">
              <a:solidFill>
                <a:schemeClr val="accent1"/>
              </a:solidFill>
              <a:latin typeface="+mj-ea"/>
              <a:ea typeface="+mj-ea"/>
            </a:endParaRPr>
          </a:p>
          <a:p>
            <a:pPr marL="0" lvl="1" algn="ctr"/>
            <a:r>
              <a:rPr lang="zh-CN" altLang="en-US" sz="5062" b="1" dirty="0">
                <a:solidFill>
                  <a:schemeClr val="bg1"/>
                </a:solidFill>
                <a:latin typeface="+mj-ea"/>
                <a:ea typeface="+mj-ea"/>
              </a:rPr>
              <a:t>工作完成情况</a:t>
            </a:r>
            <a:endParaRPr lang="en-US" altLang="zh-CN" sz="5062" b="1" dirty="0">
              <a:solidFill>
                <a:schemeClr val="bg1"/>
              </a:solidFill>
              <a:latin typeface="+mj-ea"/>
              <a:ea typeface="+mj-ea"/>
            </a:endParaRPr>
          </a:p>
        </p:txBody>
      </p:sp>
      <p:cxnSp>
        <p:nvCxnSpPr>
          <p:cNvPr id="16" name="直接连接符 15"/>
          <p:cNvCxnSpPr/>
          <p:nvPr/>
        </p:nvCxnSpPr>
        <p:spPr>
          <a:xfrm flipV="1">
            <a:off x="5390243" y="2300001"/>
            <a:ext cx="0" cy="2706073"/>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536907" y="4541560"/>
            <a:ext cx="1269558" cy="346249"/>
          </a:xfrm>
          <a:prstGeom prst="rect">
            <a:avLst/>
          </a:prstGeom>
          <a:noFill/>
        </p:spPr>
        <p:txBody>
          <a:bodyPr wrap="square" lIns="0" tIns="0" rIns="0" bIns="0" rtlCol="0">
            <a:spAutoFit/>
          </a:bodyPr>
          <a:lstStyle/>
          <a:p>
            <a:r>
              <a:rPr lang="en-US" altLang="zh-CN" sz="2250" dirty="0">
                <a:solidFill>
                  <a:srgbClr val="080808"/>
                </a:solidFill>
                <a:latin typeface="+mj-ea"/>
                <a:ea typeface="+mj-ea"/>
              </a:rPr>
              <a:t>PART 02</a:t>
            </a:r>
            <a:endParaRPr lang="zh-CN" altLang="en-US" sz="2250" dirty="0">
              <a:solidFill>
                <a:srgbClr val="080808"/>
              </a:solidFill>
              <a:latin typeface="+mj-ea"/>
              <a:ea typeface="+mj-ea"/>
            </a:endParaRPr>
          </a:p>
        </p:txBody>
      </p:sp>
      <p:grpSp>
        <p:nvGrpSpPr>
          <p:cNvPr id="18" name="组合 17"/>
          <p:cNvGrpSpPr/>
          <p:nvPr/>
        </p:nvGrpSpPr>
        <p:grpSpPr>
          <a:xfrm>
            <a:off x="3263874" y="2401260"/>
            <a:ext cx="1683435" cy="168343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0"/>
          <p:cNvSpPr txBox="1"/>
          <p:nvPr/>
        </p:nvSpPr>
        <p:spPr>
          <a:xfrm>
            <a:off x="5829947"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22" name="TextBox 21"/>
          <p:cNvSpPr txBox="1"/>
          <p:nvPr/>
        </p:nvSpPr>
        <p:spPr>
          <a:xfrm>
            <a:off x="7310185" y="3920093"/>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23" name="TextBox 22"/>
          <p:cNvSpPr txBox="1"/>
          <p:nvPr/>
        </p:nvSpPr>
        <p:spPr>
          <a:xfrm>
            <a:off x="8730456" y="3920093"/>
            <a:ext cx="1445380"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24" name="TextBox 23"/>
          <p:cNvSpPr txBox="1"/>
          <p:nvPr/>
        </p:nvSpPr>
        <p:spPr>
          <a:xfrm>
            <a:off x="5829947"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25" name="TextBox 24"/>
          <p:cNvSpPr txBox="1"/>
          <p:nvPr/>
        </p:nvSpPr>
        <p:spPr>
          <a:xfrm>
            <a:off x="7310186"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26" name="TextBox 25"/>
          <p:cNvSpPr txBox="1"/>
          <p:nvPr/>
        </p:nvSpPr>
        <p:spPr>
          <a:xfrm>
            <a:off x="8729913" y="4408135"/>
            <a:ext cx="1385412" cy="345485"/>
          </a:xfrm>
          <a:prstGeom prst="rect">
            <a:avLst/>
          </a:prstGeom>
          <a:noFill/>
        </p:spPr>
        <p:txBody>
          <a:bodyPr wrap="square" lIns="85030" tIns="42516" rIns="85030" bIns="42516" rtlCol="0">
            <a:spAutoFit/>
          </a:bodyPr>
          <a:lstStyle/>
          <a:p>
            <a:r>
              <a:rPr lang="en-US" altLang="zh-CN" sz="1687" dirty="0">
                <a:solidFill>
                  <a:srgbClr val="080808"/>
                </a:solidFill>
                <a:latin typeface="+mj-ea"/>
                <a:ea typeface="+mj-ea"/>
              </a:rPr>
              <a:t>※ </a:t>
            </a:r>
            <a:r>
              <a:rPr lang="zh-CN" altLang="en-US" sz="1687" dirty="0">
                <a:solidFill>
                  <a:srgbClr val="080808"/>
                </a:solidFill>
                <a:latin typeface="+mj-ea"/>
                <a:ea typeface="+mj-ea"/>
              </a:rPr>
              <a:t>添加内容</a:t>
            </a:r>
          </a:p>
        </p:txBody>
      </p:sp>
      <p:sp>
        <p:nvSpPr>
          <p:cNvPr id="27" name="TextBox 13"/>
          <p:cNvSpPr txBox="1"/>
          <p:nvPr/>
        </p:nvSpPr>
        <p:spPr>
          <a:xfrm>
            <a:off x="3574089" y="2701993"/>
            <a:ext cx="1269558" cy="1081963"/>
          </a:xfrm>
          <a:prstGeom prst="rect">
            <a:avLst/>
          </a:prstGeom>
          <a:noFill/>
        </p:spPr>
        <p:txBody>
          <a:bodyPr wrap="square" lIns="0" tIns="0" rIns="0" bIns="0" rtlCol="0">
            <a:spAutoFit/>
          </a:bodyPr>
          <a:lstStyle/>
          <a:p>
            <a:r>
              <a:rPr lang="en-US" altLang="zh-CN" sz="7031" b="1" dirty="0">
                <a:solidFill>
                  <a:schemeClr val="accent2"/>
                </a:solidFill>
                <a:latin typeface="+mj-ea"/>
                <a:ea typeface="+mj-ea"/>
              </a:rPr>
              <a:t>02</a:t>
            </a:r>
            <a:endParaRPr lang="zh-CN" altLang="en-US" sz="7031" b="1" dirty="0">
              <a:solidFill>
                <a:schemeClr val="accent2"/>
              </a:solidFill>
              <a:latin typeface="+mj-ea"/>
              <a:ea typeface="+mj-ea"/>
            </a:endParaRPr>
          </a:p>
        </p:txBody>
      </p:sp>
      <p:pic>
        <p:nvPicPr>
          <p:cNvPr id="29" name="Picture 3" descr="C:\Users\zjd\Desktop\警察10.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52778" y="1958876"/>
            <a:ext cx="2735179" cy="5645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01722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anim calcmode="lin" valueType="num">
                                      <p:cBhvr>
                                        <p:cTn id="19" dur="500" fill="hold"/>
                                        <p:tgtEl>
                                          <p:spTgt spid="27"/>
                                        </p:tgtEl>
                                        <p:attrNameLst>
                                          <p:attrName>ppt_x</p:attrName>
                                        </p:attrNameLst>
                                      </p:cBhvr>
                                      <p:tavLst>
                                        <p:tav tm="0">
                                          <p:val>
                                            <p:strVal val="#ppt_x"/>
                                          </p:val>
                                        </p:tav>
                                        <p:tav tm="100000">
                                          <p:val>
                                            <p:strVal val="#ppt_x"/>
                                          </p:val>
                                        </p:tav>
                                      </p:tavLst>
                                    </p:anim>
                                    <p:anim calcmode="lin" valueType="num">
                                      <p:cBhvr>
                                        <p:cTn id="20" dur="500" fill="hold"/>
                                        <p:tgtEl>
                                          <p:spTgt spid="27"/>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childTnLst>
                          </p:cTn>
                        </p:par>
                        <p:par>
                          <p:cTn id="25" fill="hold">
                            <p:stCondLst>
                              <p:cond delay="1500"/>
                            </p:stCondLst>
                            <p:childTnLst>
                              <p:par>
                                <p:cTn id="26" presetID="1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p:tgtEl>
                                          <p:spTgt spid="15"/>
                                        </p:tgtEl>
                                        <p:attrNameLst>
                                          <p:attrName>ppt_x</p:attrName>
                                        </p:attrNameLst>
                                      </p:cBhvr>
                                      <p:tavLst>
                                        <p:tav tm="0">
                                          <p:val>
                                            <p:strVal val="#ppt_x-#ppt_w*1.125000"/>
                                          </p:val>
                                        </p:tav>
                                        <p:tav tm="100000">
                                          <p:val>
                                            <p:strVal val="#ppt_x"/>
                                          </p:val>
                                        </p:tav>
                                      </p:tavLst>
                                    </p:anim>
                                    <p:animEffect transition="in" filter="wipe(right)">
                                      <p:cBhvr>
                                        <p:cTn id="29" dur="500"/>
                                        <p:tgtEl>
                                          <p:spTgt spid="15"/>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anim calcmode="lin" valueType="num">
                                      <p:cBhvr>
                                        <p:cTn id="34" dur="500" fill="hold"/>
                                        <p:tgtEl>
                                          <p:spTgt spid="17"/>
                                        </p:tgtEl>
                                        <p:attrNameLst>
                                          <p:attrName>ppt_x</p:attrName>
                                        </p:attrNameLst>
                                      </p:cBhvr>
                                      <p:tavLst>
                                        <p:tav tm="0">
                                          <p:val>
                                            <p:strVal val="#ppt_x"/>
                                          </p:val>
                                        </p:tav>
                                        <p:tav tm="100000">
                                          <p:val>
                                            <p:strVal val="#ppt_x"/>
                                          </p:val>
                                        </p:tav>
                                      </p:tavLst>
                                    </p:anim>
                                    <p:anim calcmode="lin" valueType="num">
                                      <p:cBhvr>
                                        <p:cTn id="35" dur="500" fill="hold"/>
                                        <p:tgtEl>
                                          <p:spTgt spid="17"/>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6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8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fill="hold"/>
                                        <p:tgtEl>
                                          <p:spTgt spid="26"/>
                                        </p:tgtEl>
                                        <p:attrNameLst>
                                          <p:attrName>ppt_x</p:attrName>
                                        </p:attrNameLst>
                                      </p:cBhvr>
                                      <p:tavLst>
                                        <p:tav tm="0">
                                          <p:val>
                                            <p:strVal val="#ppt_x"/>
                                          </p:val>
                                        </p:tav>
                                        <p:tav tm="100000">
                                          <p:val>
                                            <p:strVal val="#ppt_x"/>
                                          </p:val>
                                        </p:tav>
                                      </p:tavLst>
                                    </p:anim>
                                    <p:anim calcmode="lin" valueType="num">
                                      <p:cBhvr additive="base">
                                        <p:cTn id="6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80" y="1116587"/>
            <a:ext cx="8062004" cy="50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152"/>
          <p:cNvSpPr>
            <a:spLocks noChangeArrowheads="1"/>
          </p:cNvSpPr>
          <p:nvPr/>
        </p:nvSpPr>
        <p:spPr bwMode="auto">
          <a:xfrm>
            <a:off x="204379" y="3171308"/>
            <a:ext cx="1354130" cy="481799"/>
          </a:xfrm>
          <a:prstGeom prst="rect">
            <a:avLst/>
          </a:prstGeom>
          <a:solidFill>
            <a:srgbClr val="FFFFFF">
              <a:alpha val="50195"/>
            </a:srgbClr>
          </a:solidFill>
          <a:ln w="6350">
            <a:solidFill>
              <a:srgbClr val="FFFFFF"/>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4" name="TextBox 153"/>
          <p:cNvSpPr>
            <a:spLocks noChangeArrowheads="1"/>
          </p:cNvSpPr>
          <p:nvPr/>
        </p:nvSpPr>
        <p:spPr bwMode="auto">
          <a:xfrm>
            <a:off x="3091993" y="3253580"/>
            <a:ext cx="1357119" cy="481799"/>
          </a:xfrm>
          <a:prstGeom prst="rect">
            <a:avLst/>
          </a:prstGeom>
          <a:solidFill>
            <a:srgbClr val="FFFFFF">
              <a:alpha val="50195"/>
            </a:srgbClr>
          </a:solidFill>
          <a:ln w="6350">
            <a:solidFill>
              <a:srgbClr val="FFFFFF"/>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grpSp>
        <p:nvGrpSpPr>
          <p:cNvPr id="5" name="组合 4"/>
          <p:cNvGrpSpPr/>
          <p:nvPr/>
        </p:nvGrpSpPr>
        <p:grpSpPr>
          <a:xfrm>
            <a:off x="3848274" y="781166"/>
            <a:ext cx="7745142" cy="6100874"/>
            <a:chOff x="2736449" y="555526"/>
            <a:chExt cx="5507959" cy="4338637"/>
          </a:xfrm>
        </p:grpSpPr>
        <p:sp>
          <p:nvSpPr>
            <p:cNvPr id="6" name="TextBox 154"/>
            <p:cNvSpPr>
              <a:spLocks noChangeArrowheads="1"/>
            </p:cNvSpPr>
            <p:nvPr/>
          </p:nvSpPr>
          <p:spPr bwMode="auto">
            <a:xfrm>
              <a:off x="2891632" y="813564"/>
              <a:ext cx="962990" cy="342631"/>
            </a:xfrm>
            <a:prstGeom prst="rect">
              <a:avLst/>
            </a:prstGeom>
            <a:solidFill>
              <a:schemeClr val="bg1">
                <a:alpha val="45097"/>
              </a:schemeClr>
            </a:solidFill>
            <a:ln w="6350">
              <a:solidFill>
                <a:srgbClr val="F5C040"/>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7" name="TextBox 155"/>
            <p:cNvSpPr>
              <a:spLocks noChangeArrowheads="1"/>
            </p:cNvSpPr>
            <p:nvPr/>
          </p:nvSpPr>
          <p:spPr bwMode="auto">
            <a:xfrm>
              <a:off x="4923902" y="1995737"/>
              <a:ext cx="965115" cy="342631"/>
            </a:xfrm>
            <a:prstGeom prst="rect">
              <a:avLst/>
            </a:prstGeom>
            <a:solidFill>
              <a:schemeClr val="tx1">
                <a:alpha val="39999"/>
              </a:schemeClr>
            </a:solidFill>
            <a:ln w="6350">
              <a:solidFill>
                <a:schemeClr val="tx1"/>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8" name="TextBox 156"/>
            <p:cNvSpPr>
              <a:spLocks noChangeArrowheads="1"/>
            </p:cNvSpPr>
            <p:nvPr/>
          </p:nvSpPr>
          <p:spPr bwMode="auto">
            <a:xfrm>
              <a:off x="2736449" y="4075043"/>
              <a:ext cx="1437044" cy="342631"/>
            </a:xfrm>
            <a:prstGeom prst="rect">
              <a:avLst/>
            </a:prstGeom>
            <a:solidFill>
              <a:schemeClr val="tx1">
                <a:alpha val="50195"/>
              </a:schemeClr>
            </a:solidFill>
            <a:ln w="6350">
              <a:solidFill>
                <a:schemeClr val="tx1"/>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9" name="TextBox 157"/>
            <p:cNvSpPr>
              <a:spLocks noChangeArrowheads="1"/>
            </p:cNvSpPr>
            <p:nvPr/>
          </p:nvSpPr>
          <p:spPr bwMode="auto">
            <a:xfrm>
              <a:off x="5121602" y="2984383"/>
              <a:ext cx="962989" cy="342631"/>
            </a:xfrm>
            <a:prstGeom prst="rect">
              <a:avLst/>
            </a:prstGeom>
            <a:solidFill>
              <a:schemeClr val="bg2">
                <a:alpha val="50195"/>
              </a:schemeClr>
            </a:solidFill>
            <a:ln w="6350">
              <a:solidFill>
                <a:schemeClr val="bg2"/>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0" name="TextBox 158"/>
            <p:cNvSpPr>
              <a:spLocks noChangeArrowheads="1"/>
            </p:cNvSpPr>
            <p:nvPr/>
          </p:nvSpPr>
          <p:spPr bwMode="auto">
            <a:xfrm>
              <a:off x="4245771" y="3704489"/>
              <a:ext cx="965115" cy="342631"/>
            </a:xfrm>
            <a:prstGeom prst="rect">
              <a:avLst/>
            </a:prstGeom>
            <a:solidFill>
              <a:schemeClr val="tx2">
                <a:alpha val="50195"/>
              </a:schemeClr>
            </a:solidFill>
            <a:ln w="6350">
              <a:solidFill>
                <a:schemeClr val="tx2"/>
              </a:solidFill>
              <a:miter lim="800000"/>
              <a:headEnd/>
              <a:tailEnd/>
            </a:ln>
          </p:spPr>
          <p:txBody>
            <a:bodyPr>
              <a:spAutoFit/>
            </a:bodyPr>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1" name="线形标注 2 162"/>
            <p:cNvSpPr>
              <a:spLocks/>
            </p:cNvSpPr>
            <p:nvPr/>
          </p:nvSpPr>
          <p:spPr bwMode="auto">
            <a:xfrm>
              <a:off x="6305674" y="555526"/>
              <a:ext cx="1928105" cy="258038"/>
            </a:xfrm>
            <a:prstGeom prst="borderCallout2">
              <a:avLst>
                <a:gd name="adj1" fmla="val 28963"/>
                <a:gd name="adj2" fmla="val -1000"/>
                <a:gd name="adj3" fmla="val 22074"/>
                <a:gd name="adj4" fmla="val -111185"/>
                <a:gd name="adj5" fmla="val 127931"/>
                <a:gd name="adj6" fmla="val -132676"/>
              </a:avLst>
            </a:prstGeom>
            <a:solidFill>
              <a:schemeClr val="bg1">
                <a:alpha val="45097"/>
              </a:schemeClr>
            </a:solidFill>
            <a:ln w="6350">
              <a:solidFill>
                <a:schemeClr val="bg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2" name="线形标注 2 163"/>
            <p:cNvSpPr>
              <a:spLocks/>
            </p:cNvSpPr>
            <p:nvPr/>
          </p:nvSpPr>
          <p:spPr bwMode="auto">
            <a:xfrm>
              <a:off x="6305674" y="924580"/>
              <a:ext cx="1928105" cy="259539"/>
            </a:xfrm>
            <a:prstGeom prst="borderCallout2">
              <a:avLst>
                <a:gd name="adj1" fmla="val 28963"/>
                <a:gd name="adj2" fmla="val -1000"/>
                <a:gd name="adj3" fmla="val 25519"/>
                <a:gd name="adj4" fmla="val -109875"/>
                <a:gd name="adj5" fmla="val 55546"/>
                <a:gd name="adj6" fmla="val -130708"/>
              </a:avLst>
            </a:prstGeom>
            <a:solidFill>
              <a:schemeClr val="bg1">
                <a:alpha val="45097"/>
              </a:schemeClr>
            </a:solidFill>
            <a:ln w="6350">
              <a:solidFill>
                <a:schemeClr val="bg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3" name="线形标注 2 164"/>
            <p:cNvSpPr>
              <a:spLocks/>
            </p:cNvSpPr>
            <p:nvPr/>
          </p:nvSpPr>
          <p:spPr bwMode="auto">
            <a:xfrm>
              <a:off x="6316304" y="1328140"/>
              <a:ext cx="1928104" cy="258038"/>
            </a:xfrm>
            <a:prstGeom prst="borderCallout2">
              <a:avLst>
                <a:gd name="adj1" fmla="val 28963"/>
                <a:gd name="adj2" fmla="val -1000"/>
                <a:gd name="adj3" fmla="val 28963"/>
                <a:gd name="adj4" fmla="val -20852"/>
                <a:gd name="adj5" fmla="val 282764"/>
                <a:gd name="adj6" fmla="val -66560"/>
              </a:avLst>
            </a:prstGeom>
            <a:solidFill>
              <a:schemeClr val="tx1">
                <a:alpha val="39999"/>
              </a:schemeClr>
            </a:solidFill>
            <a:ln w="6350">
              <a:solidFill>
                <a:schemeClr val="tx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4" name="线形标注 2 165"/>
            <p:cNvSpPr>
              <a:spLocks/>
            </p:cNvSpPr>
            <p:nvPr/>
          </p:nvSpPr>
          <p:spPr bwMode="auto">
            <a:xfrm>
              <a:off x="6316304" y="1724198"/>
              <a:ext cx="1928104" cy="259538"/>
            </a:xfrm>
            <a:prstGeom prst="borderCallout2">
              <a:avLst>
                <a:gd name="adj1" fmla="val 28963"/>
                <a:gd name="adj2" fmla="val -1000"/>
                <a:gd name="adj3" fmla="val 28963"/>
                <a:gd name="adj4" fmla="val -14963"/>
                <a:gd name="adj5" fmla="val 127843"/>
                <a:gd name="adj6" fmla="val -25324"/>
              </a:avLst>
            </a:prstGeom>
            <a:solidFill>
              <a:schemeClr val="tx1">
                <a:alpha val="39999"/>
              </a:schemeClr>
            </a:solidFill>
            <a:ln w="6350">
              <a:solidFill>
                <a:schemeClr val="tx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5" name="线形标注 2 166"/>
            <p:cNvSpPr>
              <a:spLocks/>
            </p:cNvSpPr>
            <p:nvPr/>
          </p:nvSpPr>
          <p:spPr bwMode="auto">
            <a:xfrm>
              <a:off x="6305674" y="2127757"/>
              <a:ext cx="1928105" cy="258038"/>
            </a:xfrm>
            <a:prstGeom prst="borderCallout2">
              <a:avLst>
                <a:gd name="adj1" fmla="val 28963"/>
                <a:gd name="adj2" fmla="val -1000"/>
                <a:gd name="adj3" fmla="val 28963"/>
                <a:gd name="adj4" fmla="val -14963"/>
                <a:gd name="adj5" fmla="val 52106"/>
                <a:gd name="adj6" fmla="val -24671"/>
              </a:avLst>
            </a:prstGeom>
            <a:solidFill>
              <a:schemeClr val="tx1">
                <a:alpha val="39999"/>
              </a:schemeClr>
            </a:solidFill>
            <a:ln w="6350">
              <a:solidFill>
                <a:schemeClr val="tx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6" name="线形标注 2 167"/>
            <p:cNvSpPr>
              <a:spLocks/>
            </p:cNvSpPr>
            <p:nvPr/>
          </p:nvSpPr>
          <p:spPr bwMode="auto">
            <a:xfrm>
              <a:off x="6316304" y="2733846"/>
              <a:ext cx="1928104" cy="259539"/>
            </a:xfrm>
            <a:prstGeom prst="borderCallout2">
              <a:avLst>
                <a:gd name="adj1" fmla="val 28963"/>
                <a:gd name="adj2" fmla="val -1000"/>
                <a:gd name="adj3" fmla="val 28963"/>
                <a:gd name="adj4" fmla="val -20852"/>
                <a:gd name="adj5" fmla="val 124491"/>
                <a:gd name="adj6" fmla="val -54782"/>
              </a:avLst>
            </a:prstGeom>
            <a:solidFill>
              <a:schemeClr val="bg2">
                <a:alpha val="50195"/>
              </a:schemeClr>
            </a:solidFill>
            <a:ln w="6350">
              <a:solidFill>
                <a:schemeClr val="bg2"/>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7" name="线形标注 2 168"/>
            <p:cNvSpPr>
              <a:spLocks/>
            </p:cNvSpPr>
            <p:nvPr/>
          </p:nvSpPr>
          <p:spPr bwMode="auto">
            <a:xfrm>
              <a:off x="6316304" y="3135905"/>
              <a:ext cx="1928104" cy="258038"/>
            </a:xfrm>
            <a:prstGeom prst="borderCallout2">
              <a:avLst>
                <a:gd name="adj1" fmla="val 28963"/>
                <a:gd name="adj2" fmla="val -1000"/>
                <a:gd name="adj3" fmla="val 32403"/>
                <a:gd name="adj4" fmla="val -9069"/>
                <a:gd name="adj5" fmla="val -26981"/>
                <a:gd name="adj6" fmla="val -16162"/>
              </a:avLst>
            </a:prstGeom>
            <a:solidFill>
              <a:schemeClr val="bg2">
                <a:alpha val="50195"/>
              </a:schemeClr>
            </a:solidFill>
            <a:ln w="6350">
              <a:solidFill>
                <a:schemeClr val="bg2"/>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8" name="线形标注 2 169"/>
            <p:cNvSpPr>
              <a:spLocks/>
            </p:cNvSpPr>
            <p:nvPr/>
          </p:nvSpPr>
          <p:spPr bwMode="auto">
            <a:xfrm>
              <a:off x="6316304" y="3461453"/>
              <a:ext cx="1928104" cy="258038"/>
            </a:xfrm>
            <a:prstGeom prst="borderCallout2">
              <a:avLst>
                <a:gd name="adj1" fmla="val 28963"/>
                <a:gd name="adj2" fmla="val -1000"/>
                <a:gd name="adj3" fmla="val 28963"/>
                <a:gd name="adj4" fmla="val -92204"/>
                <a:gd name="adj5" fmla="val 117602"/>
                <a:gd name="adj6" fmla="val -100602"/>
              </a:avLst>
            </a:prstGeom>
            <a:solidFill>
              <a:schemeClr val="tx2">
                <a:alpha val="50195"/>
              </a:schemeClr>
            </a:solidFill>
            <a:ln w="6350">
              <a:solidFill>
                <a:schemeClr val="tx2"/>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19" name="线形标注 2 170"/>
            <p:cNvSpPr>
              <a:spLocks/>
            </p:cNvSpPr>
            <p:nvPr/>
          </p:nvSpPr>
          <p:spPr bwMode="auto">
            <a:xfrm>
              <a:off x="6316304" y="3863512"/>
              <a:ext cx="1928104" cy="258038"/>
            </a:xfrm>
            <a:prstGeom prst="borderCallout2">
              <a:avLst>
                <a:gd name="adj1" fmla="val 28963"/>
                <a:gd name="adj2" fmla="val -1000"/>
                <a:gd name="adj3" fmla="val 32403"/>
                <a:gd name="adj4" fmla="val -45727"/>
                <a:gd name="adj5" fmla="val -30426"/>
                <a:gd name="adj6" fmla="val -61329"/>
              </a:avLst>
            </a:prstGeom>
            <a:solidFill>
              <a:schemeClr val="tx2">
                <a:alpha val="50195"/>
              </a:schemeClr>
            </a:solidFill>
            <a:ln w="6350">
              <a:solidFill>
                <a:schemeClr val="tx2"/>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20" name="线形标注 2 171"/>
            <p:cNvSpPr>
              <a:spLocks/>
            </p:cNvSpPr>
            <p:nvPr/>
          </p:nvSpPr>
          <p:spPr bwMode="auto">
            <a:xfrm>
              <a:off x="6316304" y="4247569"/>
              <a:ext cx="1928104" cy="259538"/>
            </a:xfrm>
            <a:prstGeom prst="borderCallout2">
              <a:avLst>
                <a:gd name="adj1" fmla="val 28963"/>
                <a:gd name="adj2" fmla="val -1000"/>
                <a:gd name="adj3" fmla="val 35847"/>
                <a:gd name="adj4" fmla="val -97440"/>
                <a:gd name="adj5" fmla="val -44194"/>
                <a:gd name="adj6" fmla="val -115000"/>
              </a:avLst>
            </a:prstGeom>
            <a:solidFill>
              <a:schemeClr val="tx1">
                <a:alpha val="50195"/>
              </a:schemeClr>
            </a:solidFill>
            <a:ln w="6350">
              <a:solidFill>
                <a:schemeClr val="tx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sp>
          <p:nvSpPr>
            <p:cNvPr id="21" name="线形标注 2 172"/>
            <p:cNvSpPr>
              <a:spLocks/>
            </p:cNvSpPr>
            <p:nvPr/>
          </p:nvSpPr>
          <p:spPr bwMode="auto">
            <a:xfrm>
              <a:off x="6316304" y="4634625"/>
              <a:ext cx="1928104" cy="259538"/>
            </a:xfrm>
            <a:prstGeom prst="borderCallout2">
              <a:avLst>
                <a:gd name="adj1" fmla="val 28963"/>
                <a:gd name="adj2" fmla="val -1000"/>
                <a:gd name="adj3" fmla="val 35847"/>
                <a:gd name="adj4" fmla="val -97440"/>
                <a:gd name="adj5" fmla="val -99278"/>
                <a:gd name="adj6" fmla="val -116310"/>
              </a:avLst>
            </a:prstGeom>
            <a:solidFill>
              <a:schemeClr val="tx1">
                <a:alpha val="50195"/>
              </a:schemeClr>
            </a:solidFill>
            <a:ln w="6350">
              <a:solidFill>
                <a:schemeClr val="tx1"/>
              </a:solidFill>
              <a:miter lim="800000"/>
              <a:headEnd type="oval" w="med" len="med"/>
              <a:tailEnd/>
            </a:ln>
          </p:spPr>
          <p:txBody>
            <a:bodyPr anchor="ctr" anchorCtr="1"/>
            <a:lstStyle/>
            <a:p>
              <a:pPr algn="ctr">
                <a:lnSpc>
                  <a:spcPct val="150000"/>
                </a:lnSpc>
                <a:spcBef>
                  <a:spcPts val="844"/>
                </a:spcBef>
                <a:spcAft>
                  <a:spcPts val="844"/>
                </a:spcAft>
              </a:pPr>
              <a:r>
                <a:rPr lang="zh-CN" altLang="en-US" sz="1687" dirty="0">
                  <a:solidFill>
                    <a:schemeClr val="accent1"/>
                  </a:solidFill>
                  <a:latin typeface="微软雅黑" panose="020B0503020204020204" pitchFamily="34" charset="-122"/>
                  <a:ea typeface="微软雅黑" panose="020B0503020204020204" pitchFamily="34" charset="-122"/>
                </a:rPr>
                <a:t>标题文字</a:t>
              </a:r>
            </a:p>
          </p:txBody>
        </p:sp>
      </p:grpSp>
      <p:grpSp>
        <p:nvGrpSpPr>
          <p:cNvPr id="22" name="组合 21"/>
          <p:cNvGrpSpPr/>
          <p:nvPr/>
        </p:nvGrpSpPr>
        <p:grpSpPr>
          <a:xfrm>
            <a:off x="394155" y="341250"/>
            <a:ext cx="4000834" cy="438581"/>
            <a:chOff x="568442" y="319364"/>
            <a:chExt cx="3793593" cy="415864"/>
          </a:xfrm>
        </p:grpSpPr>
        <p:sp>
          <p:nvSpPr>
            <p:cNvPr id="23"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24" name="等腰三角形 2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5"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71859086"/>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555669" y="2204533"/>
            <a:ext cx="670474" cy="487332"/>
            <a:chOff x="5918711" y="1567754"/>
            <a:chExt cx="476808" cy="346566"/>
          </a:xfrm>
          <a:solidFill>
            <a:schemeClr val="accent2"/>
          </a:solidFill>
        </p:grpSpPr>
        <p:sp>
          <p:nvSpPr>
            <p:cNvPr id="3" name="Pentagon 9"/>
            <p:cNvSpPr/>
            <p:nvPr/>
          </p:nvSpPr>
          <p:spPr>
            <a:xfrm rot="10800000" flipH="1">
              <a:off x="5918711" y="1567754"/>
              <a:ext cx="476808" cy="346566"/>
            </a:xfrm>
            <a:prstGeom prst="homePlate">
              <a:avLst>
                <a:gd name="adj" fmla="val 2383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en-GB" sz="2531">
                <a:solidFill>
                  <a:schemeClr val="accent1"/>
                </a:solidFill>
                <a:latin typeface="微软雅黑" panose="020B0503020204020204" pitchFamily="34" charset="-122"/>
                <a:ea typeface="微软雅黑" panose="020B0503020204020204" pitchFamily="34" charset="-122"/>
              </a:endParaRPr>
            </a:p>
          </p:txBody>
        </p:sp>
        <p:grpSp>
          <p:nvGrpSpPr>
            <p:cNvPr id="4" name="Group 29"/>
            <p:cNvGrpSpPr/>
            <p:nvPr/>
          </p:nvGrpSpPr>
          <p:grpSpPr>
            <a:xfrm>
              <a:off x="6018683" y="1608936"/>
              <a:ext cx="264199" cy="264199"/>
              <a:chOff x="8216107" y="2577307"/>
              <a:chExt cx="464344" cy="464344"/>
            </a:xfrm>
            <a:grpFill/>
          </p:grpSpPr>
          <p:sp>
            <p:nvSpPr>
              <p:cNvPr id="5"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sz="2109">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sz="2109">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7"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sz="2109">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8"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sz="2109">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grpSp>
        <p:nvGrpSpPr>
          <p:cNvPr id="9" name="组合 8"/>
          <p:cNvGrpSpPr/>
          <p:nvPr/>
        </p:nvGrpSpPr>
        <p:grpSpPr>
          <a:xfrm>
            <a:off x="4704352" y="1641374"/>
            <a:ext cx="3595486" cy="4545188"/>
            <a:chOff x="3179847" y="1197818"/>
            <a:chExt cx="2556930" cy="3232311"/>
          </a:xfrm>
        </p:grpSpPr>
        <p:pic>
          <p:nvPicPr>
            <p:cNvPr id="10" name="图片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1" name="Rectangle 5"/>
            <p:cNvSpPr/>
            <p:nvPr/>
          </p:nvSpPr>
          <p:spPr>
            <a:xfrm>
              <a:off x="3539006" y="1570718"/>
              <a:ext cx="1868588" cy="252431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823980" y="2250890"/>
            <a:ext cx="670474" cy="487332"/>
            <a:chOff x="2553770" y="1555001"/>
            <a:chExt cx="476808" cy="346566"/>
          </a:xfrm>
        </p:grpSpPr>
        <p:sp>
          <p:nvSpPr>
            <p:cNvPr id="13" name="Pentagon 9"/>
            <p:cNvSpPr/>
            <p:nvPr/>
          </p:nvSpPr>
          <p:spPr>
            <a:xfrm flipH="1">
              <a:off x="2553770" y="1555001"/>
              <a:ext cx="476808" cy="346566"/>
            </a:xfrm>
            <a:prstGeom prst="homePlate">
              <a:avLst>
                <a:gd name="adj" fmla="val 238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en-GB" sz="2531">
                <a:solidFill>
                  <a:schemeClr val="accent1"/>
                </a:solidFill>
                <a:latin typeface="微软雅黑" panose="020B0503020204020204" pitchFamily="34" charset="-122"/>
                <a:ea typeface="微软雅黑" panose="020B0503020204020204" pitchFamily="34" charset="-122"/>
              </a:endParaRPr>
            </a:p>
          </p:txBody>
        </p:sp>
        <p:grpSp>
          <p:nvGrpSpPr>
            <p:cNvPr id="14" name="Group 36"/>
            <p:cNvGrpSpPr/>
            <p:nvPr/>
          </p:nvGrpSpPr>
          <p:grpSpPr>
            <a:xfrm>
              <a:off x="2715031" y="1600024"/>
              <a:ext cx="181552" cy="264651"/>
              <a:chOff x="3582988" y="3510757"/>
              <a:chExt cx="319088" cy="465138"/>
            </a:xfrm>
            <a:solidFill>
              <a:srgbClr val="FFFFFF"/>
            </a:solidFill>
          </p:grpSpPr>
          <p:sp>
            <p:nvSpPr>
              <p:cNvPr id="1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1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grpSp>
        <p:nvGrpSpPr>
          <p:cNvPr id="17" name="组合 16"/>
          <p:cNvGrpSpPr/>
          <p:nvPr/>
        </p:nvGrpSpPr>
        <p:grpSpPr>
          <a:xfrm>
            <a:off x="3835199" y="3733039"/>
            <a:ext cx="670474" cy="487332"/>
            <a:chOff x="2561748" y="2421743"/>
            <a:chExt cx="476808" cy="346566"/>
          </a:xfrm>
        </p:grpSpPr>
        <p:sp>
          <p:nvSpPr>
            <p:cNvPr id="18" name="Pentagon 9"/>
            <p:cNvSpPr/>
            <p:nvPr/>
          </p:nvSpPr>
          <p:spPr>
            <a:xfrm flipH="1">
              <a:off x="2561748" y="2421743"/>
              <a:ext cx="476808" cy="346566"/>
            </a:xfrm>
            <a:prstGeom prst="homePlate">
              <a:avLst>
                <a:gd name="adj" fmla="val 2383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en-GB" sz="2531">
                <a:solidFill>
                  <a:schemeClr val="accent1"/>
                </a:solidFill>
                <a:latin typeface="微软雅黑" panose="020B0503020204020204" pitchFamily="34" charset="-122"/>
                <a:ea typeface="微软雅黑" panose="020B0503020204020204" pitchFamily="34" charset="-122"/>
              </a:endParaRPr>
            </a:p>
          </p:txBody>
        </p:sp>
        <p:sp>
          <p:nvSpPr>
            <p:cNvPr id="19"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accent2"/>
            </a:solidFill>
            <a:ln>
              <a:noFill/>
            </a:ln>
            <a:effectLst/>
            <a:extLst/>
          </p:spPr>
          <p:txBody>
            <a:bodyPr lIns="26788" tIns="26788" rIns="26788" bIns="26788" anchor="ctr"/>
            <a:lstStyle/>
            <a:p>
              <a:pPr algn="ctr" defTabSz="321457" hangingPunct="0"/>
              <a:endParaRPr lang="en-US" sz="2109">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20" name="组合 19"/>
          <p:cNvGrpSpPr/>
          <p:nvPr/>
        </p:nvGrpSpPr>
        <p:grpSpPr>
          <a:xfrm>
            <a:off x="3835199" y="5215186"/>
            <a:ext cx="670474" cy="487332"/>
            <a:chOff x="2561748" y="3061080"/>
            <a:chExt cx="476808" cy="346566"/>
          </a:xfrm>
        </p:grpSpPr>
        <p:sp>
          <p:nvSpPr>
            <p:cNvPr id="21" name="Pentagon 9"/>
            <p:cNvSpPr/>
            <p:nvPr/>
          </p:nvSpPr>
          <p:spPr>
            <a:xfrm flipH="1">
              <a:off x="2561748" y="3061080"/>
              <a:ext cx="476808" cy="346566"/>
            </a:xfrm>
            <a:prstGeom prst="homePlate">
              <a:avLst>
                <a:gd name="adj" fmla="val 2383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en-GB" sz="2531">
                <a:solidFill>
                  <a:schemeClr val="accent1"/>
                </a:solidFill>
                <a:latin typeface="微软雅黑" panose="020B0503020204020204" pitchFamily="34" charset="-122"/>
                <a:ea typeface="微软雅黑" panose="020B0503020204020204" pitchFamily="34" charset="-122"/>
              </a:endParaRPr>
            </a:p>
          </p:txBody>
        </p:sp>
        <p:sp>
          <p:nvSpPr>
            <p:cNvPr id="22"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2"/>
            </a:solidFill>
            <a:ln>
              <a:noFill/>
            </a:ln>
            <a:effectLs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nvGrpSpPr>
          <p:cNvPr id="23" name="组合 22"/>
          <p:cNvGrpSpPr/>
          <p:nvPr/>
        </p:nvGrpSpPr>
        <p:grpSpPr>
          <a:xfrm>
            <a:off x="961567" y="2173697"/>
            <a:ext cx="2705149" cy="1037044"/>
            <a:chOff x="1078513" y="1669167"/>
            <a:chExt cx="1923767" cy="737494"/>
          </a:xfrm>
        </p:grpSpPr>
        <p:sp>
          <p:nvSpPr>
            <p:cNvPr id="24" name="TextBox 23"/>
            <p:cNvSpPr txBox="1"/>
            <p:nvPr/>
          </p:nvSpPr>
          <p:spPr>
            <a:xfrm>
              <a:off x="1078513"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122906" y="1669167"/>
              <a:ext cx="820782" cy="246235"/>
            </a:xfrm>
            <a:prstGeom prst="rect">
              <a:avLst/>
            </a:prstGeom>
            <a:noFill/>
          </p:spPr>
          <p:txBody>
            <a:bodyPr wrap="none" lIns="0" tIns="0" rIns="0" bIns="0" rtlCol="0" anchor="t">
              <a:spAutoFit/>
            </a:bodyPr>
            <a:lstStyle/>
            <a:p>
              <a:pPr algn="ctr"/>
              <a:r>
                <a:rPr lang="zh-CN" altLang="en-US" sz="2250" dirty="0">
                  <a:solidFill>
                    <a:schemeClr val="bg1"/>
                  </a:solidFill>
                  <a:latin typeface="微软雅黑" panose="020B0503020204020204" pitchFamily="34" charset="-122"/>
                  <a:ea typeface="微软雅黑" panose="020B0503020204020204" pitchFamily="34" charset="-122"/>
                </a:rPr>
                <a:t>标题文字</a:t>
              </a:r>
              <a:endParaRPr lang="en-US" sz="225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961567" y="3684359"/>
            <a:ext cx="2705149" cy="1037044"/>
            <a:chOff x="1078513" y="1669167"/>
            <a:chExt cx="1923767" cy="737494"/>
          </a:xfrm>
        </p:grpSpPr>
        <p:sp>
          <p:nvSpPr>
            <p:cNvPr id="27" name="TextBox 26"/>
            <p:cNvSpPr txBox="1"/>
            <p:nvPr/>
          </p:nvSpPr>
          <p:spPr>
            <a:xfrm>
              <a:off x="1078513"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122906" y="1669167"/>
              <a:ext cx="820782" cy="246235"/>
            </a:xfrm>
            <a:prstGeom prst="rect">
              <a:avLst/>
            </a:prstGeom>
            <a:noFill/>
          </p:spPr>
          <p:txBody>
            <a:bodyPr wrap="none" lIns="0" tIns="0" rIns="0" bIns="0" rtlCol="0" anchor="t">
              <a:spAutoFit/>
            </a:bodyPr>
            <a:lstStyle/>
            <a:p>
              <a:pPr algn="ctr"/>
              <a:r>
                <a:rPr lang="zh-CN" altLang="en-US" sz="2250" dirty="0">
                  <a:latin typeface="微软雅黑" panose="020B0503020204020204" pitchFamily="34" charset="-122"/>
                  <a:ea typeface="微软雅黑" panose="020B0503020204020204" pitchFamily="34" charset="-122"/>
                </a:rPr>
                <a:t>标题文字</a:t>
              </a:r>
              <a:endParaRPr lang="en-US" sz="2250" dirty="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961567" y="5130895"/>
            <a:ext cx="2705149" cy="1037044"/>
            <a:chOff x="1078513" y="1669167"/>
            <a:chExt cx="1923767" cy="737494"/>
          </a:xfrm>
        </p:grpSpPr>
        <p:sp>
          <p:nvSpPr>
            <p:cNvPr id="30" name="TextBox 29"/>
            <p:cNvSpPr txBox="1"/>
            <p:nvPr/>
          </p:nvSpPr>
          <p:spPr>
            <a:xfrm>
              <a:off x="1078513"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122906" y="1669167"/>
              <a:ext cx="820782" cy="246235"/>
            </a:xfrm>
            <a:prstGeom prst="rect">
              <a:avLst/>
            </a:prstGeom>
            <a:noFill/>
          </p:spPr>
          <p:txBody>
            <a:bodyPr wrap="none" lIns="0" tIns="0" rIns="0" bIns="0" rtlCol="0" anchor="t">
              <a:spAutoFit/>
            </a:bodyPr>
            <a:lstStyle/>
            <a:p>
              <a:pPr algn="ctr"/>
              <a:r>
                <a:rPr lang="zh-CN" altLang="en-US" sz="2250" dirty="0">
                  <a:solidFill>
                    <a:schemeClr val="bg2"/>
                  </a:solidFill>
                  <a:latin typeface="微软雅黑" panose="020B0503020204020204" pitchFamily="34" charset="-122"/>
                  <a:ea typeface="微软雅黑" panose="020B0503020204020204" pitchFamily="34" charset="-122"/>
                </a:rPr>
                <a:t>标题文字</a:t>
              </a:r>
              <a:endParaRPr lang="en-US" sz="2250" dirty="0">
                <a:solidFill>
                  <a:schemeClr val="bg2"/>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555669" y="3708796"/>
            <a:ext cx="670474" cy="487332"/>
            <a:chOff x="5918711" y="2224885"/>
            <a:chExt cx="476808" cy="346566"/>
          </a:xfrm>
          <a:solidFill>
            <a:schemeClr val="accent2"/>
          </a:solidFill>
        </p:grpSpPr>
        <p:sp>
          <p:nvSpPr>
            <p:cNvPr id="33" name="Pentagon 9"/>
            <p:cNvSpPr/>
            <p:nvPr/>
          </p:nvSpPr>
          <p:spPr>
            <a:xfrm rot="10800000" flipH="1">
              <a:off x="5918711" y="2224885"/>
              <a:ext cx="476808" cy="346566"/>
            </a:xfrm>
            <a:prstGeom prst="homePlate">
              <a:avLst>
                <a:gd name="adj" fmla="val 2383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en-GB" sz="2531">
                <a:solidFill>
                  <a:schemeClr val="accent1"/>
                </a:solidFill>
                <a:latin typeface="微软雅黑" panose="020B0503020204020204" pitchFamily="34" charset="-122"/>
                <a:ea typeface="微软雅黑" panose="020B0503020204020204" pitchFamily="34" charset="-122"/>
              </a:endParaRPr>
            </a:p>
          </p:txBody>
        </p:sp>
        <p:grpSp>
          <p:nvGrpSpPr>
            <p:cNvPr id="34" name="Group 22"/>
            <p:cNvGrpSpPr/>
            <p:nvPr/>
          </p:nvGrpSpPr>
          <p:grpSpPr>
            <a:xfrm>
              <a:off x="5997568" y="2282755"/>
              <a:ext cx="264199" cy="264651"/>
              <a:chOff x="7287419" y="3505994"/>
              <a:chExt cx="464344" cy="465138"/>
            </a:xfrm>
            <a:grpFill/>
          </p:grpSpPr>
          <p:sp>
            <p:nvSpPr>
              <p:cNvPr id="35"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6"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7"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8"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9"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0"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grpSp>
        <p:nvGrpSpPr>
          <p:cNvPr id="41" name="组合 40"/>
          <p:cNvGrpSpPr/>
          <p:nvPr/>
        </p:nvGrpSpPr>
        <p:grpSpPr>
          <a:xfrm>
            <a:off x="8555669" y="5213059"/>
            <a:ext cx="670474" cy="487332"/>
            <a:chOff x="5912378" y="3043536"/>
            <a:chExt cx="476808" cy="346566"/>
          </a:xfrm>
          <a:solidFill>
            <a:schemeClr val="accent2"/>
          </a:solidFill>
        </p:grpSpPr>
        <p:sp>
          <p:nvSpPr>
            <p:cNvPr id="42" name="Pentagon 9"/>
            <p:cNvSpPr/>
            <p:nvPr/>
          </p:nvSpPr>
          <p:spPr>
            <a:xfrm rot="10800000" flipH="1">
              <a:off x="5912378" y="3043536"/>
              <a:ext cx="476808" cy="346566"/>
            </a:xfrm>
            <a:prstGeom prst="homePlate">
              <a:avLst>
                <a:gd name="adj" fmla="val 2383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5829"/>
              <a:endParaRPr lang="en-GB" sz="2531">
                <a:solidFill>
                  <a:schemeClr val="accent1"/>
                </a:solidFill>
                <a:latin typeface="微软雅黑" panose="020B0503020204020204" pitchFamily="34" charset="-122"/>
                <a:ea typeface="微软雅黑" panose="020B0503020204020204" pitchFamily="34" charset="-122"/>
              </a:endParaRPr>
            </a:p>
          </p:txBody>
        </p:sp>
        <p:grpSp>
          <p:nvGrpSpPr>
            <p:cNvPr id="43" name="Group 12"/>
            <p:cNvGrpSpPr/>
            <p:nvPr/>
          </p:nvGrpSpPr>
          <p:grpSpPr>
            <a:xfrm>
              <a:off x="5985331" y="3091890"/>
              <a:ext cx="264199" cy="264651"/>
              <a:chOff x="9145588" y="4435475"/>
              <a:chExt cx="464344" cy="465138"/>
            </a:xfrm>
            <a:grpFill/>
          </p:grpSpPr>
          <p:sp>
            <p:nvSpPr>
              <p:cNvPr id="44"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5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5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5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defTabSz="321457" hangingPunct="0"/>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grpSp>
        <p:nvGrpSpPr>
          <p:cNvPr id="53" name="组合 52"/>
          <p:cNvGrpSpPr/>
          <p:nvPr/>
        </p:nvGrpSpPr>
        <p:grpSpPr>
          <a:xfrm>
            <a:off x="9409459" y="2173697"/>
            <a:ext cx="2750051" cy="1037044"/>
            <a:chOff x="1046581" y="1669167"/>
            <a:chExt cx="1955699" cy="737494"/>
          </a:xfrm>
        </p:grpSpPr>
        <p:sp>
          <p:nvSpPr>
            <p:cNvPr id="54" name="TextBox 53"/>
            <p:cNvSpPr txBox="1"/>
            <p:nvPr/>
          </p:nvSpPr>
          <p:spPr>
            <a:xfrm>
              <a:off x="1078513"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1046581" y="1669167"/>
              <a:ext cx="820782" cy="246235"/>
            </a:xfrm>
            <a:prstGeom prst="rect">
              <a:avLst/>
            </a:prstGeom>
            <a:noFill/>
          </p:spPr>
          <p:txBody>
            <a:bodyPr wrap="none" lIns="0" tIns="0" rIns="0" bIns="0" rtlCol="0" anchor="t">
              <a:spAutoFit/>
            </a:bodyPr>
            <a:lstStyle/>
            <a:p>
              <a:pPr algn="ctr"/>
              <a:r>
                <a:rPr lang="zh-CN" altLang="en-US" sz="2250" dirty="0">
                  <a:latin typeface="微软雅黑" panose="020B0503020204020204" pitchFamily="34" charset="-122"/>
                  <a:ea typeface="微软雅黑" panose="020B0503020204020204" pitchFamily="34" charset="-122"/>
                </a:rPr>
                <a:t>标题文字</a:t>
              </a:r>
              <a:endParaRPr lang="en-US" sz="2250" dirty="0">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9422853" y="3684359"/>
            <a:ext cx="2736657" cy="1037044"/>
            <a:chOff x="1056106" y="1669167"/>
            <a:chExt cx="1946174" cy="737494"/>
          </a:xfrm>
        </p:grpSpPr>
        <p:sp>
          <p:nvSpPr>
            <p:cNvPr id="57" name="TextBox 56"/>
            <p:cNvSpPr txBox="1"/>
            <p:nvPr/>
          </p:nvSpPr>
          <p:spPr>
            <a:xfrm>
              <a:off x="1078513"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1056106" y="1669167"/>
              <a:ext cx="820782" cy="246235"/>
            </a:xfrm>
            <a:prstGeom prst="rect">
              <a:avLst/>
            </a:prstGeom>
            <a:noFill/>
          </p:spPr>
          <p:txBody>
            <a:bodyPr wrap="none" lIns="0" tIns="0" rIns="0" bIns="0" rtlCol="0" anchor="t">
              <a:spAutoFit/>
            </a:bodyPr>
            <a:lstStyle/>
            <a:p>
              <a:pPr algn="ctr"/>
              <a:r>
                <a:rPr lang="zh-CN" altLang="en-US" sz="2250" dirty="0">
                  <a:solidFill>
                    <a:schemeClr val="bg2"/>
                  </a:solidFill>
                  <a:latin typeface="微软雅黑" panose="020B0503020204020204" pitchFamily="34" charset="-122"/>
                  <a:ea typeface="微软雅黑" panose="020B0503020204020204" pitchFamily="34" charset="-122"/>
                </a:rPr>
                <a:t>标题文字</a:t>
              </a:r>
              <a:endParaRPr lang="en-US" sz="2250" dirty="0">
                <a:solidFill>
                  <a:schemeClr val="bg2"/>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9422853" y="5130895"/>
            <a:ext cx="2736657" cy="1037044"/>
            <a:chOff x="1056106" y="1669167"/>
            <a:chExt cx="1946174" cy="737494"/>
          </a:xfrm>
        </p:grpSpPr>
        <p:sp>
          <p:nvSpPr>
            <p:cNvPr id="60" name="TextBox 59"/>
            <p:cNvSpPr txBox="1"/>
            <p:nvPr/>
          </p:nvSpPr>
          <p:spPr>
            <a:xfrm>
              <a:off x="1078513" y="1958240"/>
              <a:ext cx="1923767" cy="448421"/>
            </a:xfrm>
            <a:prstGeom prst="rect">
              <a:avLst/>
            </a:prstGeom>
            <a:noFill/>
          </p:spPr>
          <p:txBody>
            <a:bodyPr wrap="square" lIns="0" tIns="0" rtlCol="0" anchor="t">
              <a:spAutoFit/>
            </a:bodyPr>
            <a:lstStyle/>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a:p>
              <a:r>
                <a:rPr lang="zh-CN" altLang="en-US" sz="1266"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1266" dirty="0">
                <a:solidFill>
                  <a:schemeClr val="accent1"/>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1056106" y="1669167"/>
              <a:ext cx="820782" cy="246235"/>
            </a:xfrm>
            <a:prstGeom prst="rect">
              <a:avLst/>
            </a:prstGeom>
            <a:noFill/>
          </p:spPr>
          <p:txBody>
            <a:bodyPr wrap="none" lIns="0" tIns="0" rIns="0" bIns="0" rtlCol="0" anchor="t">
              <a:spAutoFit/>
            </a:bodyPr>
            <a:lstStyle/>
            <a:p>
              <a:pPr algn="ctr"/>
              <a:r>
                <a:rPr lang="zh-CN" altLang="en-US" sz="2250" dirty="0">
                  <a:solidFill>
                    <a:schemeClr val="tx2"/>
                  </a:solidFill>
                  <a:latin typeface="微软雅黑" panose="020B0503020204020204" pitchFamily="34" charset="-122"/>
                  <a:ea typeface="微软雅黑" panose="020B0503020204020204" pitchFamily="34" charset="-122"/>
                </a:rPr>
                <a:t>标题文字</a:t>
              </a:r>
              <a:endParaRPr lang="en-US" sz="2250" dirty="0">
                <a:solidFill>
                  <a:schemeClr val="tx2"/>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94155" y="341250"/>
            <a:ext cx="4000834" cy="438581"/>
            <a:chOff x="568442" y="319364"/>
            <a:chExt cx="3793593" cy="415864"/>
          </a:xfrm>
        </p:grpSpPr>
        <p:sp>
          <p:nvSpPr>
            <p:cNvPr id="63" name="文本框 23"/>
            <p:cNvSpPr txBox="1"/>
            <p:nvPr/>
          </p:nvSpPr>
          <p:spPr>
            <a:xfrm>
              <a:off x="665958" y="319364"/>
              <a:ext cx="1897225" cy="415864"/>
            </a:xfrm>
            <a:prstGeom prst="rect">
              <a:avLst/>
            </a:prstGeom>
            <a:noFill/>
          </p:spPr>
          <p:txBody>
            <a:bodyPr wrap="none" rtlCol="0">
              <a:spAutoFit/>
            </a:bodyPr>
            <a:lstStyle/>
            <a:p>
              <a:r>
                <a:rPr lang="zh-CN" altLang="en-US" sz="2250" dirty="0">
                  <a:solidFill>
                    <a:schemeClr val="accent1"/>
                  </a:solidFill>
                  <a:latin typeface="微软雅黑" panose="020B0503020204020204" pitchFamily="34" charset="-122"/>
                  <a:ea typeface="微软雅黑" panose="020B0503020204020204" pitchFamily="34" charset="-122"/>
                </a:rPr>
                <a:t>标题文字内容 </a:t>
              </a:r>
            </a:p>
          </p:txBody>
        </p:sp>
        <p:sp>
          <p:nvSpPr>
            <p:cNvPr id="64" name="等腰三角形 6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5" name="文本框 23"/>
            <p:cNvSpPr txBox="1"/>
            <p:nvPr/>
          </p:nvSpPr>
          <p:spPr>
            <a:xfrm>
              <a:off x="2306003" y="429775"/>
              <a:ext cx="2056032" cy="292685"/>
            </a:xfrm>
            <a:prstGeom prst="rect">
              <a:avLst/>
            </a:prstGeom>
            <a:noFill/>
          </p:spPr>
          <p:txBody>
            <a:bodyPr wrap="none" rtlCol="0">
              <a:spAutoFit/>
            </a:bodyPr>
            <a:lstStyle/>
            <a:p>
              <a:r>
                <a:rPr lang="en-US" altLang="zh-CN" sz="1406" dirty="0">
                  <a:solidFill>
                    <a:schemeClr val="accent1">
                      <a:lumMod val="25000"/>
                      <a:lumOff val="75000"/>
                    </a:schemeClr>
                  </a:solidFill>
                  <a:latin typeface="微软雅黑" panose="020B0503020204020204" pitchFamily="34" charset="-122"/>
                  <a:ea typeface="微软雅黑" panose="020B0503020204020204" pitchFamily="34" charset="-122"/>
                </a:rPr>
                <a:t>  Click here to add Title</a:t>
              </a:r>
              <a:endParaRPr lang="zh-CN" altLang="en-US" sz="1406"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78593575"/>
      </p:ext>
    </p:extLst>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0-#ppt_w/2"/>
                                          </p:val>
                                        </p:tav>
                                        <p:tav tm="100000">
                                          <p:val>
                                            <p:strVal val="#ppt_x"/>
                                          </p:val>
                                        </p:tav>
                                      </p:tavLst>
                                    </p:anim>
                                    <p:anim calcmode="lin" valueType="num">
                                      <p:cBhvr additive="base">
                                        <p:cTn id="30" dur="500" fill="hold"/>
                                        <p:tgtEl>
                                          <p:spTgt spid="2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1+#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1+#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1+#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1+#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1+#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276B9BE-C5AB-483F-B983-EE4E84F6A22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34"/>
</p:tagLst>
</file>

<file path=ppt/theme/theme1.xml><?xml version="1.0" encoding="utf-8"?>
<a:theme xmlns:a="http://schemas.openxmlformats.org/drawingml/2006/main" name="第一PPT，www.1ppt.com">
  <a:themeElements>
    <a:clrScheme name="自定义 885">
      <a:dk1>
        <a:srgbClr val="C00000"/>
      </a:dk1>
      <a:lt1>
        <a:srgbClr val="C00000"/>
      </a:lt1>
      <a:dk2>
        <a:srgbClr val="C00000"/>
      </a:dk2>
      <a:lt2>
        <a:srgbClr val="C00000"/>
      </a:lt2>
      <a:accent1>
        <a:srgbClr val="000000"/>
      </a:accent1>
      <a:accent2>
        <a:srgbClr val="FFFFFF"/>
      </a:accent2>
      <a:accent3>
        <a:srgbClr val="000000"/>
      </a:accent3>
      <a:accent4>
        <a:srgbClr val="000000"/>
      </a:accent4>
      <a:accent5>
        <a:srgbClr val="000000"/>
      </a:accent5>
      <a:accent6>
        <a:srgbClr val="000000"/>
      </a:accent6>
      <a:hlink>
        <a:srgbClr val="000000"/>
      </a:hlink>
      <a:folHlink>
        <a:srgbClr val="0000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3665</Words>
  <Application>Microsoft Office PowerPoint</Application>
  <PresentationFormat>自定义</PresentationFormat>
  <Paragraphs>405</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公安机关</dc:title>
  <dc:creator/>
  <cp:keywords>www.1ppt.com</cp:keywords>
  <cp:lastModifiedBy/>
  <cp:revision>1</cp:revision>
  <dcterms:created xsi:type="dcterms:W3CDTF">2016-10-17T14:00:15Z</dcterms:created>
  <dcterms:modified xsi:type="dcterms:W3CDTF">2019-03-07T14:41:48Z</dcterms:modified>
</cp:coreProperties>
</file>