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7" r:id="rId3"/>
    <p:sldId id="258" r:id="rId4"/>
    <p:sldId id="259" r:id="rId5"/>
    <p:sldId id="256" r:id="rId6"/>
    <p:sldId id="260" r:id="rId7"/>
    <p:sldId id="261" r:id="rId8"/>
    <p:sldId id="262" r:id="rId9"/>
    <p:sldId id="263" r:id="rId10"/>
    <p:sldId id="264" r:id="rId11"/>
    <p:sldId id="265" r:id="rId12"/>
    <p:sldId id="266" r:id="rId13"/>
    <p:sldId id="267" r:id="rId14"/>
    <p:sldId id="270" r:id="rId15"/>
    <p:sldId id="269" r:id="rId16"/>
    <p:sldId id="268" r:id="rId17"/>
    <p:sldId id="271" r:id="rId18"/>
    <p:sldId id="272" r:id="rId19"/>
    <p:sldId id="273" r:id="rId20"/>
    <p:sldId id="274" r:id="rId21"/>
    <p:sldId id="275" r:id="rId22"/>
    <p:sldId id="277" r:id="rId23"/>
    <p:sldId id="278" r:id="rId24"/>
    <p:sldId id="279" r:id="rId25"/>
    <p:sldId id="280" r:id="rId26"/>
    <p:sldId id="276"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15" autoAdjust="0"/>
  </p:normalViewPr>
  <p:slideViewPr>
    <p:cSldViewPr snapToGrid="0">
      <p:cViewPr varScale="1">
        <p:scale>
          <a:sx n="58" d="100"/>
          <a:sy n="58" d="100"/>
        </p:scale>
        <p:origin x="-78"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012060"/>
            </a:solidFill>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cat>
            <c:strRef>
              <c:f>Sheet1!$A$2:$A$6</c:f>
              <c:strCache>
                <c:ptCount val="5"/>
                <c:pt idx="0">
                  <c:v>A</c:v>
                </c:pt>
                <c:pt idx="1">
                  <c:v>B</c:v>
                </c:pt>
                <c:pt idx="2">
                  <c:v>C</c:v>
                </c:pt>
                <c:pt idx="3">
                  <c:v>D</c:v>
                </c:pt>
                <c:pt idx="4">
                  <c:v>E</c:v>
                </c:pt>
              </c:strCache>
            </c:strRef>
          </c:cat>
          <c:val>
            <c:numRef>
              <c:f>Sheet1!$B$2:$B$6</c:f>
              <c:numCache>
                <c:formatCode>General</c:formatCode>
                <c:ptCount val="5"/>
                <c:pt idx="0">
                  <c:v>430</c:v>
                </c:pt>
                <c:pt idx="1">
                  <c:v>688</c:v>
                </c:pt>
                <c:pt idx="2">
                  <c:v>389</c:v>
                </c:pt>
                <c:pt idx="3">
                  <c:v>650</c:v>
                </c:pt>
                <c:pt idx="4">
                  <c:v>910</c:v>
                </c:pt>
              </c:numCache>
            </c:numRef>
          </c:val>
        </c:ser>
        <c:dLbls>
          <c:showLegendKey val="0"/>
          <c:showVal val="0"/>
          <c:showCatName val="0"/>
          <c:showSerName val="0"/>
          <c:showPercent val="0"/>
          <c:showBubbleSize val="0"/>
        </c:dLbls>
        <c:gapWidth val="150"/>
        <c:overlap val="100"/>
        <c:axId val="123146624"/>
        <c:axId val="123148160"/>
      </c:barChart>
      <c:catAx>
        <c:axId val="123146624"/>
        <c:scaling>
          <c:orientation val="minMax"/>
        </c:scaling>
        <c:delete val="0"/>
        <c:axPos val="b"/>
        <c:numFmt formatCode="General" sourceLinked="0"/>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endParaRPr lang="zh-CN"/>
          </a:p>
        </c:txPr>
        <c:crossAx val="123148160"/>
        <c:crosses val="autoZero"/>
        <c:auto val="1"/>
        <c:lblAlgn val="ctr"/>
        <c:lblOffset val="100"/>
        <c:noMultiLvlLbl val="0"/>
      </c:catAx>
      <c:valAx>
        <c:axId val="123148160"/>
        <c:scaling>
          <c:orientation val="minMax"/>
        </c:scaling>
        <c:delete val="0"/>
        <c:axPos val="l"/>
        <c:majorGridlines>
          <c:spPr>
            <a:ln w="9525" cap="flat" cmpd="sng" algn="ctr">
              <a:noFill/>
              <a:prstDash val="solid"/>
              <a:round/>
            </a:ln>
          </c:spPr>
        </c:majorGridlines>
        <c:numFmt formatCode="General" sourceLinked="1"/>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endParaRPr lang="zh-CN"/>
          </a:p>
        </c:txPr>
        <c:crossAx val="123146624"/>
        <c:crosses val="autoZero"/>
        <c:crossBetween val="between"/>
      </c:valAx>
    </c:plotArea>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系列 1</c:v>
                </c:pt>
              </c:strCache>
            </c:strRef>
          </c:tx>
          <c:spPr>
            <a:solidFill>
              <a:srgbClr val="012060"/>
            </a:solidFill>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cat>
            <c:strRef>
              <c:f>Sheet1!$A$2:$A$6</c:f>
              <c:strCache>
                <c:ptCount val="5"/>
                <c:pt idx="0">
                  <c:v>A</c:v>
                </c:pt>
                <c:pt idx="1">
                  <c:v>B</c:v>
                </c:pt>
                <c:pt idx="2">
                  <c:v>C</c:v>
                </c:pt>
                <c:pt idx="3">
                  <c:v>D</c:v>
                </c:pt>
                <c:pt idx="4">
                  <c:v>E</c:v>
                </c:pt>
              </c:strCache>
            </c:strRef>
          </c:cat>
          <c:val>
            <c:numRef>
              <c:f>Sheet1!$B$2:$B$6</c:f>
              <c:numCache>
                <c:formatCode>General</c:formatCode>
                <c:ptCount val="5"/>
                <c:pt idx="0">
                  <c:v>528</c:v>
                </c:pt>
                <c:pt idx="1">
                  <c:v>253</c:v>
                </c:pt>
                <c:pt idx="2">
                  <c:v>430</c:v>
                </c:pt>
                <c:pt idx="3">
                  <c:v>571</c:v>
                </c:pt>
                <c:pt idx="4">
                  <c:v>757</c:v>
                </c:pt>
              </c:numCache>
            </c:numRef>
          </c:val>
        </c:ser>
        <c:dLbls>
          <c:showLegendKey val="0"/>
          <c:showVal val="0"/>
          <c:showCatName val="0"/>
          <c:showSerName val="0"/>
          <c:showPercent val="0"/>
          <c:showBubbleSize val="0"/>
        </c:dLbls>
        <c:gapWidth val="150"/>
        <c:overlap val="100"/>
        <c:axId val="123171968"/>
        <c:axId val="123173504"/>
      </c:barChart>
      <c:catAx>
        <c:axId val="123171968"/>
        <c:scaling>
          <c:orientation val="minMax"/>
        </c:scaling>
        <c:delete val="0"/>
        <c:axPos val="b"/>
        <c:numFmt formatCode="General" sourceLinked="0"/>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endParaRPr lang="zh-CN"/>
          </a:p>
        </c:txPr>
        <c:crossAx val="123173504"/>
        <c:crosses val="autoZero"/>
        <c:auto val="1"/>
        <c:lblAlgn val="ctr"/>
        <c:lblOffset val="100"/>
        <c:noMultiLvlLbl val="0"/>
      </c:catAx>
      <c:valAx>
        <c:axId val="123173504"/>
        <c:scaling>
          <c:orientation val="minMax"/>
        </c:scaling>
        <c:delete val="0"/>
        <c:axPos val="l"/>
        <c:majorGridlines>
          <c:spPr>
            <a:ln w="9525" cap="flat" cmpd="sng" algn="ctr">
              <a:noFill/>
              <a:prstDash val="solid"/>
              <a:round/>
            </a:ln>
          </c:spPr>
        </c:majorGridlines>
        <c:numFmt formatCode="General" sourceLinked="1"/>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endParaRPr lang="zh-CN"/>
          </a:p>
        </c:txPr>
        <c:crossAx val="123171968"/>
        <c:crosses val="autoZero"/>
        <c:crossBetween val="between"/>
      </c:valAx>
    </c:plotArea>
    <c:plotVisOnly val="1"/>
    <c:dispBlanksAs val="gap"/>
    <c:showDLblsOverMax val="0"/>
  </c:chart>
  <c:txPr>
    <a:bodyPr/>
    <a:lstStyle/>
    <a:p>
      <a:pPr>
        <a:defRPr lang="zh-CN" sz="1800"/>
      </a:pPr>
      <a:endParaRPr lang="zh-CN"/>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022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9985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3443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4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7197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761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58554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28109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0157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18397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7881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864085" y="644745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12060"/>
                </a:solidFill>
                <a:effectLst/>
                <a:uLnTx/>
                <a:uFillTx/>
              </a:rPr>
              <a:t>PPT</a:t>
            </a:r>
            <a:r>
              <a:rPr kumimoji="0" lang="zh-CN" altLang="en-US" sz="100" b="0" i="0" u="none" strike="noStrike" kern="0" cap="none" spc="0" normalizeH="0" baseline="0" noProof="0" dirty="0" smtClean="0">
                <a:ln>
                  <a:noFill/>
                </a:ln>
                <a:solidFill>
                  <a:srgbClr val="012060"/>
                </a:solidFill>
                <a:effectLst/>
                <a:uLnTx/>
                <a:uFillTx/>
              </a:rPr>
              <a:t>模板下载：</a:t>
            </a:r>
            <a:r>
              <a:rPr kumimoji="0" lang="en-US" altLang="zh-CN" sz="100" b="0" i="0" u="none" strike="noStrike" kern="0" cap="none" spc="0" normalizeH="0" baseline="0" noProof="0" dirty="0" smtClean="0">
                <a:ln>
                  <a:noFill/>
                </a:ln>
                <a:solidFill>
                  <a:srgbClr val="012060"/>
                </a:solidFill>
                <a:effectLst/>
                <a:uLnTx/>
                <a:uFillTx/>
              </a:rPr>
              <a:t>www.1ppt.com/moban/     </a:t>
            </a:r>
            <a:r>
              <a:rPr kumimoji="0" lang="zh-CN" altLang="en-US" sz="100" b="0" i="0" u="none" strike="noStrike" kern="0" cap="none" spc="0" normalizeH="0" baseline="0" noProof="0" dirty="0" smtClean="0">
                <a:ln>
                  <a:noFill/>
                </a:ln>
                <a:solidFill>
                  <a:srgbClr val="012060"/>
                </a:solidFill>
                <a:effectLst/>
                <a:uLnTx/>
                <a:uFillTx/>
              </a:rPr>
              <a:t>行业</a:t>
            </a:r>
            <a:r>
              <a:rPr kumimoji="0" lang="en-US" altLang="zh-CN" sz="100" b="0" i="0" u="none" strike="noStrike" kern="0" cap="none" spc="0" normalizeH="0" baseline="0" noProof="0" dirty="0" smtClean="0">
                <a:ln>
                  <a:noFill/>
                </a:ln>
                <a:solidFill>
                  <a:srgbClr val="012060"/>
                </a:solidFill>
                <a:effectLst/>
                <a:uLnTx/>
                <a:uFillTx/>
              </a:rPr>
              <a:t>PPT</a:t>
            </a:r>
            <a:r>
              <a:rPr kumimoji="0" lang="zh-CN" altLang="en-US" sz="100" b="0" i="0" u="none" strike="noStrike" kern="0" cap="none" spc="0" normalizeH="0" baseline="0" noProof="0" dirty="0" smtClean="0">
                <a:ln>
                  <a:noFill/>
                </a:ln>
                <a:solidFill>
                  <a:srgbClr val="012060"/>
                </a:solidFill>
                <a:effectLst/>
                <a:uLnTx/>
                <a:uFillTx/>
              </a:rPr>
              <a:t>模板：</a:t>
            </a:r>
            <a:r>
              <a:rPr kumimoji="0" lang="en-US" altLang="zh-CN" sz="100" b="0" i="0" u="none" strike="noStrike" kern="0" cap="none" spc="0" normalizeH="0" baseline="0" noProof="0" dirty="0" smtClean="0">
                <a:ln>
                  <a:noFill/>
                </a:ln>
                <a:solidFill>
                  <a:srgbClr val="01206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12060"/>
                </a:solidFill>
                <a:effectLst/>
                <a:uLnTx/>
                <a:uFillTx/>
              </a:rPr>
              <a:t>节日</a:t>
            </a:r>
            <a:r>
              <a:rPr kumimoji="0" lang="en-US" altLang="zh-CN" sz="100" b="0" i="0" u="none" strike="noStrike" kern="0" cap="none" spc="0" normalizeH="0" baseline="0" noProof="0" dirty="0" smtClean="0">
                <a:ln>
                  <a:noFill/>
                </a:ln>
                <a:solidFill>
                  <a:srgbClr val="012060"/>
                </a:solidFill>
                <a:effectLst/>
                <a:uLnTx/>
                <a:uFillTx/>
              </a:rPr>
              <a:t>PPT</a:t>
            </a:r>
            <a:r>
              <a:rPr kumimoji="0" lang="zh-CN" altLang="en-US" sz="100" b="0" i="0" u="none" strike="noStrike" kern="0" cap="none" spc="0" normalizeH="0" baseline="0" noProof="0" dirty="0" smtClean="0">
                <a:ln>
                  <a:noFill/>
                </a:ln>
                <a:solidFill>
                  <a:srgbClr val="012060"/>
                </a:solidFill>
                <a:effectLst/>
                <a:uLnTx/>
                <a:uFillTx/>
              </a:rPr>
              <a:t>模板：</a:t>
            </a:r>
            <a:r>
              <a:rPr kumimoji="0" lang="en-US" altLang="zh-CN" sz="100" b="0" i="0" u="none" strike="noStrike" kern="0" cap="none" spc="0" normalizeH="0" baseline="0" noProof="0" dirty="0" smtClean="0">
                <a:ln>
                  <a:noFill/>
                </a:ln>
                <a:solidFill>
                  <a:srgbClr val="012060"/>
                </a:solidFill>
                <a:effectLst/>
                <a:uLnTx/>
                <a:uFillTx/>
              </a:rPr>
              <a:t>www.1ppt.com/jieri/           PPT</a:t>
            </a:r>
            <a:r>
              <a:rPr kumimoji="0" lang="zh-CN" altLang="en-US" sz="100" b="0" i="0" u="none" strike="noStrike" kern="0" cap="none" spc="0" normalizeH="0" baseline="0" noProof="0" dirty="0" smtClean="0">
                <a:ln>
                  <a:noFill/>
                </a:ln>
                <a:solidFill>
                  <a:srgbClr val="012060"/>
                </a:solidFill>
                <a:effectLst/>
                <a:uLnTx/>
                <a:uFillTx/>
              </a:rPr>
              <a:t>素材下载：</a:t>
            </a:r>
            <a:r>
              <a:rPr kumimoji="0" lang="en-US" altLang="zh-CN" sz="100" b="0" i="0" u="none" strike="noStrike" kern="0" cap="none" spc="0" normalizeH="0" baseline="0" noProof="0" dirty="0" smtClean="0">
                <a:ln>
                  <a:noFill/>
                </a:ln>
                <a:solidFill>
                  <a:srgbClr val="01206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12060"/>
                </a:solidFill>
                <a:effectLst/>
                <a:uLnTx/>
                <a:uFillTx/>
              </a:rPr>
              <a:t>PPT</a:t>
            </a:r>
            <a:r>
              <a:rPr kumimoji="0" lang="zh-CN" altLang="en-US" sz="100" b="0" i="0" u="none" strike="noStrike" kern="0" cap="none" spc="0" normalizeH="0" baseline="0" noProof="0" dirty="0" smtClean="0">
                <a:ln>
                  <a:noFill/>
                </a:ln>
                <a:solidFill>
                  <a:srgbClr val="012060"/>
                </a:solidFill>
                <a:effectLst/>
                <a:uLnTx/>
                <a:uFillTx/>
              </a:rPr>
              <a:t>背景图片：</a:t>
            </a:r>
            <a:r>
              <a:rPr kumimoji="0" lang="en-US" altLang="zh-CN" sz="100" b="0" i="0" u="none" strike="noStrike" kern="0" cap="none" spc="0" normalizeH="0" baseline="0" noProof="0" dirty="0" smtClean="0">
                <a:ln>
                  <a:noFill/>
                </a:ln>
                <a:solidFill>
                  <a:srgbClr val="012060"/>
                </a:solidFill>
                <a:effectLst/>
                <a:uLnTx/>
                <a:uFillTx/>
              </a:rPr>
              <a:t>www.1ppt.com/beijing/      PPT</a:t>
            </a:r>
            <a:r>
              <a:rPr kumimoji="0" lang="zh-CN" altLang="en-US" sz="100" b="0" i="0" u="none" strike="noStrike" kern="0" cap="none" spc="0" normalizeH="0" baseline="0" noProof="0" dirty="0" smtClean="0">
                <a:ln>
                  <a:noFill/>
                </a:ln>
                <a:solidFill>
                  <a:srgbClr val="012060"/>
                </a:solidFill>
                <a:effectLst/>
                <a:uLnTx/>
                <a:uFillTx/>
              </a:rPr>
              <a:t>图表下载：</a:t>
            </a:r>
            <a:r>
              <a:rPr kumimoji="0" lang="en-US" altLang="zh-CN" sz="100" b="0" i="0" u="none" strike="noStrike" kern="0" cap="none" spc="0" normalizeH="0" baseline="0" noProof="0" dirty="0" smtClean="0">
                <a:ln>
                  <a:noFill/>
                </a:ln>
                <a:solidFill>
                  <a:srgbClr val="01206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12060"/>
                </a:solidFill>
                <a:effectLst/>
                <a:uLnTx/>
                <a:uFillTx/>
              </a:rPr>
              <a:t>优秀</a:t>
            </a:r>
            <a:r>
              <a:rPr kumimoji="0" lang="en-US" altLang="zh-CN" sz="100" b="0" i="0" u="none" strike="noStrike" kern="0" cap="none" spc="0" normalizeH="0" baseline="0" noProof="0" dirty="0" smtClean="0">
                <a:ln>
                  <a:noFill/>
                </a:ln>
                <a:solidFill>
                  <a:srgbClr val="012060"/>
                </a:solidFill>
                <a:effectLst/>
                <a:uLnTx/>
                <a:uFillTx/>
              </a:rPr>
              <a:t>PPT</a:t>
            </a:r>
            <a:r>
              <a:rPr kumimoji="0" lang="zh-CN" altLang="en-US" sz="100" b="0" i="0" u="none" strike="noStrike" kern="0" cap="none" spc="0" normalizeH="0" baseline="0" noProof="0" dirty="0" smtClean="0">
                <a:ln>
                  <a:noFill/>
                </a:ln>
                <a:solidFill>
                  <a:srgbClr val="012060"/>
                </a:solidFill>
                <a:effectLst/>
                <a:uLnTx/>
                <a:uFillTx/>
              </a:rPr>
              <a:t>下载：</a:t>
            </a:r>
            <a:r>
              <a:rPr kumimoji="0" lang="en-US" altLang="zh-CN" sz="100" b="0" i="0" u="none" strike="noStrike" kern="0" cap="none" spc="0" normalizeH="0" baseline="0" noProof="0" dirty="0" smtClean="0">
                <a:ln>
                  <a:noFill/>
                </a:ln>
                <a:solidFill>
                  <a:srgbClr val="012060"/>
                </a:solidFill>
                <a:effectLst/>
                <a:uLnTx/>
                <a:uFillTx/>
              </a:rPr>
              <a:t>www.1ppt.com/xiazai/        PPT</a:t>
            </a:r>
            <a:r>
              <a:rPr kumimoji="0" lang="zh-CN" altLang="en-US" sz="100" b="0" i="0" u="none" strike="noStrike" kern="0" cap="none" spc="0" normalizeH="0" baseline="0" noProof="0" dirty="0" smtClean="0">
                <a:ln>
                  <a:noFill/>
                </a:ln>
                <a:solidFill>
                  <a:srgbClr val="012060"/>
                </a:solidFill>
                <a:effectLst/>
                <a:uLnTx/>
                <a:uFillTx/>
              </a:rPr>
              <a:t>教程： </a:t>
            </a:r>
            <a:r>
              <a:rPr kumimoji="0" lang="en-US" altLang="zh-CN" sz="100" b="0" i="0" u="none" strike="noStrike" kern="0" cap="none" spc="0" normalizeH="0" baseline="0" noProof="0" dirty="0" smtClean="0">
                <a:ln>
                  <a:noFill/>
                </a:ln>
                <a:solidFill>
                  <a:srgbClr val="01206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12060"/>
                </a:solidFill>
                <a:effectLst/>
                <a:uLnTx/>
                <a:uFillTx/>
              </a:rPr>
              <a:t>Word</a:t>
            </a:r>
            <a:r>
              <a:rPr kumimoji="0" lang="zh-CN" altLang="en-US" sz="100" b="0" i="0" u="none" strike="noStrike" kern="0" cap="none" spc="0" normalizeH="0" baseline="0" noProof="0" dirty="0" smtClean="0">
                <a:ln>
                  <a:noFill/>
                </a:ln>
                <a:solidFill>
                  <a:srgbClr val="012060"/>
                </a:solidFill>
                <a:effectLst/>
                <a:uLnTx/>
                <a:uFillTx/>
              </a:rPr>
              <a:t>教程： </a:t>
            </a:r>
            <a:r>
              <a:rPr kumimoji="0" lang="en-US" altLang="zh-CN" sz="100" b="0" i="0" u="none" strike="noStrike" kern="0" cap="none" spc="0" normalizeH="0" baseline="0" noProof="0" dirty="0" smtClean="0">
                <a:ln>
                  <a:noFill/>
                </a:ln>
                <a:solidFill>
                  <a:srgbClr val="012060"/>
                </a:solidFill>
                <a:effectLst/>
                <a:uLnTx/>
                <a:uFillTx/>
              </a:rPr>
              <a:t>www.1ppt.com/word/              Excel</a:t>
            </a:r>
            <a:r>
              <a:rPr kumimoji="0" lang="zh-CN" altLang="en-US" sz="100" b="0" i="0" u="none" strike="noStrike" kern="0" cap="none" spc="0" normalizeH="0" baseline="0" noProof="0" dirty="0" smtClean="0">
                <a:ln>
                  <a:noFill/>
                </a:ln>
                <a:solidFill>
                  <a:srgbClr val="012060"/>
                </a:solidFill>
                <a:effectLst/>
                <a:uLnTx/>
                <a:uFillTx/>
              </a:rPr>
              <a:t>教程：</a:t>
            </a:r>
            <a:r>
              <a:rPr kumimoji="0" lang="en-US" altLang="zh-CN" sz="100" b="0" i="0" u="none" strike="noStrike" kern="0" cap="none" spc="0" normalizeH="0" baseline="0" noProof="0" dirty="0" smtClean="0">
                <a:ln>
                  <a:noFill/>
                </a:ln>
                <a:solidFill>
                  <a:srgbClr val="01206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12060"/>
                </a:solidFill>
                <a:effectLst/>
                <a:uLnTx/>
                <a:uFillTx/>
              </a:rPr>
              <a:t>资料下载：</a:t>
            </a:r>
            <a:r>
              <a:rPr kumimoji="0" lang="en-US" altLang="zh-CN" sz="100" b="0" i="0" u="none" strike="noStrike" kern="0" cap="none" spc="0" normalizeH="0" baseline="0" noProof="0" dirty="0" smtClean="0">
                <a:ln>
                  <a:noFill/>
                </a:ln>
                <a:solidFill>
                  <a:srgbClr val="012060"/>
                </a:solidFill>
                <a:effectLst/>
                <a:uLnTx/>
                <a:uFillTx/>
              </a:rPr>
              <a:t>www.1ppt.com/ziliao/                PPT</a:t>
            </a:r>
            <a:r>
              <a:rPr kumimoji="0" lang="zh-CN" altLang="en-US" sz="100" b="0" i="0" u="none" strike="noStrike" kern="0" cap="none" spc="0" normalizeH="0" baseline="0" noProof="0" dirty="0" smtClean="0">
                <a:ln>
                  <a:noFill/>
                </a:ln>
                <a:solidFill>
                  <a:srgbClr val="012060"/>
                </a:solidFill>
                <a:effectLst/>
                <a:uLnTx/>
                <a:uFillTx/>
              </a:rPr>
              <a:t>课件下载：</a:t>
            </a:r>
            <a:r>
              <a:rPr kumimoji="0" lang="en-US" altLang="zh-CN" sz="100" b="0" i="0" u="none" strike="noStrike" kern="0" cap="none" spc="0" normalizeH="0" baseline="0" noProof="0" dirty="0" smtClean="0">
                <a:ln>
                  <a:noFill/>
                </a:ln>
                <a:solidFill>
                  <a:srgbClr val="01206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12060"/>
                </a:solidFill>
                <a:effectLst/>
                <a:uLnTx/>
                <a:uFillTx/>
              </a:rPr>
              <a:t>范文下载：</a:t>
            </a:r>
            <a:r>
              <a:rPr kumimoji="0" lang="en-US" altLang="zh-CN" sz="100" b="0" i="0" u="none" strike="noStrike" kern="0" cap="none" spc="0" normalizeH="0" baseline="0" noProof="0" dirty="0" smtClean="0">
                <a:ln>
                  <a:noFill/>
                </a:ln>
                <a:solidFill>
                  <a:srgbClr val="012060"/>
                </a:solidFill>
                <a:effectLst/>
                <a:uLnTx/>
                <a:uFillTx/>
              </a:rPr>
              <a:t>www.1ppt.com/fanwen/             </a:t>
            </a:r>
            <a:r>
              <a:rPr kumimoji="0" lang="zh-CN" altLang="en-US" sz="100" b="0" i="0" u="none" strike="noStrike" kern="0" cap="none" spc="0" normalizeH="0" baseline="0" noProof="0" dirty="0" smtClean="0">
                <a:ln>
                  <a:noFill/>
                </a:ln>
                <a:solidFill>
                  <a:srgbClr val="012060"/>
                </a:solidFill>
                <a:effectLst/>
                <a:uLnTx/>
                <a:uFillTx/>
              </a:rPr>
              <a:t>试卷下载：</a:t>
            </a:r>
            <a:r>
              <a:rPr kumimoji="0" lang="en-US" altLang="zh-CN" sz="100" b="0" i="0" u="none" strike="noStrike" kern="0" cap="none" spc="0" normalizeH="0" baseline="0" noProof="0" dirty="0" smtClean="0">
                <a:ln>
                  <a:noFill/>
                </a:ln>
                <a:solidFill>
                  <a:srgbClr val="01206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12060"/>
                </a:solidFill>
                <a:effectLst/>
                <a:uLnTx/>
                <a:uFillTx/>
              </a:rPr>
              <a:t>教案下载：</a:t>
            </a:r>
            <a:r>
              <a:rPr kumimoji="0" lang="en-US" altLang="zh-CN" sz="100" b="0" i="0" u="none" strike="noStrike" kern="0" cap="none" spc="0" normalizeH="0" baseline="0" noProof="0" dirty="0" smtClean="0">
                <a:ln>
                  <a:noFill/>
                </a:ln>
                <a:solidFill>
                  <a:srgbClr val="012060"/>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12060"/>
                </a:solidFill>
                <a:effectLst/>
                <a:uLnTx/>
                <a:uFillTx/>
              </a:rPr>
              <a:t>字体下载：</a:t>
            </a:r>
            <a:r>
              <a:rPr kumimoji="0" lang="en-US" altLang="zh-CN" sz="100" b="0" i="0" u="none" strike="noStrike" kern="0" cap="none" spc="0" normalizeH="0" baseline="0" noProof="0" dirty="0" smtClean="0">
                <a:ln>
                  <a:noFill/>
                </a:ln>
                <a:solidFill>
                  <a:srgbClr val="012060"/>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12060"/>
                </a:solidFill>
                <a:effectLst/>
                <a:uLnTx/>
                <a:uFillTx/>
              </a:rPr>
              <a:t> </a:t>
            </a:r>
            <a:endParaRPr kumimoji="0" lang="zh-CN" altLang="en-US" sz="100" b="0" i="0" u="none" strike="noStrike" kern="0" cap="none" spc="0" normalizeH="0" baseline="0" noProof="0" dirty="0" smtClean="0">
              <a:ln>
                <a:noFill/>
              </a:ln>
              <a:solidFill>
                <a:srgbClr val="012060"/>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12060"/>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155463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jpeg"/><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4.wdp"/></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jpeg"/><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QQ截图20170114220118"/>
          <p:cNvPicPr>
            <a:picLocks noChangeAspect="1"/>
          </p:cNvPicPr>
          <p:nvPr/>
        </p:nvPicPr>
        <p:blipFill>
          <a:blip r:embed="rId5"/>
          <a:stretch>
            <a:fillRect/>
          </a:stretch>
        </p:blipFill>
        <p:spPr>
          <a:xfrm>
            <a:off x="-13970" y="5080"/>
            <a:ext cx="12213590" cy="4060825"/>
          </a:xfrm>
          <a:prstGeom prst="rect">
            <a:avLst/>
          </a:prstGeom>
        </p:spPr>
      </p:pic>
      <p:sp>
        <p:nvSpPr>
          <p:cNvPr id="15" name="PA_标题 1"/>
          <p:cNvSpPr txBox="1"/>
          <p:nvPr>
            <p:custDataLst>
              <p:tags r:id="rId1"/>
            </p:custDataLst>
          </p:nvPr>
        </p:nvSpPr>
        <p:spPr>
          <a:xfrm>
            <a:off x="910844" y="4380395"/>
            <a:ext cx="10364491" cy="1470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5400" dirty="0">
                <a:solidFill>
                  <a:srgbClr val="012060"/>
                </a:solidFill>
                <a:effectLst/>
                <a:latin typeface="华文中宋" panose="02010600040101010101" pitchFamily="2" charset="-122"/>
                <a:ea typeface="华文中宋" panose="02010600040101010101" pitchFamily="2" charset="-122"/>
              </a:rPr>
              <a:t>蓝色庄严公安警察</a:t>
            </a:r>
            <a:r>
              <a:rPr lang="en-US" altLang="zh-CN" sz="5400" dirty="0">
                <a:solidFill>
                  <a:srgbClr val="012060"/>
                </a:solidFill>
                <a:effectLst/>
                <a:latin typeface="华文中宋" panose="02010600040101010101" pitchFamily="2" charset="-122"/>
                <a:ea typeface="华文中宋" panose="02010600040101010101" pitchFamily="2" charset="-122"/>
              </a:rPr>
              <a:t>PPT</a:t>
            </a:r>
            <a:r>
              <a:rPr lang="zh-CN" altLang="en-US" sz="5400" dirty="0">
                <a:solidFill>
                  <a:srgbClr val="012060"/>
                </a:solidFill>
                <a:effectLst/>
                <a:latin typeface="华文中宋" panose="02010600040101010101" pitchFamily="2" charset="-122"/>
                <a:ea typeface="华文中宋" panose="02010600040101010101" pitchFamily="2" charset="-122"/>
              </a:rPr>
              <a:t>模板</a:t>
            </a:r>
          </a:p>
        </p:txBody>
      </p:sp>
      <p:sp>
        <p:nvSpPr>
          <p:cNvPr id="16" name="PA_副标题 2"/>
          <p:cNvSpPr txBox="1"/>
          <p:nvPr>
            <p:custDataLst>
              <p:tags r:id="rId2"/>
            </p:custDataLst>
          </p:nvPr>
        </p:nvSpPr>
        <p:spPr>
          <a:xfrm>
            <a:off x="1847186" y="5459419"/>
            <a:ext cx="8535463" cy="38356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适用于新年计划</a:t>
            </a:r>
            <a:r>
              <a:rPr lang="en-US" altLang="zh-CN"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a:t>
            </a:r>
            <a:r>
              <a:rPr lang="zh-CN" altLang="en-US"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工作汇报</a:t>
            </a:r>
            <a:r>
              <a:rPr lang="en-US" altLang="zh-CN"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a:t>
            </a:r>
            <a:r>
              <a:rPr lang="zh-CN" altLang="en-US"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部门培训</a:t>
            </a:r>
            <a:r>
              <a:rPr lang="en-US" altLang="zh-CN"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a:t>
            </a:r>
            <a:r>
              <a:rPr lang="zh-CN" altLang="en-US"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工作总结</a:t>
            </a:r>
            <a:r>
              <a:rPr lang="en-US" altLang="zh-CN"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a:t>
            </a:r>
            <a:r>
              <a:rPr lang="zh-CN" altLang="en-US" sz="16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工作计划</a:t>
            </a:r>
          </a:p>
        </p:txBody>
      </p:sp>
      <p:sp>
        <p:nvSpPr>
          <p:cNvPr id="17" name="PA_副标题 2"/>
          <p:cNvSpPr txBox="1"/>
          <p:nvPr>
            <p:custDataLst>
              <p:tags r:id="rId3"/>
            </p:custDataLst>
          </p:nvPr>
        </p:nvSpPr>
        <p:spPr>
          <a:xfrm>
            <a:off x="5232425" y="5814584"/>
            <a:ext cx="1656607" cy="311539"/>
          </a:xfrm>
          <a:prstGeom prst="rect">
            <a:avLst/>
          </a:prstGeom>
          <a:ln>
            <a:solidFill>
              <a:schemeClr val="bg1"/>
            </a:solid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400" dirty="0">
                <a:solidFill>
                  <a:schemeClr val="tx1">
                    <a:lumMod val="50000"/>
                    <a:lumOff val="50000"/>
                  </a:schemeClr>
                </a:solidFill>
                <a:effectLst/>
                <a:latin typeface="微软雅黑" panose="020B0503020204020204" pitchFamily="34" charset="-122"/>
                <a:ea typeface="微软雅黑" panose="020B0503020204020204" pitchFamily="34" charset="-122"/>
              </a:rPr>
              <a:t>汇报人</a:t>
            </a:r>
            <a:r>
              <a:rPr lang="zh-CN" altLang="en-US" sz="1400" dirty="0" smtClean="0">
                <a:solidFill>
                  <a:schemeClr val="tx1">
                    <a:lumMod val="50000"/>
                    <a:lumOff val="50000"/>
                  </a:schemeClr>
                </a:solidFill>
                <a:effectLst/>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第一</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PPT</a:t>
            </a:r>
            <a:endParaRPr lang="zh-CN" altLang="en-US" sz="1400" dirty="0">
              <a:solidFill>
                <a:schemeClr val="tx1">
                  <a:lumMod val="50000"/>
                  <a:lumOff val="50000"/>
                </a:schemeClr>
              </a:solidFill>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Effect transition="in" filter="fade">
                                      <p:cBhvr>
                                        <p:cTn id="13" dur="500"/>
                                        <p:tgtEl>
                                          <p:spTgt spid="16">
                                            <p:txEl>
                                              <p:pRg st="0" end="0"/>
                                            </p:txEl>
                                          </p:spTgt>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build="p"/>
      <p:bldP spid="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副标题 2"/>
          <p:cNvSpPr txBox="1"/>
          <p:nvPr/>
        </p:nvSpPr>
        <p:spPr>
          <a:xfrm>
            <a:off x="5552908" y="5205589"/>
            <a:ext cx="1656607" cy="311539"/>
          </a:xfrm>
          <a:prstGeom prst="rect">
            <a:avLst/>
          </a:prstGeom>
          <a:ln>
            <a:solidFill>
              <a:schemeClr val="bg1"/>
            </a:solidFill>
          </a:ln>
        </p:spPr>
        <p:txBody>
          <a:bodyPr vert="horz" lIns="91463" tIns="45731" rIns="91463" bIns="45731" rtlCol="0">
            <a:normAutofit fontScale="97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smtClean="0">
                <a:solidFill>
                  <a:schemeClr val="bg1"/>
                </a:solidFill>
                <a:latin typeface="微软雅黑" panose="020B0503020204020204" charset="-122"/>
                <a:ea typeface="微软雅黑" panose="020B0503020204020204" charset="-122"/>
              </a:rPr>
              <a:t>汇报：张三</a:t>
            </a:r>
            <a:endParaRPr lang="zh-CN" altLang="en-US" sz="1600" dirty="0">
              <a:solidFill>
                <a:schemeClr val="bg1"/>
              </a:solidFill>
              <a:latin typeface="微软雅黑" panose="020B0503020204020204" charset="-122"/>
              <a:ea typeface="微软雅黑" panose="020B0503020204020204" charset="-122"/>
            </a:endParaRPr>
          </a:p>
        </p:txBody>
      </p:sp>
      <p:sp>
        <p:nvSpPr>
          <p:cNvPr id="36" name="椭圆 35"/>
          <p:cNvSpPr/>
          <p:nvPr/>
        </p:nvSpPr>
        <p:spPr>
          <a:xfrm>
            <a:off x="5741563" y="3217222"/>
            <a:ext cx="715327" cy="715327"/>
          </a:xfrm>
          <a:prstGeom prst="ellipse">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1"/>
                </a:solidFill>
                <a:latin typeface="微软雅黑" panose="020B0503020204020204" charset="-122"/>
                <a:ea typeface="微软雅黑" panose="020B0503020204020204" charset="-122"/>
              </a:rPr>
              <a:t>vs</a:t>
            </a:r>
            <a:endParaRPr lang="zh-CN" altLang="en-US" sz="2400" dirty="0">
              <a:solidFill>
                <a:schemeClr val="bg1"/>
              </a:solidFill>
              <a:latin typeface="微软雅黑" panose="020B0503020204020204" charset="-122"/>
              <a:ea typeface="微软雅黑" panose="020B0503020204020204" charset="-122"/>
            </a:endParaRPr>
          </a:p>
        </p:txBody>
      </p:sp>
      <p:sp>
        <p:nvSpPr>
          <p:cNvPr id="37" name="Rectangle 1"/>
          <p:cNvSpPr/>
          <p:nvPr/>
        </p:nvSpPr>
        <p:spPr bwMode="auto">
          <a:xfrm>
            <a:off x="838836" y="1916606"/>
            <a:ext cx="3673344" cy="551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sz="2800" spc="130" dirty="0" smtClean="0">
                <a:solidFill>
                  <a:srgbClr val="012060"/>
                </a:solidFill>
                <a:latin typeface="微软雅黑" panose="020B0503020204020204" charset="-122"/>
                <a:ea typeface="微软雅黑" panose="020B0503020204020204" charset="-122"/>
                <a:cs typeface="Bebas Neue" charset="0"/>
                <a:sym typeface="Bebas Neue" charset="0"/>
              </a:rPr>
              <a:t>单击此处添加标题</a:t>
            </a:r>
          </a:p>
        </p:txBody>
      </p:sp>
      <p:sp>
        <p:nvSpPr>
          <p:cNvPr id="38" name="矩形 37"/>
          <p:cNvSpPr/>
          <p:nvPr/>
        </p:nvSpPr>
        <p:spPr>
          <a:xfrm>
            <a:off x="766809" y="2298809"/>
            <a:ext cx="4681712" cy="864235"/>
          </a:xfrm>
          <a:prstGeom prst="rect">
            <a:avLst/>
          </a:prstGeom>
        </p:spPr>
        <p:txBody>
          <a:bodyPr wrap="square">
            <a:spAutoFit/>
          </a:bodyPr>
          <a:lstStyle/>
          <a:p>
            <a:pPr defTabSz="1176655"/>
            <a:r>
              <a:rPr lang="zh-CN" altLang="en-US" sz="1000" dirty="0" smtClean="0">
                <a:solidFill>
                  <a:schemeClr val="tx1"/>
                </a:solidFill>
                <a:latin typeface="微软雅黑" panose="020B0503020204020204" charset="-122"/>
                <a:ea typeface="微软雅黑" panose="020B0503020204020204" charset="-122"/>
              </a:rPr>
              <a:t>     某某公司，</a:t>
            </a:r>
            <a:r>
              <a:rPr lang="zh-CN" altLang="en-US" sz="1000" dirty="0">
                <a:solidFill>
                  <a:schemeClr val="tx1"/>
                </a:solidFill>
                <a:latin typeface="微软雅黑" panose="020B0503020204020204" charset="-122"/>
                <a:ea typeface="微软雅黑" panose="020B0503020204020204" charset="-122"/>
              </a:rPr>
              <a:t>由</a:t>
            </a:r>
            <a:r>
              <a:rPr lang="zh-CN" altLang="en-US" sz="1000" dirty="0" smtClean="0">
                <a:solidFill>
                  <a:schemeClr val="tx1"/>
                </a:solidFill>
                <a:latin typeface="微软雅黑" panose="020B0503020204020204" charset="-122"/>
                <a:ea typeface="微软雅黑" panose="020B0503020204020204" charset="-122"/>
              </a:rPr>
              <a:t>香港（</a:t>
            </a:r>
            <a:r>
              <a:rPr lang="zh-CN" altLang="en-US" sz="1000" dirty="0">
                <a:solidFill>
                  <a:schemeClr val="tx1"/>
                </a:solidFill>
                <a:latin typeface="微软雅黑" panose="020B0503020204020204" charset="-122"/>
                <a:ea typeface="微软雅黑" panose="020B0503020204020204" charset="-122"/>
              </a:rPr>
              <a:t>集团）公司投资创建于</a:t>
            </a:r>
            <a:r>
              <a:rPr lang="en-US" altLang="zh-CN" sz="1000" dirty="0">
                <a:solidFill>
                  <a:schemeClr val="tx1"/>
                </a:solidFill>
                <a:latin typeface="微软雅黑" panose="020B0503020204020204" charset="-122"/>
                <a:ea typeface="微软雅黑" panose="020B0503020204020204" charset="-122"/>
              </a:rPr>
              <a:t>1991</a:t>
            </a:r>
            <a:r>
              <a:rPr lang="zh-CN" altLang="en-US" sz="1000" dirty="0">
                <a:solidFill>
                  <a:schemeClr val="tx1"/>
                </a:solidFill>
                <a:latin typeface="微软雅黑" panose="020B0503020204020204" charset="-122"/>
                <a:ea typeface="微软雅黑" panose="020B0503020204020204" charset="-122"/>
              </a:rPr>
              <a:t>年。是</a:t>
            </a:r>
            <a:r>
              <a:rPr lang="zh-CN" altLang="en-US" sz="1000" dirty="0" smtClean="0">
                <a:solidFill>
                  <a:schemeClr val="tx1"/>
                </a:solidFill>
                <a:latin typeface="微软雅黑" panose="020B0503020204020204" charset="-122"/>
                <a:ea typeface="微软雅黑" panose="020B0503020204020204" charset="-122"/>
              </a:rPr>
              <a:t>一数码电子系列</a:t>
            </a:r>
            <a:r>
              <a:rPr lang="zh-CN" altLang="en-US" sz="1000" dirty="0">
                <a:solidFill>
                  <a:schemeClr val="tx1"/>
                </a:solidFill>
                <a:latin typeface="微软雅黑" panose="020B0503020204020204" charset="-122"/>
                <a:ea typeface="微软雅黑" panose="020B0503020204020204" charset="-122"/>
              </a:rPr>
              <a:t>为配套，集设计、开发、生产、销售于一体的服饰公司。经过多年潜心经营，被誉为</a:t>
            </a:r>
            <a:r>
              <a:rPr lang="en-US" altLang="zh-CN" sz="1000" dirty="0">
                <a:solidFill>
                  <a:schemeClr val="tx1"/>
                </a:solidFill>
                <a:latin typeface="微软雅黑" panose="020B0503020204020204" charset="-122"/>
                <a:ea typeface="微软雅黑" panose="020B0503020204020204" charset="-122"/>
              </a:rPr>
              <a:t>------</a:t>
            </a:r>
            <a:r>
              <a:rPr lang="zh-CN" altLang="en-US" sz="1000" dirty="0">
                <a:solidFill>
                  <a:schemeClr val="tx1"/>
                </a:solidFill>
                <a:latin typeface="微软雅黑" panose="020B0503020204020204" charset="-122"/>
                <a:ea typeface="微软雅黑" panose="020B0503020204020204" charset="-122"/>
              </a:rPr>
              <a:t>中国女裤专家。</a:t>
            </a:r>
            <a:r>
              <a:rPr lang="en-US" altLang="zh-CN" sz="1000" dirty="0">
                <a:solidFill>
                  <a:schemeClr val="tx1"/>
                </a:solidFill>
                <a:latin typeface="微软雅黑" panose="020B0503020204020204" charset="-122"/>
                <a:ea typeface="微软雅黑" panose="020B0503020204020204" charset="-122"/>
              </a:rPr>
              <a:t>2004</a:t>
            </a:r>
            <a:r>
              <a:rPr lang="zh-CN" altLang="en-US" sz="1000" dirty="0">
                <a:solidFill>
                  <a:schemeClr val="tx1"/>
                </a:solidFill>
                <a:latin typeface="微软雅黑" panose="020B0503020204020204" charset="-122"/>
                <a:ea typeface="微软雅黑" panose="020B0503020204020204" charset="-122"/>
              </a:rPr>
              <a:t>年，“中国名牌”和“国家免检产品”荣誉称号的获得，使</a:t>
            </a:r>
            <a:r>
              <a:rPr lang="en-US" altLang="zh-CN" sz="1000" dirty="0">
                <a:solidFill>
                  <a:schemeClr val="tx1"/>
                </a:solidFill>
                <a:latin typeface="微软雅黑" panose="020B0503020204020204" charset="-122"/>
                <a:ea typeface="微软雅黑" panose="020B0503020204020204" charset="-122"/>
              </a:rPr>
              <a:t>##</a:t>
            </a:r>
            <a:r>
              <a:rPr lang="zh-CN" altLang="en-US" sz="1000" dirty="0">
                <a:solidFill>
                  <a:schemeClr val="tx1"/>
                </a:solidFill>
                <a:latin typeface="微软雅黑" panose="020B0503020204020204" charset="-122"/>
                <a:ea typeface="微软雅黑" panose="020B0503020204020204" charset="-122"/>
              </a:rPr>
              <a:t>品牌插上了腾飞的双翅，迈入中国顶级品牌的行列。</a:t>
            </a:r>
            <a:r>
              <a:rPr lang="en-US" altLang="zh-CN" sz="1000" dirty="0">
                <a:solidFill>
                  <a:schemeClr val="tx1"/>
                </a:solidFill>
                <a:latin typeface="微软雅黑" panose="020B0503020204020204" charset="-122"/>
                <a:ea typeface="微软雅黑" panose="020B0503020204020204" charset="-122"/>
              </a:rPr>
              <a:t>sO100 </a:t>
            </a:r>
            <a:r>
              <a:rPr lang="zh-CN" altLang="en-US" sz="1000" dirty="0">
                <a:solidFill>
                  <a:schemeClr val="tx1"/>
                </a:solidFill>
                <a:latin typeface="微软雅黑" panose="020B0503020204020204" charset="-122"/>
                <a:ea typeface="微软雅黑" panose="020B0503020204020204" charset="-122"/>
              </a:rPr>
              <a:t>进入中国市场十多年来</a:t>
            </a:r>
          </a:p>
        </p:txBody>
      </p:sp>
      <p:grpSp>
        <p:nvGrpSpPr>
          <p:cNvPr id="39" name="Group 84"/>
          <p:cNvGrpSpPr/>
          <p:nvPr/>
        </p:nvGrpSpPr>
        <p:grpSpPr>
          <a:xfrm>
            <a:off x="838836" y="3568578"/>
            <a:ext cx="4465632" cy="314018"/>
            <a:chOff x="3386384" y="2748234"/>
            <a:chExt cx="4464495" cy="313938"/>
          </a:xfrm>
        </p:grpSpPr>
        <p:sp>
          <p:nvSpPr>
            <p:cNvPr id="40" name="Rectangle 85"/>
            <p:cNvSpPr/>
            <p:nvPr/>
          </p:nvSpPr>
          <p:spPr>
            <a:xfrm>
              <a:off x="3386384" y="2748234"/>
              <a:ext cx="507871" cy="163153"/>
            </a:xfrm>
            <a:prstGeom prst="rect">
              <a:avLst/>
            </a:prstGeom>
          </p:spPr>
          <p:txBody>
            <a:bodyPr wrap="none" lIns="0" tIns="0" rIns="0" bIns="0" anchor="ctr">
              <a:spAutoFit/>
            </a:bodyPr>
            <a:lstStyle/>
            <a:p>
              <a:pPr algn="l"/>
              <a:r>
                <a:rPr lang="zh-CN" altLang="en-US" sz="1000" dirty="0">
                  <a:solidFill>
                    <a:srgbClr val="0973DD"/>
                  </a:solidFill>
                  <a:latin typeface="微软雅黑" panose="020B0503020204020204" charset="-122"/>
                  <a:ea typeface="微软雅黑" panose="020B0503020204020204" charset="-122"/>
                  <a:cs typeface="Calibri" panose="020F0502020204030204" charset="0"/>
                </a:rPr>
                <a:t>添加标题</a:t>
              </a:r>
            </a:p>
          </p:txBody>
        </p:sp>
        <p:grpSp>
          <p:nvGrpSpPr>
            <p:cNvPr id="41" name="Group 104"/>
            <p:cNvGrpSpPr/>
            <p:nvPr/>
          </p:nvGrpSpPr>
          <p:grpSpPr>
            <a:xfrm flipV="1">
              <a:off x="3386384" y="2946958"/>
              <a:ext cx="4464495" cy="115214"/>
              <a:chOff x="5286902" y="1650039"/>
              <a:chExt cx="5604237" cy="230428"/>
            </a:xfrm>
          </p:grpSpPr>
          <p:sp>
            <p:nvSpPr>
              <p:cNvPr id="43" name="Rounded Rectangle 88"/>
              <p:cNvSpPr/>
              <p:nvPr/>
            </p:nvSpPr>
            <p:spPr>
              <a:xfrm rot="10800000">
                <a:off x="5286902" y="1650039"/>
                <a:ext cx="5604237" cy="23042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latin typeface="Calibri" panose="020F0502020204030204" charset="0"/>
                  <a:cs typeface="Calibri" panose="020F0502020204030204" charset="0"/>
                </a:endParaRPr>
              </a:p>
            </p:txBody>
          </p:sp>
          <p:sp>
            <p:nvSpPr>
              <p:cNvPr id="44" name="Rounded Rectangle 89"/>
              <p:cNvSpPr/>
              <p:nvPr/>
            </p:nvSpPr>
            <p:spPr>
              <a:xfrm>
                <a:off x="5286911" y="1650039"/>
                <a:ext cx="5152275" cy="230428"/>
              </a:xfrm>
              <a:prstGeom prst="round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63" tIns="0" rIns="0" bIns="0" rtlCol="0" anchor="ctr" anchorCtr="0"/>
              <a:lstStyle/>
              <a:p>
                <a:endParaRPr lang="en-US" sz="1200" dirty="0">
                  <a:solidFill>
                    <a:schemeClr val="bg1">
                      <a:lumMod val="65000"/>
                    </a:schemeClr>
                  </a:solidFill>
                  <a:latin typeface="Calibri" panose="020F0502020204030204" charset="0"/>
                  <a:cs typeface="Calibri" panose="020F0502020204030204" charset="0"/>
                </a:endParaRPr>
              </a:p>
            </p:txBody>
          </p:sp>
        </p:grpSp>
        <p:sp>
          <p:nvSpPr>
            <p:cNvPr id="42" name="Rectangle 87"/>
            <p:cNvSpPr/>
            <p:nvPr/>
          </p:nvSpPr>
          <p:spPr>
            <a:xfrm>
              <a:off x="7565393" y="2748234"/>
              <a:ext cx="253935" cy="163153"/>
            </a:xfrm>
            <a:prstGeom prst="rect">
              <a:avLst/>
            </a:prstGeom>
          </p:spPr>
          <p:txBody>
            <a:bodyPr wrap="none" lIns="0" tIns="0" rIns="0" bIns="0" anchor="ctr">
              <a:spAutoFit/>
            </a:bodyPr>
            <a:lstStyle/>
            <a:p>
              <a:pPr algn="r"/>
              <a:r>
                <a:rPr lang="zh-CN" altLang="en-US" sz="1000" dirty="0">
                  <a:solidFill>
                    <a:schemeClr val="bg1">
                      <a:lumMod val="65000"/>
                    </a:schemeClr>
                  </a:solidFill>
                  <a:latin typeface="微软雅黑" panose="020B0503020204020204" charset="-122"/>
                  <a:ea typeface="微软雅黑" panose="020B0503020204020204" charset="-122"/>
                  <a:cs typeface="Calibri" panose="020F0502020204030204" charset="0"/>
                </a:rPr>
                <a:t>数值</a:t>
              </a:r>
              <a:endParaRPr lang="en-US" sz="1000" dirty="0" smtClean="0">
                <a:solidFill>
                  <a:schemeClr val="bg1">
                    <a:lumMod val="65000"/>
                  </a:schemeClr>
                </a:solidFill>
                <a:latin typeface="微软雅黑" panose="020B0503020204020204" charset="-122"/>
                <a:ea typeface="微软雅黑" panose="020B0503020204020204" charset="-122"/>
                <a:cs typeface="Calibri" panose="020F0502020204030204" charset="0"/>
              </a:endParaRPr>
            </a:p>
          </p:txBody>
        </p:sp>
      </p:grpSp>
      <p:grpSp>
        <p:nvGrpSpPr>
          <p:cNvPr id="45" name="Group 84"/>
          <p:cNvGrpSpPr/>
          <p:nvPr/>
        </p:nvGrpSpPr>
        <p:grpSpPr>
          <a:xfrm>
            <a:off x="838836" y="4051484"/>
            <a:ext cx="4465632" cy="314018"/>
            <a:chOff x="3386384" y="2748234"/>
            <a:chExt cx="4464495" cy="313938"/>
          </a:xfrm>
        </p:grpSpPr>
        <p:sp>
          <p:nvSpPr>
            <p:cNvPr id="46" name="Rectangle 85"/>
            <p:cNvSpPr/>
            <p:nvPr/>
          </p:nvSpPr>
          <p:spPr>
            <a:xfrm>
              <a:off x="3386384" y="2748234"/>
              <a:ext cx="507871" cy="163153"/>
            </a:xfrm>
            <a:prstGeom prst="rect">
              <a:avLst/>
            </a:prstGeom>
          </p:spPr>
          <p:txBody>
            <a:bodyPr wrap="none" lIns="0" tIns="0" rIns="0" bIns="0" anchor="ctr">
              <a:spAutoFit/>
            </a:bodyPr>
            <a:lstStyle/>
            <a:p>
              <a:pPr algn="l"/>
              <a:r>
                <a:rPr lang="zh-CN" altLang="en-US" sz="1000" dirty="0" smtClean="0">
                  <a:solidFill>
                    <a:srgbClr val="0973DD"/>
                  </a:solidFill>
                  <a:latin typeface="微软雅黑" panose="020B0503020204020204" charset="-122"/>
                  <a:ea typeface="微软雅黑" panose="020B0503020204020204" charset="-122"/>
                  <a:cs typeface="Calibri" panose="020F0502020204030204" charset="0"/>
                </a:rPr>
                <a:t>添加标题</a:t>
              </a:r>
            </a:p>
          </p:txBody>
        </p:sp>
        <p:grpSp>
          <p:nvGrpSpPr>
            <p:cNvPr id="47" name="Group 104"/>
            <p:cNvGrpSpPr/>
            <p:nvPr/>
          </p:nvGrpSpPr>
          <p:grpSpPr>
            <a:xfrm flipV="1">
              <a:off x="3386384" y="2946958"/>
              <a:ext cx="4464495" cy="115214"/>
              <a:chOff x="5286902" y="1650039"/>
              <a:chExt cx="5604237" cy="230428"/>
            </a:xfrm>
          </p:grpSpPr>
          <p:sp>
            <p:nvSpPr>
              <p:cNvPr id="49" name="Rounded Rectangle 88"/>
              <p:cNvSpPr/>
              <p:nvPr/>
            </p:nvSpPr>
            <p:spPr>
              <a:xfrm rot="10800000">
                <a:off x="5286902" y="1650039"/>
                <a:ext cx="5604237" cy="23042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latin typeface="Calibri" panose="020F0502020204030204" charset="0"/>
                  <a:cs typeface="Calibri" panose="020F0502020204030204" charset="0"/>
                </a:endParaRPr>
              </a:p>
            </p:txBody>
          </p:sp>
          <p:sp>
            <p:nvSpPr>
              <p:cNvPr id="50" name="Rounded Rectangle 89"/>
              <p:cNvSpPr/>
              <p:nvPr/>
            </p:nvSpPr>
            <p:spPr>
              <a:xfrm>
                <a:off x="5286911" y="1650039"/>
                <a:ext cx="5152275" cy="230428"/>
              </a:xfrm>
              <a:prstGeom prst="round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63" tIns="0" rIns="0" bIns="0" rtlCol="0" anchor="ctr" anchorCtr="0"/>
              <a:lstStyle/>
              <a:p>
                <a:endParaRPr lang="en-US" sz="1200" dirty="0">
                  <a:solidFill>
                    <a:schemeClr val="bg1">
                      <a:lumMod val="65000"/>
                    </a:schemeClr>
                  </a:solidFill>
                  <a:latin typeface="Calibri" panose="020F0502020204030204" charset="0"/>
                  <a:cs typeface="Calibri" panose="020F0502020204030204" charset="0"/>
                </a:endParaRPr>
              </a:p>
            </p:txBody>
          </p:sp>
        </p:grpSp>
        <p:sp>
          <p:nvSpPr>
            <p:cNvPr id="48" name="Rectangle 87"/>
            <p:cNvSpPr/>
            <p:nvPr/>
          </p:nvSpPr>
          <p:spPr>
            <a:xfrm>
              <a:off x="7565393" y="2748234"/>
              <a:ext cx="253935" cy="163153"/>
            </a:xfrm>
            <a:prstGeom prst="rect">
              <a:avLst/>
            </a:prstGeom>
          </p:spPr>
          <p:txBody>
            <a:bodyPr wrap="none" lIns="0" tIns="0" rIns="0" bIns="0" anchor="ctr">
              <a:spAutoFit/>
            </a:bodyPr>
            <a:lstStyle/>
            <a:p>
              <a:pPr algn="r"/>
              <a:r>
                <a:rPr lang="zh-CN" altLang="en-US" sz="1000" dirty="0">
                  <a:solidFill>
                    <a:schemeClr val="bg1">
                      <a:lumMod val="65000"/>
                    </a:schemeClr>
                  </a:solidFill>
                  <a:latin typeface="微软雅黑" panose="020B0503020204020204" charset="-122"/>
                  <a:ea typeface="微软雅黑" panose="020B0503020204020204" charset="-122"/>
                  <a:cs typeface="Calibri" panose="020F0502020204030204" charset="0"/>
                </a:rPr>
                <a:t>数值</a:t>
              </a:r>
              <a:endParaRPr lang="en-US" sz="1000" dirty="0" smtClean="0">
                <a:solidFill>
                  <a:schemeClr val="bg1">
                    <a:lumMod val="65000"/>
                  </a:schemeClr>
                </a:solidFill>
                <a:latin typeface="微软雅黑" panose="020B0503020204020204" charset="-122"/>
                <a:ea typeface="微软雅黑" panose="020B0503020204020204" charset="-122"/>
                <a:cs typeface="Calibri" panose="020F0502020204030204" charset="0"/>
              </a:endParaRPr>
            </a:p>
          </p:txBody>
        </p:sp>
      </p:grpSp>
      <p:grpSp>
        <p:nvGrpSpPr>
          <p:cNvPr id="51" name="Group 84"/>
          <p:cNvGrpSpPr/>
          <p:nvPr/>
        </p:nvGrpSpPr>
        <p:grpSpPr>
          <a:xfrm>
            <a:off x="838836" y="4555668"/>
            <a:ext cx="4465632" cy="314018"/>
            <a:chOff x="3386384" y="2748234"/>
            <a:chExt cx="4464495" cy="313938"/>
          </a:xfrm>
        </p:grpSpPr>
        <p:sp>
          <p:nvSpPr>
            <p:cNvPr id="52" name="Rectangle 85"/>
            <p:cNvSpPr/>
            <p:nvPr/>
          </p:nvSpPr>
          <p:spPr>
            <a:xfrm>
              <a:off x="3386384" y="2748234"/>
              <a:ext cx="507871" cy="163153"/>
            </a:xfrm>
            <a:prstGeom prst="rect">
              <a:avLst/>
            </a:prstGeom>
          </p:spPr>
          <p:txBody>
            <a:bodyPr wrap="none" lIns="0" tIns="0" rIns="0" bIns="0" anchor="ctr">
              <a:spAutoFit/>
            </a:bodyPr>
            <a:lstStyle/>
            <a:p>
              <a:pPr algn="l"/>
              <a:r>
                <a:rPr lang="zh-CN" altLang="en-US" sz="1000" dirty="0" smtClean="0">
                  <a:solidFill>
                    <a:srgbClr val="0973DD"/>
                  </a:solidFill>
                  <a:latin typeface="微软雅黑" panose="020B0503020204020204" charset="-122"/>
                  <a:ea typeface="微软雅黑" panose="020B0503020204020204" charset="-122"/>
                  <a:cs typeface="Calibri" panose="020F0502020204030204" charset="0"/>
                </a:rPr>
                <a:t>添加标题</a:t>
              </a:r>
            </a:p>
          </p:txBody>
        </p:sp>
        <p:grpSp>
          <p:nvGrpSpPr>
            <p:cNvPr id="53" name="Group 104"/>
            <p:cNvGrpSpPr/>
            <p:nvPr/>
          </p:nvGrpSpPr>
          <p:grpSpPr>
            <a:xfrm flipV="1">
              <a:off x="3386384" y="2946958"/>
              <a:ext cx="4464495" cy="115214"/>
              <a:chOff x="5286902" y="1650039"/>
              <a:chExt cx="5604237" cy="230428"/>
            </a:xfrm>
          </p:grpSpPr>
          <p:sp>
            <p:nvSpPr>
              <p:cNvPr id="55" name="Rounded Rectangle 88"/>
              <p:cNvSpPr/>
              <p:nvPr/>
            </p:nvSpPr>
            <p:spPr>
              <a:xfrm rot="10800000">
                <a:off x="5286902" y="1650039"/>
                <a:ext cx="5604237" cy="23042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latin typeface="Calibri" panose="020F0502020204030204" charset="0"/>
                  <a:cs typeface="Calibri" panose="020F0502020204030204" charset="0"/>
                </a:endParaRPr>
              </a:p>
            </p:txBody>
          </p:sp>
          <p:sp>
            <p:nvSpPr>
              <p:cNvPr id="56" name="Rounded Rectangle 89"/>
              <p:cNvSpPr/>
              <p:nvPr/>
            </p:nvSpPr>
            <p:spPr>
              <a:xfrm>
                <a:off x="5286911" y="1650039"/>
                <a:ext cx="5152275" cy="230428"/>
              </a:xfrm>
              <a:prstGeom prst="round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63" tIns="0" rIns="0" bIns="0" rtlCol="0" anchor="ctr" anchorCtr="0"/>
              <a:lstStyle/>
              <a:p>
                <a:endParaRPr lang="en-US" sz="1200" dirty="0">
                  <a:solidFill>
                    <a:schemeClr val="bg1">
                      <a:lumMod val="65000"/>
                    </a:schemeClr>
                  </a:solidFill>
                  <a:latin typeface="Calibri" panose="020F0502020204030204" charset="0"/>
                  <a:cs typeface="Calibri" panose="020F0502020204030204" charset="0"/>
                </a:endParaRPr>
              </a:p>
            </p:txBody>
          </p:sp>
        </p:grpSp>
        <p:sp>
          <p:nvSpPr>
            <p:cNvPr id="54" name="Rectangle 87"/>
            <p:cNvSpPr/>
            <p:nvPr/>
          </p:nvSpPr>
          <p:spPr>
            <a:xfrm>
              <a:off x="7565393" y="2748234"/>
              <a:ext cx="253935" cy="163153"/>
            </a:xfrm>
            <a:prstGeom prst="rect">
              <a:avLst/>
            </a:prstGeom>
          </p:spPr>
          <p:txBody>
            <a:bodyPr wrap="none" lIns="0" tIns="0" rIns="0" bIns="0" anchor="ctr">
              <a:spAutoFit/>
            </a:bodyPr>
            <a:lstStyle/>
            <a:p>
              <a:pPr algn="r"/>
              <a:r>
                <a:rPr lang="zh-CN" altLang="en-US" sz="1000" dirty="0">
                  <a:solidFill>
                    <a:schemeClr val="bg1">
                      <a:lumMod val="65000"/>
                    </a:schemeClr>
                  </a:solidFill>
                  <a:latin typeface="微软雅黑" panose="020B0503020204020204" charset="-122"/>
                  <a:ea typeface="微软雅黑" panose="020B0503020204020204" charset="-122"/>
                  <a:cs typeface="Calibri" panose="020F0502020204030204" charset="0"/>
                </a:rPr>
                <a:t>数值</a:t>
              </a:r>
              <a:endParaRPr lang="en-US" sz="1000" dirty="0" smtClean="0">
                <a:solidFill>
                  <a:schemeClr val="bg1">
                    <a:lumMod val="65000"/>
                  </a:schemeClr>
                </a:solidFill>
                <a:latin typeface="微软雅黑" panose="020B0503020204020204" charset="-122"/>
                <a:ea typeface="微软雅黑" panose="020B0503020204020204" charset="-122"/>
                <a:cs typeface="Calibri" panose="020F0502020204030204" charset="0"/>
              </a:endParaRPr>
            </a:p>
          </p:txBody>
        </p:sp>
      </p:grpSp>
      <p:grpSp>
        <p:nvGrpSpPr>
          <p:cNvPr id="57" name="Group 84"/>
          <p:cNvGrpSpPr/>
          <p:nvPr/>
        </p:nvGrpSpPr>
        <p:grpSpPr>
          <a:xfrm>
            <a:off x="838836" y="5059852"/>
            <a:ext cx="4465632" cy="314018"/>
            <a:chOff x="3386384" y="2748234"/>
            <a:chExt cx="4464495" cy="313938"/>
          </a:xfrm>
        </p:grpSpPr>
        <p:sp>
          <p:nvSpPr>
            <p:cNvPr id="58" name="Rectangle 85"/>
            <p:cNvSpPr/>
            <p:nvPr/>
          </p:nvSpPr>
          <p:spPr>
            <a:xfrm>
              <a:off x="3386384" y="2748234"/>
              <a:ext cx="507871" cy="163153"/>
            </a:xfrm>
            <a:prstGeom prst="rect">
              <a:avLst/>
            </a:prstGeom>
          </p:spPr>
          <p:txBody>
            <a:bodyPr wrap="none" lIns="0" tIns="0" rIns="0" bIns="0" anchor="ctr">
              <a:spAutoFit/>
            </a:bodyPr>
            <a:lstStyle/>
            <a:p>
              <a:pPr algn="l"/>
              <a:r>
                <a:rPr lang="zh-CN" altLang="en-US" sz="1000" dirty="0" smtClean="0">
                  <a:solidFill>
                    <a:srgbClr val="0973DD"/>
                  </a:solidFill>
                  <a:latin typeface="微软雅黑" panose="020B0503020204020204" charset="-122"/>
                  <a:ea typeface="微软雅黑" panose="020B0503020204020204" charset="-122"/>
                  <a:cs typeface="Calibri" panose="020F0502020204030204" charset="0"/>
                </a:rPr>
                <a:t>添加标题</a:t>
              </a:r>
            </a:p>
          </p:txBody>
        </p:sp>
        <p:grpSp>
          <p:nvGrpSpPr>
            <p:cNvPr id="59" name="Group 104"/>
            <p:cNvGrpSpPr/>
            <p:nvPr/>
          </p:nvGrpSpPr>
          <p:grpSpPr>
            <a:xfrm flipV="1">
              <a:off x="3386384" y="2946958"/>
              <a:ext cx="4464495" cy="115214"/>
              <a:chOff x="5286902" y="1650039"/>
              <a:chExt cx="5604237" cy="230428"/>
            </a:xfrm>
          </p:grpSpPr>
          <p:sp>
            <p:nvSpPr>
              <p:cNvPr id="61" name="Rounded Rectangle 88"/>
              <p:cNvSpPr/>
              <p:nvPr/>
            </p:nvSpPr>
            <p:spPr>
              <a:xfrm rot="10800000">
                <a:off x="5286902" y="1650039"/>
                <a:ext cx="5604237" cy="23042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latin typeface="Calibri" panose="020F0502020204030204" charset="0"/>
                  <a:cs typeface="Calibri" panose="020F0502020204030204" charset="0"/>
                </a:endParaRPr>
              </a:p>
            </p:txBody>
          </p:sp>
          <p:sp>
            <p:nvSpPr>
              <p:cNvPr id="62" name="Rounded Rectangle 89"/>
              <p:cNvSpPr/>
              <p:nvPr/>
            </p:nvSpPr>
            <p:spPr>
              <a:xfrm>
                <a:off x="5286911" y="1650039"/>
                <a:ext cx="5152275" cy="230428"/>
              </a:xfrm>
              <a:prstGeom prst="round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63" tIns="0" rIns="0" bIns="0" rtlCol="0" anchor="ctr" anchorCtr="0"/>
              <a:lstStyle/>
              <a:p>
                <a:endParaRPr lang="en-US" sz="1200" dirty="0">
                  <a:solidFill>
                    <a:schemeClr val="bg1">
                      <a:lumMod val="65000"/>
                    </a:schemeClr>
                  </a:solidFill>
                  <a:latin typeface="Calibri" panose="020F0502020204030204" charset="0"/>
                  <a:cs typeface="Calibri" panose="020F0502020204030204" charset="0"/>
                </a:endParaRPr>
              </a:p>
            </p:txBody>
          </p:sp>
        </p:grpSp>
        <p:sp>
          <p:nvSpPr>
            <p:cNvPr id="60" name="Rectangle 87"/>
            <p:cNvSpPr/>
            <p:nvPr/>
          </p:nvSpPr>
          <p:spPr>
            <a:xfrm>
              <a:off x="7565393" y="2748234"/>
              <a:ext cx="253935" cy="163153"/>
            </a:xfrm>
            <a:prstGeom prst="rect">
              <a:avLst/>
            </a:prstGeom>
          </p:spPr>
          <p:txBody>
            <a:bodyPr wrap="none" lIns="0" tIns="0" rIns="0" bIns="0" anchor="ctr">
              <a:spAutoFit/>
            </a:bodyPr>
            <a:lstStyle/>
            <a:p>
              <a:pPr algn="r"/>
              <a:r>
                <a:rPr lang="zh-CN" altLang="en-US" sz="1000" dirty="0">
                  <a:solidFill>
                    <a:schemeClr val="bg1">
                      <a:lumMod val="65000"/>
                    </a:schemeClr>
                  </a:solidFill>
                  <a:latin typeface="微软雅黑" panose="020B0503020204020204" charset="-122"/>
                  <a:ea typeface="微软雅黑" panose="020B0503020204020204" charset="-122"/>
                  <a:cs typeface="Calibri" panose="020F0502020204030204" charset="0"/>
                </a:rPr>
                <a:t>数值</a:t>
              </a:r>
              <a:endParaRPr lang="en-US" sz="1000" dirty="0" smtClean="0">
                <a:solidFill>
                  <a:schemeClr val="bg1">
                    <a:lumMod val="65000"/>
                  </a:schemeClr>
                </a:solidFill>
                <a:latin typeface="微软雅黑" panose="020B0503020204020204" charset="-122"/>
                <a:ea typeface="微软雅黑" panose="020B0503020204020204" charset="-122"/>
                <a:cs typeface="Calibri" panose="020F0502020204030204" charset="0"/>
              </a:endParaRPr>
            </a:p>
          </p:txBody>
        </p:sp>
      </p:grpSp>
      <p:sp>
        <p:nvSpPr>
          <p:cNvPr id="63" name="Rectangle 1"/>
          <p:cNvSpPr/>
          <p:nvPr/>
        </p:nvSpPr>
        <p:spPr bwMode="auto">
          <a:xfrm>
            <a:off x="7033101" y="1916606"/>
            <a:ext cx="3673344" cy="551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sz="2800" spc="130" dirty="0" smtClean="0">
                <a:solidFill>
                  <a:srgbClr val="012060"/>
                </a:solidFill>
                <a:latin typeface="微软雅黑" panose="020B0503020204020204" charset="-122"/>
                <a:ea typeface="微软雅黑" panose="020B0503020204020204" charset="-122"/>
                <a:cs typeface="Bebas Neue" charset="0"/>
                <a:sym typeface="Bebas Neue" charset="0"/>
              </a:rPr>
              <a:t>单击此处添加标题</a:t>
            </a:r>
          </a:p>
        </p:txBody>
      </p:sp>
      <p:sp>
        <p:nvSpPr>
          <p:cNvPr id="64" name="矩形 63"/>
          <p:cNvSpPr/>
          <p:nvPr/>
        </p:nvSpPr>
        <p:spPr>
          <a:xfrm>
            <a:off x="6961075" y="2298809"/>
            <a:ext cx="4681712" cy="864235"/>
          </a:xfrm>
          <a:prstGeom prst="rect">
            <a:avLst/>
          </a:prstGeom>
        </p:spPr>
        <p:txBody>
          <a:bodyPr wrap="square">
            <a:spAutoFit/>
          </a:bodyPr>
          <a:lstStyle/>
          <a:p>
            <a:pPr defTabSz="1176655"/>
            <a:r>
              <a:rPr lang="zh-CN" altLang="en-US" sz="1000" dirty="0" smtClean="0">
                <a:solidFill>
                  <a:schemeClr val="tx1"/>
                </a:solidFill>
                <a:latin typeface="微软雅黑" panose="020B0503020204020204" charset="-122"/>
                <a:ea typeface="微软雅黑" panose="020B0503020204020204" charset="-122"/>
              </a:rPr>
              <a:t>     某某公司，</a:t>
            </a:r>
            <a:r>
              <a:rPr lang="zh-CN" altLang="en-US" sz="1000" dirty="0">
                <a:solidFill>
                  <a:schemeClr val="tx1"/>
                </a:solidFill>
                <a:latin typeface="微软雅黑" panose="020B0503020204020204" charset="-122"/>
                <a:ea typeface="微软雅黑" panose="020B0503020204020204" charset="-122"/>
              </a:rPr>
              <a:t>由</a:t>
            </a:r>
            <a:r>
              <a:rPr lang="zh-CN" altLang="en-US" sz="1000" dirty="0" smtClean="0">
                <a:solidFill>
                  <a:schemeClr val="tx1"/>
                </a:solidFill>
                <a:latin typeface="微软雅黑" panose="020B0503020204020204" charset="-122"/>
                <a:ea typeface="微软雅黑" panose="020B0503020204020204" charset="-122"/>
              </a:rPr>
              <a:t>香港（</a:t>
            </a:r>
            <a:r>
              <a:rPr lang="zh-CN" altLang="en-US" sz="1000" dirty="0">
                <a:solidFill>
                  <a:schemeClr val="tx1"/>
                </a:solidFill>
                <a:latin typeface="微软雅黑" panose="020B0503020204020204" charset="-122"/>
                <a:ea typeface="微软雅黑" panose="020B0503020204020204" charset="-122"/>
              </a:rPr>
              <a:t>集团）公司投资创建于</a:t>
            </a:r>
            <a:r>
              <a:rPr lang="en-US" altLang="zh-CN" sz="1000" dirty="0">
                <a:solidFill>
                  <a:schemeClr val="tx1"/>
                </a:solidFill>
                <a:latin typeface="微软雅黑" panose="020B0503020204020204" charset="-122"/>
                <a:ea typeface="微软雅黑" panose="020B0503020204020204" charset="-122"/>
              </a:rPr>
              <a:t>1991</a:t>
            </a:r>
            <a:r>
              <a:rPr lang="zh-CN" altLang="en-US" sz="1000" dirty="0">
                <a:solidFill>
                  <a:schemeClr val="tx1"/>
                </a:solidFill>
                <a:latin typeface="微软雅黑" panose="020B0503020204020204" charset="-122"/>
                <a:ea typeface="微软雅黑" panose="020B0503020204020204" charset="-122"/>
              </a:rPr>
              <a:t>年。是</a:t>
            </a:r>
            <a:r>
              <a:rPr lang="zh-CN" altLang="en-US" sz="1000" dirty="0" smtClean="0">
                <a:solidFill>
                  <a:schemeClr val="tx1"/>
                </a:solidFill>
                <a:latin typeface="微软雅黑" panose="020B0503020204020204" charset="-122"/>
                <a:ea typeface="微软雅黑" panose="020B0503020204020204" charset="-122"/>
              </a:rPr>
              <a:t>一数码电子系列</a:t>
            </a:r>
            <a:r>
              <a:rPr lang="zh-CN" altLang="en-US" sz="1000" dirty="0">
                <a:solidFill>
                  <a:schemeClr val="tx1"/>
                </a:solidFill>
                <a:latin typeface="微软雅黑" panose="020B0503020204020204" charset="-122"/>
                <a:ea typeface="微软雅黑" panose="020B0503020204020204" charset="-122"/>
              </a:rPr>
              <a:t>为配套，集设计、开发、生产、销售于一体的服饰公司。经过多年潜心经营，被誉为</a:t>
            </a:r>
            <a:r>
              <a:rPr lang="en-US" altLang="zh-CN" sz="1000" dirty="0">
                <a:solidFill>
                  <a:schemeClr val="tx1"/>
                </a:solidFill>
                <a:latin typeface="微软雅黑" panose="020B0503020204020204" charset="-122"/>
                <a:ea typeface="微软雅黑" panose="020B0503020204020204" charset="-122"/>
              </a:rPr>
              <a:t>------</a:t>
            </a:r>
            <a:r>
              <a:rPr lang="zh-CN" altLang="en-US" sz="1000" dirty="0">
                <a:solidFill>
                  <a:schemeClr val="tx1"/>
                </a:solidFill>
                <a:latin typeface="微软雅黑" panose="020B0503020204020204" charset="-122"/>
                <a:ea typeface="微软雅黑" panose="020B0503020204020204" charset="-122"/>
              </a:rPr>
              <a:t>中国女裤专家。</a:t>
            </a:r>
            <a:r>
              <a:rPr lang="en-US" altLang="zh-CN" sz="1000" dirty="0">
                <a:solidFill>
                  <a:schemeClr val="tx1"/>
                </a:solidFill>
                <a:latin typeface="微软雅黑" panose="020B0503020204020204" charset="-122"/>
                <a:ea typeface="微软雅黑" panose="020B0503020204020204" charset="-122"/>
              </a:rPr>
              <a:t>2004</a:t>
            </a:r>
            <a:r>
              <a:rPr lang="zh-CN" altLang="en-US" sz="1000" dirty="0">
                <a:solidFill>
                  <a:schemeClr val="tx1"/>
                </a:solidFill>
                <a:latin typeface="微软雅黑" panose="020B0503020204020204" charset="-122"/>
                <a:ea typeface="微软雅黑" panose="020B0503020204020204" charset="-122"/>
              </a:rPr>
              <a:t>年，“中国名牌”和“国家免检产品”荣誉称号的获得，使</a:t>
            </a:r>
            <a:r>
              <a:rPr lang="en-US" altLang="zh-CN" sz="1000" dirty="0">
                <a:solidFill>
                  <a:schemeClr val="tx1"/>
                </a:solidFill>
                <a:latin typeface="微软雅黑" panose="020B0503020204020204" charset="-122"/>
                <a:ea typeface="微软雅黑" panose="020B0503020204020204" charset="-122"/>
              </a:rPr>
              <a:t>##</a:t>
            </a:r>
            <a:r>
              <a:rPr lang="zh-CN" altLang="en-US" sz="1000" dirty="0">
                <a:solidFill>
                  <a:schemeClr val="tx1"/>
                </a:solidFill>
                <a:latin typeface="微软雅黑" panose="020B0503020204020204" charset="-122"/>
                <a:ea typeface="微软雅黑" panose="020B0503020204020204" charset="-122"/>
              </a:rPr>
              <a:t>品牌插上了腾飞的双翅，迈入中国顶级品牌的行列。</a:t>
            </a:r>
            <a:r>
              <a:rPr lang="en-US" altLang="zh-CN" sz="1000" dirty="0">
                <a:solidFill>
                  <a:schemeClr val="tx1"/>
                </a:solidFill>
                <a:latin typeface="微软雅黑" panose="020B0503020204020204" charset="-122"/>
                <a:ea typeface="微软雅黑" panose="020B0503020204020204" charset="-122"/>
              </a:rPr>
              <a:t>sO100 </a:t>
            </a:r>
            <a:r>
              <a:rPr lang="zh-CN" altLang="en-US" sz="1000" dirty="0">
                <a:solidFill>
                  <a:schemeClr val="tx1"/>
                </a:solidFill>
                <a:latin typeface="微软雅黑" panose="020B0503020204020204" charset="-122"/>
                <a:ea typeface="微软雅黑" panose="020B0503020204020204" charset="-122"/>
              </a:rPr>
              <a:t>进入中国市场十多年来</a:t>
            </a:r>
          </a:p>
        </p:txBody>
      </p:sp>
      <p:grpSp>
        <p:nvGrpSpPr>
          <p:cNvPr id="65" name="Group 84"/>
          <p:cNvGrpSpPr/>
          <p:nvPr/>
        </p:nvGrpSpPr>
        <p:grpSpPr>
          <a:xfrm>
            <a:off x="7033101" y="3568578"/>
            <a:ext cx="4465632" cy="314018"/>
            <a:chOff x="3386384" y="2748234"/>
            <a:chExt cx="4464495" cy="313938"/>
          </a:xfrm>
        </p:grpSpPr>
        <p:sp>
          <p:nvSpPr>
            <p:cNvPr id="66" name="Rectangle 85"/>
            <p:cNvSpPr/>
            <p:nvPr/>
          </p:nvSpPr>
          <p:spPr>
            <a:xfrm>
              <a:off x="3386384" y="2748234"/>
              <a:ext cx="507871" cy="163153"/>
            </a:xfrm>
            <a:prstGeom prst="rect">
              <a:avLst/>
            </a:prstGeom>
          </p:spPr>
          <p:txBody>
            <a:bodyPr wrap="none" lIns="0" tIns="0" rIns="0" bIns="0" anchor="ctr">
              <a:spAutoFit/>
            </a:bodyPr>
            <a:lstStyle/>
            <a:p>
              <a:pPr algn="l"/>
              <a:r>
                <a:rPr lang="zh-CN" altLang="en-US" sz="1000" dirty="0">
                  <a:solidFill>
                    <a:srgbClr val="0973DD"/>
                  </a:solidFill>
                  <a:latin typeface="微软雅黑" panose="020B0503020204020204" charset="-122"/>
                  <a:ea typeface="微软雅黑" panose="020B0503020204020204" charset="-122"/>
                  <a:cs typeface="Calibri" panose="020F0502020204030204" charset="0"/>
                </a:rPr>
                <a:t>添加标题</a:t>
              </a:r>
            </a:p>
          </p:txBody>
        </p:sp>
        <p:grpSp>
          <p:nvGrpSpPr>
            <p:cNvPr id="67" name="Group 104"/>
            <p:cNvGrpSpPr/>
            <p:nvPr/>
          </p:nvGrpSpPr>
          <p:grpSpPr>
            <a:xfrm flipV="1">
              <a:off x="3386384" y="2946958"/>
              <a:ext cx="4464495" cy="115214"/>
              <a:chOff x="5286902" y="1650039"/>
              <a:chExt cx="5604237" cy="230428"/>
            </a:xfrm>
          </p:grpSpPr>
          <p:sp>
            <p:nvSpPr>
              <p:cNvPr id="69" name="Rounded Rectangle 88"/>
              <p:cNvSpPr/>
              <p:nvPr/>
            </p:nvSpPr>
            <p:spPr>
              <a:xfrm rot="10800000">
                <a:off x="5286902" y="1650039"/>
                <a:ext cx="5604237" cy="23042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latin typeface="Calibri" panose="020F0502020204030204" charset="0"/>
                  <a:cs typeface="Calibri" panose="020F0502020204030204" charset="0"/>
                </a:endParaRPr>
              </a:p>
            </p:txBody>
          </p:sp>
          <p:sp>
            <p:nvSpPr>
              <p:cNvPr id="70" name="Rounded Rectangle 89"/>
              <p:cNvSpPr/>
              <p:nvPr/>
            </p:nvSpPr>
            <p:spPr>
              <a:xfrm>
                <a:off x="5286911" y="1650039"/>
                <a:ext cx="5152275" cy="230428"/>
              </a:xfrm>
              <a:prstGeom prst="round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63" tIns="0" rIns="0" bIns="0" rtlCol="0" anchor="ctr" anchorCtr="0"/>
              <a:lstStyle/>
              <a:p>
                <a:endParaRPr lang="en-US" sz="1200" dirty="0">
                  <a:solidFill>
                    <a:schemeClr val="bg1">
                      <a:lumMod val="65000"/>
                    </a:schemeClr>
                  </a:solidFill>
                  <a:latin typeface="Calibri" panose="020F0502020204030204" charset="0"/>
                  <a:cs typeface="Calibri" panose="020F0502020204030204" charset="0"/>
                </a:endParaRPr>
              </a:p>
            </p:txBody>
          </p:sp>
        </p:grpSp>
        <p:sp>
          <p:nvSpPr>
            <p:cNvPr id="68" name="Rectangle 87"/>
            <p:cNvSpPr/>
            <p:nvPr/>
          </p:nvSpPr>
          <p:spPr>
            <a:xfrm>
              <a:off x="7565393" y="2748234"/>
              <a:ext cx="253935" cy="163153"/>
            </a:xfrm>
            <a:prstGeom prst="rect">
              <a:avLst/>
            </a:prstGeom>
          </p:spPr>
          <p:txBody>
            <a:bodyPr wrap="none" lIns="0" tIns="0" rIns="0" bIns="0" anchor="ctr">
              <a:spAutoFit/>
            </a:bodyPr>
            <a:lstStyle/>
            <a:p>
              <a:pPr algn="r"/>
              <a:r>
                <a:rPr lang="zh-CN" altLang="en-US" sz="1000" dirty="0">
                  <a:solidFill>
                    <a:schemeClr val="bg1">
                      <a:lumMod val="65000"/>
                    </a:schemeClr>
                  </a:solidFill>
                  <a:latin typeface="微软雅黑" panose="020B0503020204020204" charset="-122"/>
                  <a:ea typeface="微软雅黑" panose="020B0503020204020204" charset="-122"/>
                  <a:cs typeface="Calibri" panose="020F0502020204030204" charset="0"/>
                </a:rPr>
                <a:t>数值</a:t>
              </a:r>
              <a:endParaRPr lang="en-US" sz="1000" dirty="0" smtClean="0">
                <a:solidFill>
                  <a:schemeClr val="bg1">
                    <a:lumMod val="65000"/>
                  </a:schemeClr>
                </a:solidFill>
                <a:latin typeface="微软雅黑" panose="020B0503020204020204" charset="-122"/>
                <a:ea typeface="微软雅黑" panose="020B0503020204020204" charset="-122"/>
                <a:cs typeface="Calibri" panose="020F0502020204030204" charset="0"/>
              </a:endParaRPr>
            </a:p>
          </p:txBody>
        </p:sp>
      </p:grpSp>
      <p:grpSp>
        <p:nvGrpSpPr>
          <p:cNvPr id="71" name="Group 84"/>
          <p:cNvGrpSpPr/>
          <p:nvPr/>
        </p:nvGrpSpPr>
        <p:grpSpPr>
          <a:xfrm>
            <a:off x="7033101" y="4051484"/>
            <a:ext cx="4465632" cy="314018"/>
            <a:chOff x="3386384" y="2748234"/>
            <a:chExt cx="4464495" cy="313938"/>
          </a:xfrm>
        </p:grpSpPr>
        <p:sp>
          <p:nvSpPr>
            <p:cNvPr id="72" name="Rectangle 85"/>
            <p:cNvSpPr/>
            <p:nvPr/>
          </p:nvSpPr>
          <p:spPr>
            <a:xfrm>
              <a:off x="3386384" y="2748234"/>
              <a:ext cx="507871" cy="163153"/>
            </a:xfrm>
            <a:prstGeom prst="rect">
              <a:avLst/>
            </a:prstGeom>
          </p:spPr>
          <p:txBody>
            <a:bodyPr wrap="none" lIns="0" tIns="0" rIns="0" bIns="0" anchor="ctr">
              <a:spAutoFit/>
            </a:bodyPr>
            <a:lstStyle/>
            <a:p>
              <a:pPr algn="l"/>
              <a:r>
                <a:rPr lang="zh-CN" altLang="en-US" sz="1000" dirty="0" smtClean="0">
                  <a:solidFill>
                    <a:srgbClr val="0973DD"/>
                  </a:solidFill>
                  <a:latin typeface="微软雅黑" panose="020B0503020204020204" charset="-122"/>
                  <a:ea typeface="微软雅黑" panose="020B0503020204020204" charset="-122"/>
                  <a:cs typeface="Calibri" panose="020F0502020204030204" charset="0"/>
                </a:rPr>
                <a:t>添加标题</a:t>
              </a:r>
            </a:p>
          </p:txBody>
        </p:sp>
        <p:grpSp>
          <p:nvGrpSpPr>
            <p:cNvPr id="73" name="Group 104"/>
            <p:cNvGrpSpPr/>
            <p:nvPr/>
          </p:nvGrpSpPr>
          <p:grpSpPr>
            <a:xfrm flipV="1">
              <a:off x="3386384" y="2946958"/>
              <a:ext cx="4464495" cy="115214"/>
              <a:chOff x="5286902" y="1650039"/>
              <a:chExt cx="5604237" cy="230428"/>
            </a:xfrm>
          </p:grpSpPr>
          <p:sp>
            <p:nvSpPr>
              <p:cNvPr id="75" name="Rounded Rectangle 88"/>
              <p:cNvSpPr/>
              <p:nvPr/>
            </p:nvSpPr>
            <p:spPr>
              <a:xfrm rot="10800000">
                <a:off x="5286902" y="1650039"/>
                <a:ext cx="5604237" cy="23042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latin typeface="Calibri" panose="020F0502020204030204" charset="0"/>
                  <a:cs typeface="Calibri" panose="020F0502020204030204" charset="0"/>
                </a:endParaRPr>
              </a:p>
            </p:txBody>
          </p:sp>
          <p:sp>
            <p:nvSpPr>
              <p:cNvPr id="76" name="Rounded Rectangle 89"/>
              <p:cNvSpPr/>
              <p:nvPr/>
            </p:nvSpPr>
            <p:spPr>
              <a:xfrm>
                <a:off x="5286911" y="1650039"/>
                <a:ext cx="5152275" cy="230428"/>
              </a:xfrm>
              <a:prstGeom prst="round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63" tIns="0" rIns="0" bIns="0" rtlCol="0" anchor="ctr" anchorCtr="0"/>
              <a:lstStyle/>
              <a:p>
                <a:endParaRPr lang="en-US" sz="1200" dirty="0">
                  <a:solidFill>
                    <a:schemeClr val="bg1">
                      <a:lumMod val="65000"/>
                    </a:schemeClr>
                  </a:solidFill>
                  <a:latin typeface="Calibri" panose="020F0502020204030204" charset="0"/>
                  <a:cs typeface="Calibri" panose="020F0502020204030204" charset="0"/>
                </a:endParaRPr>
              </a:p>
            </p:txBody>
          </p:sp>
        </p:grpSp>
        <p:sp>
          <p:nvSpPr>
            <p:cNvPr id="74" name="Rectangle 87"/>
            <p:cNvSpPr/>
            <p:nvPr/>
          </p:nvSpPr>
          <p:spPr>
            <a:xfrm>
              <a:off x="7565393" y="2748234"/>
              <a:ext cx="253935" cy="163153"/>
            </a:xfrm>
            <a:prstGeom prst="rect">
              <a:avLst/>
            </a:prstGeom>
          </p:spPr>
          <p:txBody>
            <a:bodyPr wrap="none" lIns="0" tIns="0" rIns="0" bIns="0" anchor="ctr">
              <a:spAutoFit/>
            </a:bodyPr>
            <a:lstStyle/>
            <a:p>
              <a:pPr algn="r"/>
              <a:r>
                <a:rPr lang="zh-CN" altLang="en-US" sz="1000" dirty="0">
                  <a:solidFill>
                    <a:schemeClr val="bg1">
                      <a:lumMod val="65000"/>
                    </a:schemeClr>
                  </a:solidFill>
                  <a:latin typeface="微软雅黑" panose="020B0503020204020204" charset="-122"/>
                  <a:ea typeface="微软雅黑" panose="020B0503020204020204" charset="-122"/>
                  <a:cs typeface="Calibri" panose="020F0502020204030204" charset="0"/>
                </a:rPr>
                <a:t>数值</a:t>
              </a:r>
              <a:endParaRPr lang="en-US" sz="1000" dirty="0" smtClean="0">
                <a:solidFill>
                  <a:schemeClr val="bg1">
                    <a:lumMod val="65000"/>
                  </a:schemeClr>
                </a:solidFill>
                <a:latin typeface="微软雅黑" panose="020B0503020204020204" charset="-122"/>
                <a:ea typeface="微软雅黑" panose="020B0503020204020204" charset="-122"/>
                <a:cs typeface="Calibri" panose="020F0502020204030204" charset="0"/>
              </a:endParaRPr>
            </a:p>
          </p:txBody>
        </p:sp>
      </p:grpSp>
      <p:grpSp>
        <p:nvGrpSpPr>
          <p:cNvPr id="77" name="Group 84"/>
          <p:cNvGrpSpPr/>
          <p:nvPr/>
        </p:nvGrpSpPr>
        <p:grpSpPr>
          <a:xfrm>
            <a:off x="7033101" y="4555668"/>
            <a:ext cx="4465632" cy="314018"/>
            <a:chOff x="3386384" y="2748234"/>
            <a:chExt cx="4464495" cy="313938"/>
          </a:xfrm>
        </p:grpSpPr>
        <p:sp>
          <p:nvSpPr>
            <p:cNvPr id="78" name="Rectangle 85"/>
            <p:cNvSpPr/>
            <p:nvPr/>
          </p:nvSpPr>
          <p:spPr>
            <a:xfrm>
              <a:off x="3386384" y="2748234"/>
              <a:ext cx="507871" cy="163153"/>
            </a:xfrm>
            <a:prstGeom prst="rect">
              <a:avLst/>
            </a:prstGeom>
          </p:spPr>
          <p:txBody>
            <a:bodyPr wrap="none" lIns="0" tIns="0" rIns="0" bIns="0" anchor="ctr">
              <a:spAutoFit/>
            </a:bodyPr>
            <a:lstStyle/>
            <a:p>
              <a:pPr algn="l"/>
              <a:r>
                <a:rPr lang="zh-CN" altLang="en-US" sz="1000" dirty="0" smtClean="0">
                  <a:solidFill>
                    <a:srgbClr val="0973DD"/>
                  </a:solidFill>
                  <a:latin typeface="微软雅黑" panose="020B0503020204020204" charset="-122"/>
                  <a:ea typeface="微软雅黑" panose="020B0503020204020204" charset="-122"/>
                  <a:cs typeface="Calibri" panose="020F0502020204030204" charset="0"/>
                </a:rPr>
                <a:t>添加标题</a:t>
              </a:r>
            </a:p>
          </p:txBody>
        </p:sp>
        <p:grpSp>
          <p:nvGrpSpPr>
            <p:cNvPr id="79" name="Group 104"/>
            <p:cNvGrpSpPr/>
            <p:nvPr/>
          </p:nvGrpSpPr>
          <p:grpSpPr>
            <a:xfrm flipV="1">
              <a:off x="3386384" y="2946958"/>
              <a:ext cx="4464495" cy="115214"/>
              <a:chOff x="5286902" y="1650039"/>
              <a:chExt cx="5604237" cy="230428"/>
            </a:xfrm>
          </p:grpSpPr>
          <p:sp>
            <p:nvSpPr>
              <p:cNvPr id="81" name="Rounded Rectangle 88"/>
              <p:cNvSpPr/>
              <p:nvPr/>
            </p:nvSpPr>
            <p:spPr>
              <a:xfrm rot="10800000">
                <a:off x="5286902" y="1650039"/>
                <a:ext cx="5604237" cy="23042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latin typeface="Calibri" panose="020F0502020204030204" charset="0"/>
                  <a:cs typeface="Calibri" panose="020F0502020204030204" charset="0"/>
                </a:endParaRPr>
              </a:p>
            </p:txBody>
          </p:sp>
          <p:sp>
            <p:nvSpPr>
              <p:cNvPr id="82" name="Rounded Rectangle 89"/>
              <p:cNvSpPr/>
              <p:nvPr/>
            </p:nvSpPr>
            <p:spPr>
              <a:xfrm>
                <a:off x="5286911" y="1650039"/>
                <a:ext cx="5152275" cy="230428"/>
              </a:xfrm>
              <a:prstGeom prst="round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63" tIns="0" rIns="0" bIns="0" rtlCol="0" anchor="ctr" anchorCtr="0"/>
              <a:lstStyle/>
              <a:p>
                <a:endParaRPr lang="en-US" sz="1200" dirty="0">
                  <a:solidFill>
                    <a:schemeClr val="bg1">
                      <a:lumMod val="65000"/>
                    </a:schemeClr>
                  </a:solidFill>
                  <a:latin typeface="Calibri" panose="020F0502020204030204" charset="0"/>
                  <a:cs typeface="Calibri" panose="020F0502020204030204" charset="0"/>
                </a:endParaRPr>
              </a:p>
            </p:txBody>
          </p:sp>
        </p:grpSp>
        <p:sp>
          <p:nvSpPr>
            <p:cNvPr id="80" name="Rectangle 87"/>
            <p:cNvSpPr/>
            <p:nvPr/>
          </p:nvSpPr>
          <p:spPr>
            <a:xfrm>
              <a:off x="7565393" y="2748234"/>
              <a:ext cx="253935" cy="163153"/>
            </a:xfrm>
            <a:prstGeom prst="rect">
              <a:avLst/>
            </a:prstGeom>
          </p:spPr>
          <p:txBody>
            <a:bodyPr wrap="none" lIns="0" tIns="0" rIns="0" bIns="0" anchor="ctr">
              <a:spAutoFit/>
            </a:bodyPr>
            <a:lstStyle/>
            <a:p>
              <a:pPr algn="r"/>
              <a:r>
                <a:rPr lang="zh-CN" altLang="en-US" sz="1000" dirty="0">
                  <a:solidFill>
                    <a:schemeClr val="bg1">
                      <a:lumMod val="65000"/>
                    </a:schemeClr>
                  </a:solidFill>
                  <a:latin typeface="微软雅黑" panose="020B0503020204020204" charset="-122"/>
                  <a:ea typeface="微软雅黑" panose="020B0503020204020204" charset="-122"/>
                  <a:cs typeface="Calibri" panose="020F0502020204030204" charset="0"/>
                </a:rPr>
                <a:t>数值</a:t>
              </a:r>
              <a:endParaRPr lang="en-US" sz="1000" dirty="0" smtClean="0">
                <a:solidFill>
                  <a:schemeClr val="bg1">
                    <a:lumMod val="65000"/>
                  </a:schemeClr>
                </a:solidFill>
                <a:latin typeface="微软雅黑" panose="020B0503020204020204" charset="-122"/>
                <a:ea typeface="微软雅黑" panose="020B0503020204020204" charset="-122"/>
                <a:cs typeface="Calibri" panose="020F0502020204030204" charset="0"/>
              </a:endParaRPr>
            </a:p>
          </p:txBody>
        </p:sp>
      </p:grpSp>
      <p:grpSp>
        <p:nvGrpSpPr>
          <p:cNvPr id="83" name="Group 84"/>
          <p:cNvGrpSpPr/>
          <p:nvPr/>
        </p:nvGrpSpPr>
        <p:grpSpPr>
          <a:xfrm>
            <a:off x="7033101" y="5059852"/>
            <a:ext cx="4465632" cy="314018"/>
            <a:chOff x="3386384" y="2748234"/>
            <a:chExt cx="4464495" cy="313938"/>
          </a:xfrm>
        </p:grpSpPr>
        <p:sp>
          <p:nvSpPr>
            <p:cNvPr id="84" name="Rectangle 85"/>
            <p:cNvSpPr/>
            <p:nvPr/>
          </p:nvSpPr>
          <p:spPr>
            <a:xfrm>
              <a:off x="3386384" y="2748234"/>
              <a:ext cx="507871" cy="163153"/>
            </a:xfrm>
            <a:prstGeom prst="rect">
              <a:avLst/>
            </a:prstGeom>
          </p:spPr>
          <p:txBody>
            <a:bodyPr wrap="none" lIns="0" tIns="0" rIns="0" bIns="0" anchor="ctr">
              <a:spAutoFit/>
            </a:bodyPr>
            <a:lstStyle/>
            <a:p>
              <a:pPr algn="l"/>
              <a:r>
                <a:rPr lang="zh-CN" altLang="en-US" sz="1000" dirty="0" smtClean="0">
                  <a:solidFill>
                    <a:srgbClr val="0973DD"/>
                  </a:solidFill>
                  <a:latin typeface="微软雅黑" panose="020B0503020204020204" charset="-122"/>
                  <a:ea typeface="微软雅黑" panose="020B0503020204020204" charset="-122"/>
                  <a:cs typeface="Calibri" panose="020F0502020204030204" charset="0"/>
                </a:rPr>
                <a:t>添加标题</a:t>
              </a:r>
            </a:p>
          </p:txBody>
        </p:sp>
        <p:grpSp>
          <p:nvGrpSpPr>
            <p:cNvPr id="85" name="Group 104"/>
            <p:cNvGrpSpPr/>
            <p:nvPr/>
          </p:nvGrpSpPr>
          <p:grpSpPr>
            <a:xfrm flipV="1">
              <a:off x="3386384" y="2946958"/>
              <a:ext cx="4464495" cy="115214"/>
              <a:chOff x="5286902" y="1650039"/>
              <a:chExt cx="5604237" cy="230428"/>
            </a:xfrm>
          </p:grpSpPr>
          <p:sp>
            <p:nvSpPr>
              <p:cNvPr id="87" name="Rounded Rectangle 88"/>
              <p:cNvSpPr/>
              <p:nvPr/>
            </p:nvSpPr>
            <p:spPr>
              <a:xfrm rot="10800000">
                <a:off x="5286902" y="1650039"/>
                <a:ext cx="5604237" cy="23042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latin typeface="Calibri" panose="020F0502020204030204" charset="0"/>
                  <a:cs typeface="Calibri" panose="020F0502020204030204" charset="0"/>
                </a:endParaRPr>
              </a:p>
            </p:txBody>
          </p:sp>
          <p:sp>
            <p:nvSpPr>
              <p:cNvPr id="88" name="Rounded Rectangle 89"/>
              <p:cNvSpPr/>
              <p:nvPr/>
            </p:nvSpPr>
            <p:spPr>
              <a:xfrm>
                <a:off x="5286911" y="1650039"/>
                <a:ext cx="5152275" cy="230428"/>
              </a:xfrm>
              <a:prstGeom prst="round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63" tIns="0" rIns="0" bIns="0" rtlCol="0" anchor="ctr" anchorCtr="0"/>
              <a:lstStyle/>
              <a:p>
                <a:endParaRPr lang="en-US" sz="1200" dirty="0">
                  <a:solidFill>
                    <a:schemeClr val="bg1">
                      <a:lumMod val="65000"/>
                    </a:schemeClr>
                  </a:solidFill>
                  <a:latin typeface="Calibri" panose="020F0502020204030204" charset="0"/>
                  <a:cs typeface="Calibri" panose="020F0502020204030204" charset="0"/>
                </a:endParaRPr>
              </a:p>
            </p:txBody>
          </p:sp>
        </p:grpSp>
        <p:sp>
          <p:nvSpPr>
            <p:cNvPr id="86" name="Rectangle 87"/>
            <p:cNvSpPr/>
            <p:nvPr/>
          </p:nvSpPr>
          <p:spPr>
            <a:xfrm>
              <a:off x="7565393" y="2748234"/>
              <a:ext cx="253935" cy="163153"/>
            </a:xfrm>
            <a:prstGeom prst="rect">
              <a:avLst/>
            </a:prstGeom>
          </p:spPr>
          <p:txBody>
            <a:bodyPr wrap="none" lIns="0" tIns="0" rIns="0" bIns="0" anchor="ctr">
              <a:spAutoFit/>
            </a:bodyPr>
            <a:lstStyle/>
            <a:p>
              <a:pPr algn="r"/>
              <a:r>
                <a:rPr lang="zh-CN" altLang="en-US" sz="1000" dirty="0">
                  <a:solidFill>
                    <a:schemeClr val="bg1">
                      <a:lumMod val="65000"/>
                    </a:schemeClr>
                  </a:solidFill>
                  <a:latin typeface="微软雅黑" panose="020B0503020204020204" charset="-122"/>
                  <a:ea typeface="微软雅黑" panose="020B0503020204020204" charset="-122"/>
                  <a:cs typeface="Calibri" panose="020F0502020204030204" charset="0"/>
                </a:rPr>
                <a:t>数值</a:t>
              </a:r>
              <a:endParaRPr lang="en-US" sz="1000" dirty="0" smtClean="0">
                <a:solidFill>
                  <a:schemeClr val="bg1">
                    <a:lumMod val="65000"/>
                  </a:schemeClr>
                </a:solidFill>
                <a:latin typeface="微软雅黑" panose="020B0503020204020204" charset="-122"/>
                <a:ea typeface="微软雅黑" panose="020B0503020204020204" charset="-122"/>
                <a:cs typeface="Calibri" panose="020F0502020204030204" charset="0"/>
              </a:endParaRPr>
            </a:p>
          </p:txBody>
        </p:sp>
      </p:gr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par>
                                <p:cTn id="16" presetID="22" presetClass="entr" presetSubtype="8" fill="hold" grpId="0" nodeType="withEffect">
                                  <p:stCondLst>
                                    <p:cond delay="500"/>
                                  </p:stCondLst>
                                  <p:childTnLst>
                                    <p:set>
                                      <p:cBhvr>
                                        <p:cTn id="17" dur="1" fill="hold">
                                          <p:stCondLst>
                                            <p:cond delay="0"/>
                                          </p:stCondLst>
                                        </p:cTn>
                                        <p:tgtEl>
                                          <p:spTgt spid="38"/>
                                        </p:tgtEl>
                                        <p:attrNameLst>
                                          <p:attrName>style.visibility</p:attrName>
                                        </p:attrNameLst>
                                      </p:cBhvr>
                                      <p:to>
                                        <p:strVal val="visible"/>
                                      </p:to>
                                    </p:set>
                                    <p:animEffect transition="in" filter="wipe(left)">
                                      <p:cBhvr>
                                        <p:cTn id="18" dur="500"/>
                                        <p:tgtEl>
                                          <p:spTgt spid="38"/>
                                        </p:tgtEl>
                                      </p:cBhvr>
                                    </p:animEffect>
                                  </p:childTnLst>
                                </p:cTn>
                              </p:par>
                            </p:childTnLst>
                          </p:cTn>
                        </p:par>
                        <p:par>
                          <p:cTn id="19" fill="hold">
                            <p:stCondLst>
                              <p:cond delay="1500"/>
                            </p:stCondLst>
                            <p:childTnLst>
                              <p:par>
                                <p:cTn id="20" presetID="18" presetClass="entr" presetSubtype="6"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strips(downRight)">
                                      <p:cBhvr>
                                        <p:cTn id="22" dur="500"/>
                                        <p:tgtEl>
                                          <p:spTgt spid="39"/>
                                        </p:tgtEl>
                                      </p:cBhvr>
                                    </p:animEffect>
                                  </p:childTnLst>
                                </p:cTn>
                              </p:par>
                            </p:childTnLst>
                          </p:cTn>
                        </p:par>
                        <p:par>
                          <p:cTn id="23" fill="hold">
                            <p:stCondLst>
                              <p:cond delay="2000"/>
                            </p:stCondLst>
                            <p:childTnLst>
                              <p:par>
                                <p:cTn id="24" presetID="18" presetClass="entr" presetSubtype="6" fill="hold"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strips(downRight)">
                                      <p:cBhvr>
                                        <p:cTn id="26" dur="500"/>
                                        <p:tgtEl>
                                          <p:spTgt spid="45"/>
                                        </p:tgtEl>
                                      </p:cBhvr>
                                    </p:animEffect>
                                  </p:childTnLst>
                                </p:cTn>
                              </p:par>
                            </p:childTnLst>
                          </p:cTn>
                        </p:par>
                        <p:par>
                          <p:cTn id="27" fill="hold">
                            <p:stCondLst>
                              <p:cond delay="2500"/>
                            </p:stCondLst>
                            <p:childTnLst>
                              <p:par>
                                <p:cTn id="28" presetID="18" presetClass="entr" presetSubtype="6"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strips(downRight)">
                                      <p:cBhvr>
                                        <p:cTn id="30" dur="500"/>
                                        <p:tgtEl>
                                          <p:spTgt spid="51"/>
                                        </p:tgtEl>
                                      </p:cBhvr>
                                    </p:animEffect>
                                  </p:childTnLst>
                                </p:cTn>
                              </p:par>
                            </p:childTnLst>
                          </p:cTn>
                        </p:par>
                        <p:par>
                          <p:cTn id="31" fill="hold">
                            <p:stCondLst>
                              <p:cond delay="3000"/>
                            </p:stCondLst>
                            <p:childTnLst>
                              <p:par>
                                <p:cTn id="32" presetID="18" presetClass="entr" presetSubtype="6"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strips(downRight)">
                                      <p:cBhvr>
                                        <p:cTn id="34" dur="500"/>
                                        <p:tgtEl>
                                          <p:spTgt spid="57"/>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500"/>
                                        <p:tgtEl>
                                          <p:spTgt spid="63"/>
                                        </p:tgtEl>
                                      </p:cBhvr>
                                    </p:animEffect>
                                  </p:childTnLst>
                                </p:cTn>
                              </p:par>
                              <p:par>
                                <p:cTn id="39" presetID="22" presetClass="entr" presetSubtype="8" fill="hold" grpId="0" nodeType="withEffect">
                                  <p:stCondLst>
                                    <p:cond delay="500"/>
                                  </p:stCondLst>
                                  <p:childTnLst>
                                    <p:set>
                                      <p:cBhvr>
                                        <p:cTn id="40" dur="1" fill="hold">
                                          <p:stCondLst>
                                            <p:cond delay="0"/>
                                          </p:stCondLst>
                                        </p:cTn>
                                        <p:tgtEl>
                                          <p:spTgt spid="64"/>
                                        </p:tgtEl>
                                        <p:attrNameLst>
                                          <p:attrName>style.visibility</p:attrName>
                                        </p:attrNameLst>
                                      </p:cBhvr>
                                      <p:to>
                                        <p:strVal val="visible"/>
                                      </p:to>
                                    </p:set>
                                    <p:animEffect transition="in" filter="wipe(left)">
                                      <p:cBhvr>
                                        <p:cTn id="41" dur="500"/>
                                        <p:tgtEl>
                                          <p:spTgt spid="64"/>
                                        </p:tgtEl>
                                      </p:cBhvr>
                                    </p:animEffect>
                                  </p:childTnLst>
                                </p:cTn>
                              </p:par>
                            </p:childTnLst>
                          </p:cTn>
                        </p:par>
                        <p:par>
                          <p:cTn id="42" fill="hold">
                            <p:stCondLst>
                              <p:cond delay="4000"/>
                            </p:stCondLst>
                            <p:childTnLst>
                              <p:par>
                                <p:cTn id="43" presetID="18" presetClass="entr" presetSubtype="6"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strips(downRight)">
                                      <p:cBhvr>
                                        <p:cTn id="45" dur="500"/>
                                        <p:tgtEl>
                                          <p:spTgt spid="65"/>
                                        </p:tgtEl>
                                      </p:cBhvr>
                                    </p:animEffect>
                                  </p:childTnLst>
                                </p:cTn>
                              </p:par>
                            </p:childTnLst>
                          </p:cTn>
                        </p:par>
                        <p:par>
                          <p:cTn id="46" fill="hold">
                            <p:stCondLst>
                              <p:cond delay="4500"/>
                            </p:stCondLst>
                            <p:childTnLst>
                              <p:par>
                                <p:cTn id="47" presetID="18" presetClass="entr" presetSubtype="6" fill="hold" nodeType="after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strips(downRight)">
                                      <p:cBhvr>
                                        <p:cTn id="49" dur="500"/>
                                        <p:tgtEl>
                                          <p:spTgt spid="71"/>
                                        </p:tgtEl>
                                      </p:cBhvr>
                                    </p:animEffect>
                                  </p:childTnLst>
                                </p:cTn>
                              </p:par>
                            </p:childTnLst>
                          </p:cTn>
                        </p:par>
                        <p:par>
                          <p:cTn id="50" fill="hold">
                            <p:stCondLst>
                              <p:cond delay="5000"/>
                            </p:stCondLst>
                            <p:childTnLst>
                              <p:par>
                                <p:cTn id="51" presetID="18" presetClass="entr" presetSubtype="6" fill="hold" nodeType="afterEffect">
                                  <p:stCondLst>
                                    <p:cond delay="0"/>
                                  </p:stCondLst>
                                  <p:childTnLst>
                                    <p:set>
                                      <p:cBhvr>
                                        <p:cTn id="52" dur="1" fill="hold">
                                          <p:stCondLst>
                                            <p:cond delay="0"/>
                                          </p:stCondLst>
                                        </p:cTn>
                                        <p:tgtEl>
                                          <p:spTgt spid="77"/>
                                        </p:tgtEl>
                                        <p:attrNameLst>
                                          <p:attrName>style.visibility</p:attrName>
                                        </p:attrNameLst>
                                      </p:cBhvr>
                                      <p:to>
                                        <p:strVal val="visible"/>
                                      </p:to>
                                    </p:set>
                                    <p:animEffect transition="in" filter="strips(downRight)">
                                      <p:cBhvr>
                                        <p:cTn id="53" dur="500"/>
                                        <p:tgtEl>
                                          <p:spTgt spid="77"/>
                                        </p:tgtEl>
                                      </p:cBhvr>
                                    </p:animEffect>
                                  </p:childTnLst>
                                </p:cTn>
                              </p:par>
                            </p:childTnLst>
                          </p:cTn>
                        </p:par>
                        <p:par>
                          <p:cTn id="54" fill="hold">
                            <p:stCondLst>
                              <p:cond delay="5500"/>
                            </p:stCondLst>
                            <p:childTnLst>
                              <p:par>
                                <p:cTn id="55" presetID="18" presetClass="entr" presetSubtype="6" fill="hold" nodeType="after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strips(downRight)">
                                      <p:cBhvr>
                                        <p:cTn id="57" dur="500"/>
                                        <p:tgtEl>
                                          <p:spTgt spid="8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down)">
                                      <p:cBhvr>
                                        <p:cTn id="6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36" grpId="0" bldLvl="0" animBg="1"/>
      <p:bldP spid="37" grpId="0"/>
      <p:bldP spid="38" grpId="0"/>
      <p:bldP spid="63" grpId="0"/>
      <p:bldP spid="64"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副标题 2"/>
          <p:cNvSpPr txBox="1"/>
          <p:nvPr/>
        </p:nvSpPr>
        <p:spPr>
          <a:xfrm>
            <a:off x="5552908" y="5205589"/>
            <a:ext cx="1656607" cy="311539"/>
          </a:xfrm>
          <a:prstGeom prst="rect">
            <a:avLst/>
          </a:prstGeom>
          <a:ln>
            <a:solidFill>
              <a:schemeClr val="bg1"/>
            </a:solidFill>
          </a:ln>
        </p:spPr>
        <p:txBody>
          <a:bodyPr vert="horz" lIns="91463" tIns="45731" rIns="91463" bIns="45731" rtlCol="0">
            <a:normAutofit fontScale="97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smtClean="0">
                <a:solidFill>
                  <a:schemeClr val="bg1"/>
                </a:solidFill>
                <a:latin typeface="微软雅黑" panose="020B0503020204020204" charset="-122"/>
                <a:ea typeface="微软雅黑" panose="020B0503020204020204" charset="-122"/>
              </a:rPr>
              <a:t>汇报：张三</a:t>
            </a:r>
            <a:endParaRPr lang="zh-CN" altLang="en-US" sz="1600" dirty="0">
              <a:solidFill>
                <a:schemeClr val="bg1"/>
              </a:solidFill>
              <a:latin typeface="微软雅黑" panose="020B0503020204020204" charset="-122"/>
              <a:ea typeface="微软雅黑" panose="020B0503020204020204" charset="-122"/>
            </a:endParaRPr>
          </a:p>
        </p:txBody>
      </p:sp>
      <p:sp>
        <p:nvSpPr>
          <p:cNvPr id="10" name="TextBox 9"/>
          <p:cNvSpPr txBox="1"/>
          <p:nvPr/>
        </p:nvSpPr>
        <p:spPr>
          <a:xfrm>
            <a:off x="1775178" y="2132685"/>
            <a:ext cx="8706992" cy="682625"/>
          </a:xfrm>
          <a:prstGeom prst="rect">
            <a:avLst/>
          </a:prstGeom>
          <a:noFill/>
        </p:spPr>
        <p:txBody>
          <a:bodyPr wrap="square" lIns="0" tIns="0" rIns="0" bIns="0" rtlCol="0">
            <a:spAutoFit/>
          </a:bodyPr>
          <a:lstStyle/>
          <a:p>
            <a:pPr algn="ctr"/>
            <a:r>
              <a:rPr lang="zh-CN" altLang="en-US" sz="1100" dirty="0" smtClean="0">
                <a:solidFill>
                  <a:schemeClr val="tx1"/>
                </a:solidFill>
                <a:latin typeface="微软雅黑" panose="020B0503020204020204" charset="-122"/>
                <a:ea typeface="微软雅黑" panose="020B0503020204020204" charset="-122"/>
              </a:rPr>
              <a:t>公司培训工作要力争全面覆盖，重点突出，要在实际的培训工作中不断丰富培训内容，拓展培训形式，优化培训流程，明确培训目的，提高培训效果。</a:t>
            </a:r>
            <a:r>
              <a:rPr lang="zh-CN" altLang="en-US" sz="1100" dirty="0" smtClean="0">
                <a:solidFill>
                  <a:schemeClr val="tx1"/>
                </a:solidFill>
                <a:latin typeface="微软雅黑" panose="020B0503020204020204" charset="-122"/>
                <a:ea typeface="微软雅黑" panose="020B0503020204020204" charset="-122"/>
                <a:cs typeface="Lato Light" charset="0"/>
                <a:sym typeface="Lato Light" charset="0"/>
              </a:rPr>
              <a:t>企业赖以生存的是效益和效率，只有尊崇这两个法则才能维持企业自身的生命和未来发展，才能维系每一个人，每一个员工的生活物质保障。然而关乎这两个的重点就是实效，实事求是，与时俱进，才能不被打败，才能立足这个日益竞争激烈的社会。</a:t>
            </a:r>
          </a:p>
          <a:p>
            <a:pPr algn="ctr"/>
            <a:endParaRPr lang="zh-CN" altLang="en-US" sz="1100" dirty="0" smtClean="0">
              <a:solidFill>
                <a:schemeClr val="tx1"/>
              </a:solidFill>
              <a:latin typeface="微软雅黑" panose="020B0503020204020204" charset="-122"/>
              <a:ea typeface="微软雅黑" panose="020B0503020204020204" charset="-122"/>
              <a:cs typeface="Lato Light" charset="0"/>
              <a:sym typeface="Lato Light" charset="0"/>
            </a:endParaRPr>
          </a:p>
        </p:txBody>
      </p:sp>
      <p:sp>
        <p:nvSpPr>
          <p:cNvPr id="11" name="TextBox 10"/>
          <p:cNvSpPr txBox="1"/>
          <p:nvPr/>
        </p:nvSpPr>
        <p:spPr>
          <a:xfrm>
            <a:off x="3863942" y="1772553"/>
            <a:ext cx="4500567" cy="326390"/>
          </a:xfrm>
          <a:prstGeom prst="rect">
            <a:avLst/>
          </a:prstGeom>
          <a:noFill/>
        </p:spPr>
        <p:txBody>
          <a:bodyPr wrap="square" lIns="0" tIns="0" rIns="0" bIns="0" rtlCol="0">
            <a:spAutoFit/>
          </a:bodyPr>
          <a:lstStyle/>
          <a:p>
            <a:pPr lvl="0" algn="ctr">
              <a:spcBef>
                <a:spcPct val="20000"/>
              </a:spcBef>
              <a:defRPr/>
            </a:pPr>
            <a:r>
              <a:rPr lang="zh-CN" altLang="en-US" sz="2000" b="1" dirty="0" smtClean="0">
                <a:solidFill>
                  <a:srgbClr val="012060"/>
                </a:solidFill>
                <a:latin typeface="微软雅黑" panose="020B0503020204020204" charset="-122"/>
                <a:ea typeface="微软雅黑" panose="020B0503020204020204" charset="-122"/>
              </a:rPr>
              <a:t>单击此处添加标题</a:t>
            </a:r>
          </a:p>
        </p:txBody>
      </p:sp>
      <p:sp>
        <p:nvSpPr>
          <p:cNvPr id="12" name="圆角矩形 11"/>
          <p:cNvSpPr/>
          <p:nvPr/>
        </p:nvSpPr>
        <p:spPr>
          <a:xfrm>
            <a:off x="1919231" y="3095075"/>
            <a:ext cx="8643161" cy="622187"/>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ound Same Side Corner Rectangle 10"/>
          <p:cNvSpPr/>
          <p:nvPr/>
        </p:nvSpPr>
        <p:spPr>
          <a:xfrm rot="5400000">
            <a:off x="2312982" y="2701326"/>
            <a:ext cx="622187" cy="1409689"/>
          </a:xfrm>
          <a:prstGeom prst="round2SameRect">
            <a:avLst>
              <a:gd name="adj1" fmla="val 50000"/>
              <a:gd name="adj2" fmla="val 0"/>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1919231" y="3213078"/>
            <a:ext cx="1198880" cy="417830"/>
          </a:xfrm>
          <a:prstGeom prst="rect">
            <a:avLst/>
          </a:prstGeom>
          <a:noFill/>
        </p:spPr>
        <p:txBody>
          <a:bodyPr wrap="none" rtlCol="0">
            <a:spAutoFit/>
          </a:bodyPr>
          <a:lstStyle/>
          <a:p>
            <a:pPr algn="l"/>
            <a:r>
              <a:rPr lang="zh-CN" altLang="en-US" sz="2000" dirty="0">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15" name="TextBox 14"/>
          <p:cNvSpPr txBox="1"/>
          <p:nvPr/>
        </p:nvSpPr>
        <p:spPr>
          <a:xfrm>
            <a:off x="3287731" y="3183453"/>
            <a:ext cx="7274661" cy="46990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您的容打在这里，或者通过复制您的文本后，在此框中选择粘贴，并选择只保留文字</a:t>
            </a:r>
            <a:r>
              <a:rPr lang="zh-CN" altLang="en-US" sz="1200" dirty="0" smtClean="0">
                <a:solidFill>
                  <a:schemeClr val="tx1"/>
                </a:solidFill>
                <a:latin typeface="微软雅黑" panose="020B0503020204020204" charset="-122"/>
                <a:ea typeface="微软雅黑" panose="020B0503020204020204" charset="-122"/>
              </a:rPr>
              <a:t>。</a:t>
            </a:r>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a:t>
            </a:r>
            <a:r>
              <a:rPr lang="zh-CN" altLang="en-US" sz="1200" dirty="0" smtClean="0">
                <a:solidFill>
                  <a:schemeClr val="tx1"/>
                </a:solidFill>
                <a:latin typeface="微软雅黑" panose="020B0503020204020204" charset="-122"/>
                <a:ea typeface="微软雅黑" panose="020B0503020204020204" charset="-122"/>
                <a:sym typeface="微软雅黑" panose="020B0503020204020204" charset="-122"/>
              </a:rPr>
              <a:t>图片</a:t>
            </a:r>
            <a:endParaRPr lang="zh-CN" altLang="en-US" sz="1200" dirty="0" smtClean="0">
              <a:solidFill>
                <a:schemeClr val="tx1"/>
              </a:solidFill>
              <a:latin typeface="微软雅黑" panose="020B0503020204020204" charset="-122"/>
              <a:ea typeface="微软雅黑" panose="020B0503020204020204" charset="-122"/>
              <a:cs typeface="Open Sans Light" panose="020B0306030504020204" pitchFamily="34" charset="0"/>
              <a:sym typeface="微软雅黑" panose="020B0503020204020204" charset="-122"/>
            </a:endParaRPr>
          </a:p>
        </p:txBody>
      </p:sp>
      <p:sp>
        <p:nvSpPr>
          <p:cNvPr id="16" name="矩形 15"/>
          <p:cNvSpPr/>
          <p:nvPr/>
        </p:nvSpPr>
        <p:spPr>
          <a:xfrm>
            <a:off x="1932764" y="4077396"/>
            <a:ext cx="4091968" cy="1944711"/>
          </a:xfrm>
          <a:prstGeom prst="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 Placeholder 11"/>
          <p:cNvSpPr txBox="1"/>
          <p:nvPr/>
        </p:nvSpPr>
        <p:spPr>
          <a:xfrm>
            <a:off x="2000379" y="4184389"/>
            <a:ext cx="3101544" cy="47172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000" dirty="0">
                <a:solidFill>
                  <a:schemeClr val="bg1"/>
                </a:solidFill>
                <a:latin typeface="微软雅黑" panose="020B0503020204020204" charset="-122"/>
                <a:ea typeface="微软雅黑" panose="020B0503020204020204" charset="-122"/>
              </a:rPr>
              <a:t>单击此处添加标题</a:t>
            </a:r>
          </a:p>
        </p:txBody>
      </p:sp>
      <p:sp>
        <p:nvSpPr>
          <p:cNvPr id="18" name="TextBox 17"/>
          <p:cNvSpPr txBox="1"/>
          <p:nvPr/>
        </p:nvSpPr>
        <p:spPr>
          <a:xfrm>
            <a:off x="1972262" y="4616547"/>
            <a:ext cx="3908417" cy="1186815"/>
          </a:xfrm>
          <a:prstGeom prst="rect">
            <a:avLst/>
          </a:prstGeom>
          <a:noFill/>
        </p:spPr>
        <p:txBody>
          <a:bodyPr wrap="square" rtlCol="0">
            <a:spAutoFit/>
          </a:bodyPr>
          <a:lstStyle/>
          <a:p>
            <a:pPr>
              <a:lnSpc>
                <a:spcPct val="120000"/>
              </a:lnSpc>
              <a:spcBef>
                <a:spcPct val="20000"/>
              </a:spcBef>
            </a:pPr>
            <a:r>
              <a:rPr lang="zh-CN" altLang="en-US" sz="1200" dirty="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r>
              <a:rPr lang="zh-CN" altLang="en-US" sz="1200" dirty="0" smtClean="0">
                <a:solidFill>
                  <a:schemeClr val="bg1"/>
                </a:solidFill>
                <a:latin typeface="微软雅黑" panose="020B0503020204020204" charset="-122"/>
                <a:ea typeface="微软雅黑" panose="020B0503020204020204" charset="-122"/>
                <a:sym typeface="Arial" panose="020B0604020202020204" pitchFamily="34" charset="0"/>
              </a:rPr>
              <a:t>。</a:t>
            </a:r>
            <a:r>
              <a:rPr lang="zh-CN" altLang="en-US" sz="1200" dirty="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a:t>
            </a:r>
            <a:r>
              <a:rPr lang="zh-CN" altLang="en-US" sz="1200" dirty="0" smtClean="0">
                <a:solidFill>
                  <a:schemeClr val="bg1"/>
                </a:solidFill>
                <a:latin typeface="微软雅黑" panose="020B0503020204020204" charset="-122"/>
                <a:ea typeface="微软雅黑" panose="020B0503020204020204" charset="-122"/>
                <a:sym typeface="Arial" panose="020B0604020202020204" pitchFamily="34" charset="0"/>
              </a:rPr>
              <a:t>字体</a:t>
            </a:r>
            <a:r>
              <a:rPr lang="zh-CN" altLang="en-US" sz="1200" dirty="0">
                <a:solidFill>
                  <a:schemeClr val="bg1"/>
                </a:solidFill>
                <a:latin typeface="微软雅黑" panose="020B0503020204020204" charset="-122"/>
                <a:ea typeface="微软雅黑" panose="020B0503020204020204" charset="-122"/>
                <a:sym typeface="Arial" panose="020B0604020202020204" pitchFamily="34" charset="0"/>
              </a:rPr>
              <a:t>。</a:t>
            </a:r>
            <a:endParaRPr lang="en-US" altLang="zh-CN" sz="12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9" name="矩形 18"/>
          <p:cNvSpPr/>
          <p:nvPr/>
        </p:nvSpPr>
        <p:spPr>
          <a:xfrm>
            <a:off x="6168785" y="4077396"/>
            <a:ext cx="4091968" cy="1944711"/>
          </a:xfrm>
          <a:prstGeom prst="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 Placeholder 11"/>
          <p:cNvSpPr txBox="1"/>
          <p:nvPr/>
        </p:nvSpPr>
        <p:spPr>
          <a:xfrm>
            <a:off x="6236400" y="4184389"/>
            <a:ext cx="3101544" cy="47172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000" dirty="0">
                <a:solidFill>
                  <a:schemeClr val="bg1"/>
                </a:solidFill>
                <a:latin typeface="微软雅黑" panose="020B0503020204020204" charset="-122"/>
                <a:ea typeface="微软雅黑" panose="020B0503020204020204" charset="-122"/>
              </a:rPr>
              <a:t>单击此处添加标题</a:t>
            </a:r>
          </a:p>
        </p:txBody>
      </p:sp>
      <p:sp>
        <p:nvSpPr>
          <p:cNvPr id="21" name="TextBox 20"/>
          <p:cNvSpPr txBox="1"/>
          <p:nvPr/>
        </p:nvSpPr>
        <p:spPr>
          <a:xfrm>
            <a:off x="6208283" y="4616547"/>
            <a:ext cx="3908417" cy="1186815"/>
          </a:xfrm>
          <a:prstGeom prst="rect">
            <a:avLst/>
          </a:prstGeom>
          <a:noFill/>
        </p:spPr>
        <p:txBody>
          <a:bodyPr wrap="square" rtlCol="0">
            <a:spAutoFit/>
          </a:bodyPr>
          <a:lstStyle/>
          <a:p>
            <a:pPr>
              <a:lnSpc>
                <a:spcPct val="120000"/>
              </a:lnSpc>
              <a:spcBef>
                <a:spcPct val="20000"/>
              </a:spcBef>
            </a:pPr>
            <a:r>
              <a:rPr lang="zh-CN" altLang="en-US" sz="1200" dirty="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r>
              <a:rPr lang="zh-CN" altLang="en-US" sz="1200" dirty="0" smtClean="0">
                <a:solidFill>
                  <a:schemeClr val="bg1"/>
                </a:solidFill>
                <a:latin typeface="微软雅黑" panose="020B0503020204020204" charset="-122"/>
                <a:ea typeface="微软雅黑" panose="020B0503020204020204" charset="-122"/>
                <a:sym typeface="Arial" panose="020B0604020202020204" pitchFamily="34" charset="0"/>
              </a:rPr>
              <a:t>。</a:t>
            </a:r>
            <a:r>
              <a:rPr lang="zh-CN" altLang="en-US" sz="1200" dirty="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a:t>
            </a:r>
            <a:r>
              <a:rPr lang="zh-CN" altLang="en-US" sz="1200" dirty="0" smtClean="0">
                <a:solidFill>
                  <a:schemeClr val="bg1"/>
                </a:solidFill>
                <a:latin typeface="微软雅黑" panose="020B0503020204020204" charset="-122"/>
                <a:ea typeface="微软雅黑" panose="020B0503020204020204" charset="-122"/>
                <a:sym typeface="Arial" panose="020B0604020202020204" pitchFamily="34" charset="0"/>
              </a:rPr>
              <a:t>字体</a:t>
            </a:r>
            <a:r>
              <a:rPr lang="zh-CN" altLang="en-US" sz="1200" dirty="0">
                <a:solidFill>
                  <a:schemeClr val="bg1"/>
                </a:solidFill>
                <a:latin typeface="微软雅黑" panose="020B0503020204020204" charset="-122"/>
                <a:ea typeface="微软雅黑" panose="020B0503020204020204" charset="-122"/>
                <a:sym typeface="Arial" panose="020B0604020202020204" pitchFamily="34" charset="0"/>
              </a:rPr>
              <a:t>。</a:t>
            </a:r>
            <a:endParaRPr lang="en-US" altLang="zh-CN" sz="12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300" fill="hold"/>
                                        <p:tgtEl>
                                          <p:spTgt spid="11"/>
                                        </p:tgtEl>
                                        <p:attrNameLst>
                                          <p:attrName>ppt_x</p:attrName>
                                        </p:attrNameLst>
                                      </p:cBhvr>
                                      <p:tavLst>
                                        <p:tav tm="0">
                                          <p:val>
                                            <p:strVal val="1+#ppt_w/2"/>
                                          </p:val>
                                        </p:tav>
                                        <p:tav tm="100000">
                                          <p:val>
                                            <p:strVal val="#ppt_x"/>
                                          </p:val>
                                        </p:tav>
                                      </p:tavLst>
                                    </p:anim>
                                    <p:anim calcmode="lin" valueType="num">
                                      <p:cBhvr additive="base">
                                        <p:cTn id="12" dur="3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300" fill="hold"/>
                                        <p:tgtEl>
                                          <p:spTgt spid="10"/>
                                        </p:tgtEl>
                                        <p:attrNameLst>
                                          <p:attrName>ppt_x</p:attrName>
                                        </p:attrNameLst>
                                      </p:cBhvr>
                                      <p:tavLst>
                                        <p:tav tm="0">
                                          <p:val>
                                            <p:strVal val="1+#ppt_w/2"/>
                                          </p:val>
                                        </p:tav>
                                        <p:tav tm="100000">
                                          <p:val>
                                            <p:strVal val="#ppt_x"/>
                                          </p:val>
                                        </p:tav>
                                      </p:tavLst>
                                    </p:anim>
                                    <p:anim calcmode="lin" valueType="num">
                                      <p:cBhvr additive="base">
                                        <p:cTn id="17" dur="3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ppt_x</p:attrName>
                                        </p:attrNameLst>
                                      </p:cBhvr>
                                      <p:tavLst>
                                        <p:tav tm="0">
                                          <p:val>
                                            <p:strVal val="#ppt_x-#ppt_w*1.125000"/>
                                          </p:val>
                                        </p:tav>
                                        <p:tav tm="100000">
                                          <p:val>
                                            <p:strVal val="#ppt_x"/>
                                          </p:val>
                                        </p:tav>
                                      </p:tavLst>
                                    </p:anim>
                                    <p:animEffect transition="in" filter="wipe(right)">
                                      <p:cBhvr>
                                        <p:cTn id="22" dur="500"/>
                                        <p:tgtEl>
                                          <p:spTgt spid="13"/>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2" presetClass="entr" presetSubtype="8" fill="hold" grpId="0" nodeType="withEffect">
                                  <p:stCondLst>
                                    <p:cond delay="5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0-#ppt_w/2"/>
                                          </p:val>
                                        </p:tav>
                                        <p:tav tm="100000">
                                          <p:val>
                                            <p:strVal val="#ppt_x"/>
                                          </p:val>
                                        </p:tav>
                                      </p:tavLst>
                                    </p:anim>
                                    <p:anim calcmode="lin" valueType="num">
                                      <p:cBhvr additive="base">
                                        <p:cTn id="40" dur="500" fill="hold"/>
                                        <p:tgtEl>
                                          <p:spTgt spid="16"/>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1000" fill="hold"/>
                                        <p:tgtEl>
                                          <p:spTgt spid="18"/>
                                        </p:tgtEl>
                                        <p:attrNameLst>
                                          <p:attrName>ppt_w</p:attrName>
                                        </p:attrNameLst>
                                      </p:cBhvr>
                                      <p:tavLst>
                                        <p:tav tm="0">
                                          <p:val>
                                            <p:fltVal val="0"/>
                                          </p:val>
                                        </p:tav>
                                        <p:tav tm="100000">
                                          <p:val>
                                            <p:strVal val="#ppt_w"/>
                                          </p:val>
                                        </p:tav>
                                      </p:tavLst>
                                    </p:anim>
                                    <p:anim calcmode="lin" valueType="num">
                                      <p:cBhvr>
                                        <p:cTn id="51" dur="1000" fill="hold"/>
                                        <p:tgtEl>
                                          <p:spTgt spid="18"/>
                                        </p:tgtEl>
                                        <p:attrNameLst>
                                          <p:attrName>ppt_h</p:attrName>
                                        </p:attrNameLst>
                                      </p:cBhvr>
                                      <p:tavLst>
                                        <p:tav tm="0">
                                          <p:val>
                                            <p:fltVal val="0"/>
                                          </p:val>
                                        </p:tav>
                                        <p:tav tm="100000">
                                          <p:val>
                                            <p:strVal val="#ppt_h"/>
                                          </p:val>
                                        </p:tav>
                                      </p:tavLst>
                                    </p:anim>
                                    <p:animEffect transition="in" filter="fade">
                                      <p:cBhvr>
                                        <p:cTn id="52" dur="1000"/>
                                        <p:tgtEl>
                                          <p:spTgt spid="18"/>
                                        </p:tgtEl>
                                      </p:cBhvr>
                                    </p:animEffect>
                                  </p:childTnLst>
                                </p:cTn>
                              </p:par>
                              <p:par>
                                <p:cTn id="53" presetID="2" presetClass="entr" presetSubtype="8" fill="hold" grpId="0" nodeType="withEffect">
                                  <p:stCondLst>
                                    <p:cond delay="5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0-#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53" presetClass="entr" presetSubtype="16"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1000" fill="hold"/>
                                        <p:tgtEl>
                                          <p:spTgt spid="21"/>
                                        </p:tgtEl>
                                        <p:attrNameLst>
                                          <p:attrName>ppt_w</p:attrName>
                                        </p:attrNameLst>
                                      </p:cBhvr>
                                      <p:tavLst>
                                        <p:tav tm="0">
                                          <p:val>
                                            <p:fltVal val="0"/>
                                          </p:val>
                                        </p:tav>
                                        <p:tav tm="100000">
                                          <p:val>
                                            <p:strVal val="#ppt_w"/>
                                          </p:val>
                                        </p:tav>
                                      </p:tavLst>
                                    </p:anim>
                                    <p:anim calcmode="lin" valueType="num">
                                      <p:cBhvr>
                                        <p:cTn id="67" dur="1000" fill="hold"/>
                                        <p:tgtEl>
                                          <p:spTgt spid="21"/>
                                        </p:tgtEl>
                                        <p:attrNameLst>
                                          <p:attrName>ppt_h</p:attrName>
                                        </p:attrNameLst>
                                      </p:cBhvr>
                                      <p:tavLst>
                                        <p:tav tm="0">
                                          <p:val>
                                            <p:fltVal val="0"/>
                                          </p:val>
                                        </p:tav>
                                        <p:tav tm="100000">
                                          <p:val>
                                            <p:strVal val="#ppt_h"/>
                                          </p:val>
                                        </p:tav>
                                      </p:tavLst>
                                    </p:anim>
                                    <p:animEffect transition="in" filter="fade">
                                      <p:cBhvr>
                                        <p:cTn id="68" dur="1000"/>
                                        <p:tgtEl>
                                          <p:spTgt spid="21"/>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ipe(down)">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P spid="11" grpId="0"/>
      <p:bldP spid="12" grpId="0" bldLvl="0" animBg="1"/>
      <p:bldP spid="13" grpId="0" bldLvl="0" animBg="1"/>
      <p:bldP spid="14" grpId="0"/>
      <p:bldP spid="15" grpId="0"/>
      <p:bldP spid="16" grpId="0" bldLvl="0" animBg="1"/>
      <p:bldP spid="17" grpId="0"/>
      <p:bldP spid="18" grpId="0"/>
      <p:bldP spid="19" grpId="0" bldLvl="0" animBg="1"/>
      <p:bldP spid="20" grpId="0"/>
      <p:bldP spid="21"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副标题 2"/>
          <p:cNvSpPr txBox="1"/>
          <p:nvPr/>
        </p:nvSpPr>
        <p:spPr>
          <a:xfrm>
            <a:off x="5552908" y="5205589"/>
            <a:ext cx="1656607" cy="311539"/>
          </a:xfrm>
          <a:prstGeom prst="rect">
            <a:avLst/>
          </a:prstGeom>
          <a:ln>
            <a:solidFill>
              <a:schemeClr val="bg1"/>
            </a:solidFill>
          </a:ln>
        </p:spPr>
        <p:txBody>
          <a:bodyPr vert="horz" lIns="91463" tIns="45731" rIns="91463" bIns="45731" rtlCol="0">
            <a:normAutofit fontScale="97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smtClean="0">
                <a:solidFill>
                  <a:schemeClr val="bg1"/>
                </a:solidFill>
                <a:latin typeface="微软雅黑" panose="020B0503020204020204" charset="-122"/>
                <a:ea typeface="微软雅黑" panose="020B0503020204020204" charset="-122"/>
              </a:rPr>
              <a:t>汇报：张三</a:t>
            </a:r>
            <a:endParaRPr lang="zh-CN" altLang="en-US" sz="1600" dirty="0">
              <a:solidFill>
                <a:schemeClr val="bg1"/>
              </a:solidFill>
              <a:latin typeface="微软雅黑" panose="020B0503020204020204" charset="-122"/>
              <a:ea typeface="微软雅黑" panose="020B0503020204020204" charset="-122"/>
            </a:endParaRPr>
          </a:p>
        </p:txBody>
      </p:sp>
      <p:pic>
        <p:nvPicPr>
          <p:cNvPr id="10" name="Picture 60"/>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43960" y="2624065"/>
            <a:ext cx="3830659" cy="2318557"/>
          </a:xfrm>
          <a:prstGeom prst="rect">
            <a:avLst/>
          </a:prstGeom>
        </p:spPr>
      </p:pic>
      <p:pic>
        <p:nvPicPr>
          <p:cNvPr id="11" name="Picture 58" descr="C:\Users\Administrator\Desktop\rt\QQ截图20170111154713.jpgQQ截图2017011115471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544389" y="2706167"/>
            <a:ext cx="2838450" cy="1889221"/>
          </a:xfrm>
          <a:prstGeom prst="rect">
            <a:avLst/>
          </a:prstGeom>
        </p:spPr>
      </p:pic>
      <p:grpSp>
        <p:nvGrpSpPr>
          <p:cNvPr id="12" name="组合 11"/>
          <p:cNvGrpSpPr/>
          <p:nvPr/>
        </p:nvGrpSpPr>
        <p:grpSpPr>
          <a:xfrm>
            <a:off x="1703152" y="2030466"/>
            <a:ext cx="2612777" cy="377865"/>
            <a:chOff x="1630710" y="2686030"/>
            <a:chExt cx="2265841" cy="305424"/>
          </a:xfrm>
        </p:grpSpPr>
        <p:sp>
          <p:nvSpPr>
            <p:cNvPr id="13" name="Rounded Rectangle 11"/>
            <p:cNvSpPr/>
            <p:nvPr/>
          </p:nvSpPr>
          <p:spPr>
            <a:xfrm>
              <a:off x="1630710" y="2686030"/>
              <a:ext cx="2265841" cy="284912"/>
            </a:xfrm>
            <a:prstGeom prst="roundRect">
              <a:avLst>
                <a:gd name="adj" fmla="val 50000"/>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solidFill>
              </a:endParaRPr>
            </a:p>
          </p:txBody>
        </p:sp>
        <p:sp>
          <p:nvSpPr>
            <p:cNvPr id="14" name="Rectangle 47"/>
            <p:cNvSpPr/>
            <p:nvPr/>
          </p:nvSpPr>
          <p:spPr>
            <a:xfrm>
              <a:off x="2331897" y="2706593"/>
              <a:ext cx="863469" cy="284861"/>
            </a:xfrm>
            <a:prstGeom prst="rect">
              <a:avLst/>
            </a:prstGeom>
          </p:spPr>
          <p:txBody>
            <a:bodyPr wrap="none">
              <a:spAutoFit/>
            </a:bodyPr>
            <a:lstStyle/>
            <a:p>
              <a:pPr algn="ctr"/>
              <a:r>
                <a:rPr lang="zh-CN" altLang="en-US" sz="1600" dirty="0" smtClean="0">
                  <a:solidFill>
                    <a:schemeClr val="bg1"/>
                  </a:solidFill>
                  <a:latin typeface="微软雅黑" panose="020B0503020204020204" charset="-122"/>
                  <a:ea typeface="微软雅黑" panose="020B0503020204020204" charset="-122"/>
                  <a:cs typeface="Open Sans Light" panose="020B0306030504020204" pitchFamily="34" charset="0"/>
                </a:rPr>
                <a:t>添加标题</a:t>
              </a:r>
            </a:p>
          </p:txBody>
        </p:sp>
      </p:grpSp>
      <p:grpSp>
        <p:nvGrpSpPr>
          <p:cNvPr id="15" name="组合 14"/>
          <p:cNvGrpSpPr/>
          <p:nvPr/>
        </p:nvGrpSpPr>
        <p:grpSpPr>
          <a:xfrm>
            <a:off x="5179373" y="2008984"/>
            <a:ext cx="2100686" cy="417830"/>
            <a:chOff x="4673998" y="1988840"/>
            <a:chExt cx="2100151" cy="417724"/>
          </a:xfrm>
        </p:grpSpPr>
        <p:sp>
          <p:nvSpPr>
            <p:cNvPr id="16" name="Round Same Side Corner Rectangle 48"/>
            <p:cNvSpPr/>
            <p:nvPr/>
          </p:nvSpPr>
          <p:spPr>
            <a:xfrm rot="5400000">
              <a:off x="5549770" y="1138820"/>
              <a:ext cx="348606" cy="2100151"/>
            </a:xfrm>
            <a:prstGeom prst="round2SameRect">
              <a:avLst>
                <a:gd name="adj1" fmla="val 50000"/>
                <a:gd name="adj2" fmla="val 50000"/>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 name="Rectangle 49"/>
            <p:cNvSpPr/>
            <p:nvPr/>
          </p:nvSpPr>
          <p:spPr>
            <a:xfrm>
              <a:off x="4870849" y="1988840"/>
              <a:ext cx="1706445" cy="417724"/>
            </a:xfrm>
            <a:prstGeom prst="rect">
              <a:avLst/>
            </a:prstGeom>
          </p:spPr>
          <p:txBody>
            <a:bodyPr wrap="none">
              <a:spAutoFit/>
            </a:bodyPr>
            <a:lstStyle/>
            <a:p>
              <a:pPr algn="ctr"/>
              <a:r>
                <a:rPr lang="zh-CN" altLang="en-US" sz="2000" dirty="0">
                  <a:solidFill>
                    <a:schemeClr val="bg1"/>
                  </a:solidFill>
                  <a:latin typeface="微软雅黑" panose="020B0503020204020204" charset="-122"/>
                  <a:ea typeface="微软雅黑" panose="020B0503020204020204" charset="-122"/>
                  <a:cs typeface="Open Sans Light" panose="020B0306030504020204" pitchFamily="34" charset="0"/>
                </a:rPr>
                <a:t>添加标题内容</a:t>
              </a:r>
              <a:endParaRPr lang="en-US" sz="2000" dirty="0">
                <a:solidFill>
                  <a:schemeClr val="bg1"/>
                </a:solidFill>
                <a:latin typeface="微软雅黑" panose="020B0503020204020204" charset="-122"/>
                <a:ea typeface="微软雅黑" panose="020B0503020204020204" charset="-122"/>
                <a:cs typeface="Open Sans Light" panose="020B0306030504020204" pitchFamily="34" charset="0"/>
              </a:endParaRPr>
            </a:p>
          </p:txBody>
        </p:sp>
      </p:grpSp>
      <p:sp>
        <p:nvSpPr>
          <p:cNvPr id="18" name="TextBox 17"/>
          <p:cNvSpPr txBox="1"/>
          <p:nvPr/>
        </p:nvSpPr>
        <p:spPr>
          <a:xfrm>
            <a:off x="5160416" y="2411518"/>
            <a:ext cx="5978187" cy="469900"/>
          </a:xfrm>
          <a:prstGeom prst="rect">
            <a:avLst/>
          </a:prstGeom>
          <a:noFill/>
        </p:spPr>
        <p:txBody>
          <a:bodyPr wrap="square" rtlCol="0">
            <a:spAutoFit/>
          </a:bodyPr>
          <a:lstStyle/>
          <a:p>
            <a:pPr algn="just"/>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您的容打在这里，或者通过复制您的文本后，在此框中选择粘贴，并选择只保留文字。</a:t>
            </a:r>
            <a:endParaRPr lang="zh-CN" altLang="en-US" sz="1200" dirty="0">
              <a:solidFill>
                <a:schemeClr val="tx1"/>
              </a:solidFill>
              <a:latin typeface="微软雅黑" panose="020B0503020204020204" charset="-122"/>
              <a:ea typeface="微软雅黑" panose="020B0503020204020204" charset="-122"/>
              <a:cs typeface="Open Sans Light" panose="020B0306030504020204" pitchFamily="34" charset="0"/>
            </a:endParaRPr>
          </a:p>
        </p:txBody>
      </p:sp>
      <p:sp>
        <p:nvSpPr>
          <p:cNvPr id="19" name="Freeform 5"/>
          <p:cNvSpPr>
            <a:spLocks noEditPoints="1"/>
          </p:cNvSpPr>
          <p:nvPr/>
        </p:nvSpPr>
        <p:spPr bwMode="auto">
          <a:xfrm>
            <a:off x="2119126" y="1340395"/>
            <a:ext cx="2309497" cy="2108302"/>
          </a:xfrm>
          <a:custGeom>
            <a:avLst/>
            <a:gdLst>
              <a:gd name="T0" fmla="*/ 2244 w 2282"/>
              <a:gd name="T1" fmla="*/ 1868 h 2084"/>
              <a:gd name="T2" fmla="*/ 1631 w 2282"/>
              <a:gd name="T3" fmla="*/ 1320 h 2084"/>
              <a:gd name="T4" fmla="*/ 1588 w 2282"/>
              <a:gd name="T5" fmla="*/ 1314 h 2084"/>
              <a:gd name="T6" fmla="*/ 1569 w 2282"/>
              <a:gd name="T7" fmla="*/ 1297 h 2084"/>
              <a:gd name="T8" fmla="*/ 1556 w 2282"/>
              <a:gd name="T9" fmla="*/ 1312 h 2084"/>
              <a:gd name="T10" fmla="*/ 1521 w 2282"/>
              <a:gd name="T11" fmla="*/ 1281 h 2084"/>
              <a:gd name="T12" fmla="*/ 1383 w 2282"/>
              <a:gd name="T13" fmla="*/ 286 h 2084"/>
              <a:gd name="T14" fmla="*/ 286 w 2282"/>
              <a:gd name="T15" fmla="*/ 347 h 2084"/>
              <a:gd name="T16" fmla="*/ 347 w 2282"/>
              <a:gd name="T17" fmla="*/ 1443 h 2084"/>
              <a:gd name="T18" fmla="*/ 1422 w 2282"/>
              <a:gd name="T19" fmla="*/ 1406 h 2084"/>
              <a:gd name="T20" fmla="*/ 1450 w 2282"/>
              <a:gd name="T21" fmla="*/ 1431 h 2084"/>
              <a:gd name="T22" fmla="*/ 1436 w 2282"/>
              <a:gd name="T23" fmla="*/ 1446 h 2084"/>
              <a:gd name="T24" fmla="*/ 1455 w 2282"/>
              <a:gd name="T25" fmla="*/ 1463 h 2084"/>
              <a:gd name="T26" fmla="*/ 1466 w 2282"/>
              <a:gd name="T27" fmla="*/ 1505 h 2084"/>
              <a:gd name="T28" fmla="*/ 2078 w 2282"/>
              <a:gd name="T29" fmla="*/ 2053 h 2084"/>
              <a:gd name="T30" fmla="*/ 2197 w 2282"/>
              <a:gd name="T31" fmla="*/ 2048 h 2084"/>
              <a:gd name="T32" fmla="*/ 2252 w 2282"/>
              <a:gd name="T33" fmla="*/ 1986 h 2084"/>
              <a:gd name="T34" fmla="*/ 2244 w 2282"/>
              <a:gd name="T35" fmla="*/ 1868 h 2084"/>
              <a:gd name="T36" fmla="*/ 436 w 2282"/>
              <a:gd name="T37" fmla="*/ 1344 h 2084"/>
              <a:gd name="T38" fmla="*/ 386 w 2282"/>
              <a:gd name="T39" fmla="*/ 436 h 2084"/>
              <a:gd name="T40" fmla="*/ 1294 w 2282"/>
              <a:gd name="T41" fmla="*/ 385 h 2084"/>
              <a:gd name="T42" fmla="*/ 1344 w 2282"/>
              <a:gd name="T43" fmla="*/ 1293 h 2084"/>
              <a:gd name="T44" fmla="*/ 436 w 2282"/>
              <a:gd name="T45" fmla="*/ 1344 h 2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82" h="2084">
                <a:moveTo>
                  <a:pt x="2244" y="1868"/>
                </a:moveTo>
                <a:cubicBezTo>
                  <a:pt x="1631" y="1320"/>
                  <a:pt x="1631" y="1320"/>
                  <a:pt x="1631" y="1320"/>
                </a:cubicBezTo>
                <a:cubicBezTo>
                  <a:pt x="1614" y="1304"/>
                  <a:pt x="1601" y="1305"/>
                  <a:pt x="1588" y="1314"/>
                </a:cubicBezTo>
                <a:cubicBezTo>
                  <a:pt x="1569" y="1297"/>
                  <a:pt x="1569" y="1297"/>
                  <a:pt x="1569" y="1297"/>
                </a:cubicBezTo>
                <a:cubicBezTo>
                  <a:pt x="1556" y="1312"/>
                  <a:pt x="1556" y="1312"/>
                  <a:pt x="1556" y="1312"/>
                </a:cubicBezTo>
                <a:cubicBezTo>
                  <a:pt x="1521" y="1281"/>
                  <a:pt x="1521" y="1281"/>
                  <a:pt x="1521" y="1281"/>
                </a:cubicBezTo>
                <a:cubicBezTo>
                  <a:pt x="1721" y="966"/>
                  <a:pt x="1670" y="543"/>
                  <a:pt x="1383" y="286"/>
                </a:cubicBezTo>
                <a:cubicBezTo>
                  <a:pt x="1063" y="0"/>
                  <a:pt x="572" y="27"/>
                  <a:pt x="286" y="347"/>
                </a:cubicBezTo>
                <a:cubicBezTo>
                  <a:pt x="0" y="666"/>
                  <a:pt x="28" y="1157"/>
                  <a:pt x="347" y="1443"/>
                </a:cubicBezTo>
                <a:cubicBezTo>
                  <a:pt x="659" y="1722"/>
                  <a:pt x="1133" y="1703"/>
                  <a:pt x="1422" y="1406"/>
                </a:cubicBezTo>
                <a:cubicBezTo>
                  <a:pt x="1450" y="1431"/>
                  <a:pt x="1450" y="1431"/>
                  <a:pt x="1450" y="1431"/>
                </a:cubicBezTo>
                <a:cubicBezTo>
                  <a:pt x="1436" y="1446"/>
                  <a:pt x="1436" y="1446"/>
                  <a:pt x="1436" y="1446"/>
                </a:cubicBezTo>
                <a:cubicBezTo>
                  <a:pt x="1455" y="1463"/>
                  <a:pt x="1455" y="1463"/>
                  <a:pt x="1455" y="1463"/>
                </a:cubicBezTo>
                <a:cubicBezTo>
                  <a:pt x="1447" y="1476"/>
                  <a:pt x="1448" y="1489"/>
                  <a:pt x="1466" y="1505"/>
                </a:cubicBezTo>
                <a:cubicBezTo>
                  <a:pt x="2078" y="2053"/>
                  <a:pt x="2078" y="2053"/>
                  <a:pt x="2078" y="2053"/>
                </a:cubicBezTo>
                <a:cubicBezTo>
                  <a:pt x="2113" y="2084"/>
                  <a:pt x="2166" y="2082"/>
                  <a:pt x="2197" y="2048"/>
                </a:cubicBezTo>
                <a:cubicBezTo>
                  <a:pt x="2252" y="1986"/>
                  <a:pt x="2252" y="1986"/>
                  <a:pt x="2252" y="1986"/>
                </a:cubicBezTo>
                <a:cubicBezTo>
                  <a:pt x="2282" y="1952"/>
                  <a:pt x="2279" y="1899"/>
                  <a:pt x="2244" y="1868"/>
                </a:cubicBezTo>
                <a:close/>
                <a:moveTo>
                  <a:pt x="436" y="1344"/>
                </a:moveTo>
                <a:cubicBezTo>
                  <a:pt x="172" y="1107"/>
                  <a:pt x="149" y="701"/>
                  <a:pt x="386" y="436"/>
                </a:cubicBezTo>
                <a:cubicBezTo>
                  <a:pt x="623" y="171"/>
                  <a:pt x="1029" y="149"/>
                  <a:pt x="1294" y="385"/>
                </a:cubicBezTo>
                <a:cubicBezTo>
                  <a:pt x="1558" y="622"/>
                  <a:pt x="1581" y="1028"/>
                  <a:pt x="1344" y="1293"/>
                </a:cubicBezTo>
                <a:cubicBezTo>
                  <a:pt x="1107" y="1558"/>
                  <a:pt x="701" y="1580"/>
                  <a:pt x="436" y="1344"/>
                </a:cubicBezTo>
                <a:close/>
              </a:path>
            </a:pathLst>
          </a:custGeom>
          <a:solidFill>
            <a:schemeClr val="bg1">
              <a:lumMod val="85000"/>
            </a:schemeClr>
          </a:solidFill>
          <a:ln>
            <a:noFill/>
          </a:ln>
        </p:spPr>
        <p:txBody>
          <a:bodyPr vert="horz" wrap="square" lIns="91463" tIns="45731" rIns="91463" bIns="45731" numCol="1" anchor="t" anchorCtr="0" compatLnSpc="1"/>
          <a:lstStyle/>
          <a:p>
            <a:endParaRPr lang="bg-BG"/>
          </a:p>
        </p:txBody>
      </p:sp>
      <p:grpSp>
        <p:nvGrpSpPr>
          <p:cNvPr id="20" name="组合 19"/>
          <p:cNvGrpSpPr/>
          <p:nvPr/>
        </p:nvGrpSpPr>
        <p:grpSpPr>
          <a:xfrm>
            <a:off x="5179373" y="3017353"/>
            <a:ext cx="2100686" cy="417830"/>
            <a:chOff x="4673998" y="1988840"/>
            <a:chExt cx="2100151" cy="417724"/>
          </a:xfrm>
        </p:grpSpPr>
        <p:sp>
          <p:nvSpPr>
            <p:cNvPr id="21" name="Round Same Side Corner Rectangle 48"/>
            <p:cNvSpPr/>
            <p:nvPr/>
          </p:nvSpPr>
          <p:spPr>
            <a:xfrm rot="5400000">
              <a:off x="5549770" y="1138820"/>
              <a:ext cx="348606" cy="2100151"/>
            </a:xfrm>
            <a:prstGeom prst="round2SameRect">
              <a:avLst>
                <a:gd name="adj1" fmla="val 50000"/>
                <a:gd name="adj2" fmla="val 50000"/>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22" name="Rectangle 49"/>
            <p:cNvSpPr/>
            <p:nvPr/>
          </p:nvSpPr>
          <p:spPr>
            <a:xfrm>
              <a:off x="4870850" y="1988840"/>
              <a:ext cx="1706445" cy="417724"/>
            </a:xfrm>
            <a:prstGeom prst="rect">
              <a:avLst/>
            </a:prstGeom>
          </p:spPr>
          <p:txBody>
            <a:bodyPr wrap="none">
              <a:spAutoFit/>
            </a:bodyPr>
            <a:lstStyle/>
            <a:p>
              <a:pPr algn="ctr"/>
              <a:r>
                <a:rPr lang="zh-CN" altLang="en-US" sz="2000" dirty="0">
                  <a:solidFill>
                    <a:schemeClr val="bg1"/>
                  </a:solidFill>
                  <a:latin typeface="微软雅黑" panose="020B0503020204020204" charset="-122"/>
                  <a:ea typeface="微软雅黑" panose="020B0503020204020204" charset="-122"/>
                  <a:cs typeface="Open Sans Light" panose="020B0306030504020204" pitchFamily="34" charset="0"/>
                </a:rPr>
                <a:t>添加标题内容</a:t>
              </a:r>
              <a:endParaRPr lang="en-US" altLang="zh-CN" sz="2000" dirty="0">
                <a:solidFill>
                  <a:schemeClr val="bg1"/>
                </a:solidFill>
                <a:latin typeface="微软雅黑" panose="020B0503020204020204" charset="-122"/>
                <a:ea typeface="微软雅黑" panose="020B0503020204020204" charset="-122"/>
                <a:cs typeface="Open Sans Light" panose="020B0306030504020204" pitchFamily="34" charset="0"/>
              </a:endParaRPr>
            </a:p>
          </p:txBody>
        </p:sp>
      </p:grpSp>
      <p:sp>
        <p:nvSpPr>
          <p:cNvPr id="23" name="TextBox 22"/>
          <p:cNvSpPr txBox="1"/>
          <p:nvPr/>
        </p:nvSpPr>
        <p:spPr>
          <a:xfrm>
            <a:off x="5160416" y="3419887"/>
            <a:ext cx="5978187" cy="469900"/>
          </a:xfrm>
          <a:prstGeom prst="rect">
            <a:avLst/>
          </a:prstGeom>
          <a:noFill/>
        </p:spPr>
        <p:txBody>
          <a:bodyPr wrap="square" rtlCol="0">
            <a:spAutoFit/>
          </a:bodyPr>
          <a:lstStyle/>
          <a:p>
            <a:pPr algn="just"/>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您的容打在这里，或者通过复制您的文本后，在此框中选择粘贴，并选择只保留文字。</a:t>
            </a:r>
            <a:endParaRPr lang="zh-CN" altLang="en-US" sz="1200" dirty="0">
              <a:solidFill>
                <a:schemeClr val="tx1"/>
              </a:solidFill>
              <a:latin typeface="微软雅黑" panose="020B0503020204020204" charset="-122"/>
              <a:ea typeface="微软雅黑" panose="020B0503020204020204" charset="-122"/>
              <a:cs typeface="Open Sans Light" panose="020B0306030504020204" pitchFamily="34" charset="0"/>
            </a:endParaRPr>
          </a:p>
        </p:txBody>
      </p:sp>
      <p:grpSp>
        <p:nvGrpSpPr>
          <p:cNvPr id="24" name="组合 23"/>
          <p:cNvGrpSpPr/>
          <p:nvPr/>
        </p:nvGrpSpPr>
        <p:grpSpPr>
          <a:xfrm>
            <a:off x="5179373" y="4025722"/>
            <a:ext cx="2100686" cy="417830"/>
            <a:chOff x="4673998" y="1988840"/>
            <a:chExt cx="2100151" cy="417724"/>
          </a:xfrm>
        </p:grpSpPr>
        <p:sp>
          <p:nvSpPr>
            <p:cNvPr id="25" name="Round Same Side Corner Rectangle 48"/>
            <p:cNvSpPr/>
            <p:nvPr/>
          </p:nvSpPr>
          <p:spPr>
            <a:xfrm rot="5400000">
              <a:off x="5549770" y="1138820"/>
              <a:ext cx="348606" cy="2100151"/>
            </a:xfrm>
            <a:prstGeom prst="round2SameRect">
              <a:avLst>
                <a:gd name="adj1" fmla="val 50000"/>
                <a:gd name="adj2" fmla="val 50000"/>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26" name="Rectangle 49"/>
            <p:cNvSpPr/>
            <p:nvPr/>
          </p:nvSpPr>
          <p:spPr>
            <a:xfrm>
              <a:off x="4870849" y="1988840"/>
              <a:ext cx="1706445" cy="417724"/>
            </a:xfrm>
            <a:prstGeom prst="rect">
              <a:avLst/>
            </a:prstGeom>
          </p:spPr>
          <p:txBody>
            <a:bodyPr wrap="none">
              <a:spAutoFit/>
            </a:bodyPr>
            <a:lstStyle/>
            <a:p>
              <a:pPr algn="ctr"/>
              <a:r>
                <a:rPr lang="zh-CN" altLang="en-US" sz="2000" dirty="0">
                  <a:solidFill>
                    <a:schemeClr val="bg1"/>
                  </a:solidFill>
                  <a:latin typeface="微软雅黑" panose="020B0503020204020204" charset="-122"/>
                  <a:ea typeface="微软雅黑" panose="020B0503020204020204" charset="-122"/>
                  <a:cs typeface="Open Sans Light" panose="020B0306030504020204" pitchFamily="34" charset="0"/>
                </a:rPr>
                <a:t>添加标题内容</a:t>
              </a:r>
              <a:endParaRPr lang="en-US" altLang="zh-CN" sz="2000" dirty="0">
                <a:solidFill>
                  <a:schemeClr val="bg1"/>
                </a:solidFill>
                <a:latin typeface="微软雅黑" panose="020B0503020204020204" charset="-122"/>
                <a:ea typeface="微软雅黑" panose="020B0503020204020204" charset="-122"/>
                <a:cs typeface="Open Sans Light" panose="020B0306030504020204" pitchFamily="34" charset="0"/>
              </a:endParaRPr>
            </a:p>
          </p:txBody>
        </p:sp>
      </p:grpSp>
      <p:sp>
        <p:nvSpPr>
          <p:cNvPr id="27" name="TextBox 26"/>
          <p:cNvSpPr txBox="1"/>
          <p:nvPr/>
        </p:nvSpPr>
        <p:spPr>
          <a:xfrm>
            <a:off x="5160416" y="4428256"/>
            <a:ext cx="5978187" cy="469900"/>
          </a:xfrm>
          <a:prstGeom prst="rect">
            <a:avLst/>
          </a:prstGeom>
          <a:noFill/>
        </p:spPr>
        <p:txBody>
          <a:bodyPr wrap="square" rtlCol="0">
            <a:spAutoFit/>
          </a:bodyPr>
          <a:lstStyle/>
          <a:p>
            <a:pPr algn="just"/>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您的容打在这里，或者通过复制您的文本后，在此框中选择粘贴，并选择只保留文字。</a:t>
            </a:r>
            <a:endParaRPr lang="zh-CN" altLang="en-US" sz="1200" dirty="0">
              <a:solidFill>
                <a:schemeClr val="tx1"/>
              </a:solidFill>
              <a:latin typeface="微软雅黑" panose="020B0503020204020204" charset="-122"/>
              <a:ea typeface="微软雅黑" panose="020B0503020204020204" charset="-122"/>
              <a:cs typeface="Open Sans Light" panose="020B0306030504020204" pitchFamily="34" charset="0"/>
            </a:endParaRPr>
          </a:p>
        </p:txBody>
      </p:sp>
      <p:grpSp>
        <p:nvGrpSpPr>
          <p:cNvPr id="28" name="组合 27"/>
          <p:cNvGrpSpPr/>
          <p:nvPr/>
        </p:nvGrpSpPr>
        <p:grpSpPr>
          <a:xfrm>
            <a:off x="1703153" y="5157791"/>
            <a:ext cx="1152421" cy="357452"/>
            <a:chOff x="4673998" y="2012460"/>
            <a:chExt cx="1152127" cy="357361"/>
          </a:xfrm>
        </p:grpSpPr>
        <p:sp>
          <p:nvSpPr>
            <p:cNvPr id="29" name="Round Same Side Corner Rectangle 48"/>
            <p:cNvSpPr/>
            <p:nvPr/>
          </p:nvSpPr>
          <p:spPr>
            <a:xfrm rot="5400000">
              <a:off x="5075757" y="1610700"/>
              <a:ext cx="348608" cy="1152127"/>
            </a:xfrm>
            <a:prstGeom prst="round2SameRect">
              <a:avLst>
                <a:gd name="adj1" fmla="val 50000"/>
                <a:gd name="adj2" fmla="val 50000"/>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30" name="Rectangle 49"/>
            <p:cNvSpPr/>
            <p:nvPr/>
          </p:nvSpPr>
          <p:spPr>
            <a:xfrm>
              <a:off x="4853922" y="2017486"/>
              <a:ext cx="792278" cy="352335"/>
            </a:xfrm>
            <a:prstGeom prst="rect">
              <a:avLst/>
            </a:prstGeom>
          </p:spPr>
          <p:txBody>
            <a:bodyPr wrap="none">
              <a:spAutoFit/>
            </a:bodyPr>
            <a:lstStyle/>
            <a:p>
              <a:pPr algn="ctr"/>
              <a:r>
                <a:rPr lang="zh-CN" altLang="en-US" sz="1600" dirty="0">
                  <a:solidFill>
                    <a:schemeClr val="bg1"/>
                  </a:solidFill>
                  <a:latin typeface="微软雅黑" panose="020B0503020204020204" charset="-122"/>
                  <a:ea typeface="微软雅黑" panose="020B0503020204020204" charset="-122"/>
                  <a:cs typeface="Open Sans Light" panose="020B0306030504020204" pitchFamily="34" charset="0"/>
                </a:rPr>
                <a:t>关键字</a:t>
              </a:r>
              <a:endParaRPr lang="en-US" sz="1600" dirty="0">
                <a:solidFill>
                  <a:schemeClr val="bg1"/>
                </a:solidFill>
                <a:latin typeface="微软雅黑" panose="020B0503020204020204" charset="-122"/>
                <a:ea typeface="微软雅黑" panose="020B0503020204020204" charset="-122"/>
                <a:cs typeface="Open Sans Light" panose="020B0306030504020204" pitchFamily="34" charset="0"/>
              </a:endParaRPr>
            </a:p>
          </p:txBody>
        </p:sp>
      </p:grpSp>
      <p:sp>
        <p:nvSpPr>
          <p:cNvPr id="31" name="TextBox 30"/>
          <p:cNvSpPr txBox="1"/>
          <p:nvPr/>
        </p:nvSpPr>
        <p:spPr>
          <a:xfrm>
            <a:off x="2855573" y="5193605"/>
            <a:ext cx="8283030" cy="287020"/>
          </a:xfrm>
          <a:prstGeom prst="rect">
            <a:avLst/>
          </a:prstGeom>
          <a:noFill/>
        </p:spPr>
        <p:txBody>
          <a:bodyPr wrap="square" rtlCol="0">
            <a:spAutoFit/>
          </a:bodyPr>
          <a:lstStyle/>
          <a:p>
            <a:pPr algn="just"/>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a:t>
            </a:r>
            <a:r>
              <a:rPr lang="zh-CN" altLang="en-US" sz="1200" dirty="0" smtClean="0">
                <a:solidFill>
                  <a:schemeClr val="tx1"/>
                </a:solidFill>
                <a:latin typeface="微软雅黑" panose="020B0503020204020204" charset="-122"/>
                <a:ea typeface="微软雅黑" panose="020B0503020204020204" charset="-122"/>
              </a:rPr>
              <a:t>在或者</a:t>
            </a:r>
            <a:r>
              <a:rPr lang="zh-CN" altLang="en-US" sz="1200" dirty="0">
                <a:solidFill>
                  <a:schemeClr val="tx1"/>
                </a:solidFill>
                <a:latin typeface="微软雅黑" panose="020B0503020204020204" charset="-122"/>
                <a:ea typeface="微软雅黑" panose="020B0503020204020204" charset="-122"/>
              </a:rPr>
              <a:t>通过复制您的文本后，在此框中选择粘贴，并选择只</a:t>
            </a:r>
            <a:r>
              <a:rPr lang="zh-CN" altLang="en-US" sz="1200" dirty="0" smtClean="0">
                <a:solidFill>
                  <a:schemeClr val="tx1"/>
                </a:solidFill>
                <a:latin typeface="微软雅黑" panose="020B0503020204020204" charset="-122"/>
                <a:ea typeface="微软雅黑" panose="020B0503020204020204" charset="-122"/>
              </a:rPr>
              <a:t>保。</a:t>
            </a:r>
            <a:endParaRPr lang="zh-CN" altLang="en-US" sz="1200" dirty="0" smtClean="0">
              <a:solidFill>
                <a:schemeClr val="tx1"/>
              </a:solidFill>
              <a:latin typeface="微软雅黑" panose="020B0503020204020204" charset="-122"/>
              <a:ea typeface="微软雅黑" panose="020B0503020204020204" charset="-122"/>
              <a:cs typeface="Open Sans Light" panose="020B0306030504020204" pitchFamily="34" charset="0"/>
            </a:endParaRPr>
          </a:p>
        </p:txBody>
      </p:sp>
      <p:grpSp>
        <p:nvGrpSpPr>
          <p:cNvPr id="32" name="组合 31"/>
          <p:cNvGrpSpPr/>
          <p:nvPr/>
        </p:nvGrpSpPr>
        <p:grpSpPr>
          <a:xfrm>
            <a:off x="1703153" y="5601384"/>
            <a:ext cx="1152421" cy="357452"/>
            <a:chOff x="4673998" y="2012460"/>
            <a:chExt cx="1152127" cy="357361"/>
          </a:xfrm>
        </p:grpSpPr>
        <p:sp>
          <p:nvSpPr>
            <p:cNvPr id="33" name="Round Same Side Corner Rectangle 48"/>
            <p:cNvSpPr/>
            <p:nvPr/>
          </p:nvSpPr>
          <p:spPr>
            <a:xfrm rot="5400000">
              <a:off x="5075757" y="1610700"/>
              <a:ext cx="348608" cy="1152127"/>
            </a:xfrm>
            <a:prstGeom prst="round2SameRect">
              <a:avLst>
                <a:gd name="adj1" fmla="val 50000"/>
                <a:gd name="adj2" fmla="val 50000"/>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34" name="Rectangle 49"/>
            <p:cNvSpPr/>
            <p:nvPr/>
          </p:nvSpPr>
          <p:spPr>
            <a:xfrm>
              <a:off x="4853922" y="2017486"/>
              <a:ext cx="792278" cy="352335"/>
            </a:xfrm>
            <a:prstGeom prst="rect">
              <a:avLst/>
            </a:prstGeom>
          </p:spPr>
          <p:txBody>
            <a:bodyPr wrap="none">
              <a:spAutoFit/>
            </a:bodyPr>
            <a:lstStyle/>
            <a:p>
              <a:pPr algn="ctr"/>
              <a:r>
                <a:rPr lang="zh-CN" altLang="en-US" sz="1600" dirty="0">
                  <a:solidFill>
                    <a:schemeClr val="bg1"/>
                  </a:solidFill>
                  <a:latin typeface="微软雅黑" panose="020B0503020204020204" charset="-122"/>
                  <a:ea typeface="微软雅黑" panose="020B0503020204020204" charset="-122"/>
                  <a:cs typeface="Open Sans Light" panose="020B0306030504020204" pitchFamily="34" charset="0"/>
                </a:rPr>
                <a:t>关键字</a:t>
              </a:r>
              <a:endParaRPr lang="en-US" altLang="zh-CN" sz="1600" dirty="0">
                <a:solidFill>
                  <a:schemeClr val="bg1"/>
                </a:solidFill>
                <a:latin typeface="微软雅黑" panose="020B0503020204020204" charset="-122"/>
                <a:ea typeface="微软雅黑" panose="020B0503020204020204" charset="-122"/>
                <a:cs typeface="Open Sans Light" panose="020B0306030504020204" pitchFamily="34" charset="0"/>
              </a:endParaRPr>
            </a:p>
          </p:txBody>
        </p:sp>
      </p:grpSp>
      <p:sp>
        <p:nvSpPr>
          <p:cNvPr id="35" name="TextBox 34"/>
          <p:cNvSpPr txBox="1"/>
          <p:nvPr/>
        </p:nvSpPr>
        <p:spPr>
          <a:xfrm>
            <a:off x="2855573" y="5637198"/>
            <a:ext cx="8283030" cy="287020"/>
          </a:xfrm>
          <a:prstGeom prst="rect">
            <a:avLst/>
          </a:prstGeom>
          <a:noFill/>
        </p:spPr>
        <p:txBody>
          <a:bodyPr wrap="square" rtlCol="0">
            <a:spAutoFit/>
          </a:bodyPr>
          <a:lstStyle/>
          <a:p>
            <a:pPr algn="just"/>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a:t>
            </a:r>
            <a:r>
              <a:rPr lang="zh-CN" altLang="en-US" sz="1200" dirty="0" smtClean="0">
                <a:solidFill>
                  <a:schemeClr val="tx1"/>
                </a:solidFill>
                <a:latin typeface="微软雅黑" panose="020B0503020204020204" charset="-122"/>
                <a:ea typeface="微软雅黑" panose="020B0503020204020204" charset="-122"/>
              </a:rPr>
              <a:t>在或者</a:t>
            </a:r>
            <a:r>
              <a:rPr lang="zh-CN" altLang="en-US" sz="1200" dirty="0">
                <a:solidFill>
                  <a:schemeClr val="tx1"/>
                </a:solidFill>
                <a:latin typeface="微软雅黑" panose="020B0503020204020204" charset="-122"/>
                <a:ea typeface="微软雅黑" panose="020B0503020204020204" charset="-122"/>
              </a:rPr>
              <a:t>通过复制您的文本后，在此框中选择粘贴，并选择只</a:t>
            </a:r>
            <a:r>
              <a:rPr lang="zh-CN" altLang="en-US" sz="1200" dirty="0" smtClean="0">
                <a:solidFill>
                  <a:schemeClr val="tx1"/>
                </a:solidFill>
                <a:latin typeface="微软雅黑" panose="020B0503020204020204" charset="-122"/>
                <a:ea typeface="微软雅黑" panose="020B0503020204020204" charset="-122"/>
              </a:rPr>
              <a:t>保。</a:t>
            </a:r>
            <a:endParaRPr lang="zh-CN" altLang="en-US" sz="1200" dirty="0" smtClean="0">
              <a:solidFill>
                <a:schemeClr val="tx1"/>
              </a:solidFill>
              <a:latin typeface="微软雅黑" panose="020B0503020204020204" charset="-122"/>
              <a:ea typeface="微软雅黑" panose="020B0503020204020204" charset="-122"/>
              <a:cs typeface="Open Sans Light" panose="020B0306030504020204" pitchFamily="34" charset="0"/>
            </a:endParaRPr>
          </a:p>
        </p:txBody>
      </p:sp>
      <p:grpSp>
        <p:nvGrpSpPr>
          <p:cNvPr id="36" name="组合 35"/>
          <p:cNvGrpSpPr/>
          <p:nvPr/>
        </p:nvGrpSpPr>
        <p:grpSpPr>
          <a:xfrm>
            <a:off x="1703153" y="6033542"/>
            <a:ext cx="1152421" cy="357452"/>
            <a:chOff x="4673998" y="2012460"/>
            <a:chExt cx="1152127" cy="357361"/>
          </a:xfrm>
          <a:solidFill>
            <a:srgbClr val="012060"/>
          </a:solidFill>
        </p:grpSpPr>
        <p:sp>
          <p:nvSpPr>
            <p:cNvPr id="37" name="Round Same Side Corner Rectangle 48"/>
            <p:cNvSpPr/>
            <p:nvPr/>
          </p:nvSpPr>
          <p:spPr>
            <a:xfrm rot="5400000">
              <a:off x="5075757" y="1610700"/>
              <a:ext cx="348608" cy="1152127"/>
            </a:xfrm>
            <a:prstGeom prst="round2SameRect">
              <a:avLst>
                <a:gd name="adj1" fmla="val 50000"/>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38" name="Rectangle 49"/>
            <p:cNvSpPr/>
            <p:nvPr/>
          </p:nvSpPr>
          <p:spPr>
            <a:xfrm>
              <a:off x="4853922" y="2017486"/>
              <a:ext cx="792278" cy="352335"/>
            </a:xfrm>
            <a:prstGeom prst="rect">
              <a:avLst/>
            </a:prstGeom>
            <a:grpFill/>
          </p:spPr>
          <p:txBody>
            <a:bodyPr wrap="none">
              <a:spAutoFit/>
            </a:bodyPr>
            <a:lstStyle/>
            <a:p>
              <a:pPr algn="ctr"/>
              <a:r>
                <a:rPr lang="zh-CN" altLang="en-US" sz="1600" dirty="0">
                  <a:solidFill>
                    <a:schemeClr val="bg1"/>
                  </a:solidFill>
                  <a:latin typeface="微软雅黑" panose="020B0503020204020204" charset="-122"/>
                  <a:ea typeface="微软雅黑" panose="020B0503020204020204" charset="-122"/>
                  <a:cs typeface="Open Sans Light" panose="020B0306030504020204" pitchFamily="34" charset="0"/>
                </a:rPr>
                <a:t>关键字</a:t>
              </a:r>
              <a:endParaRPr lang="en-US" altLang="zh-CN" sz="1600" dirty="0">
                <a:solidFill>
                  <a:schemeClr val="bg1"/>
                </a:solidFill>
                <a:latin typeface="微软雅黑" panose="020B0503020204020204" charset="-122"/>
                <a:ea typeface="微软雅黑" panose="020B0503020204020204" charset="-122"/>
                <a:cs typeface="Open Sans Light" panose="020B0306030504020204" pitchFamily="34" charset="0"/>
              </a:endParaRPr>
            </a:p>
          </p:txBody>
        </p:sp>
      </p:grpSp>
      <p:sp>
        <p:nvSpPr>
          <p:cNvPr id="39" name="TextBox 38"/>
          <p:cNvSpPr txBox="1"/>
          <p:nvPr/>
        </p:nvSpPr>
        <p:spPr>
          <a:xfrm>
            <a:off x="2855573" y="6069356"/>
            <a:ext cx="8283030" cy="287020"/>
          </a:xfrm>
          <a:prstGeom prst="rect">
            <a:avLst/>
          </a:prstGeom>
          <a:noFill/>
        </p:spPr>
        <p:txBody>
          <a:bodyPr wrap="square" rtlCol="0">
            <a:spAutoFit/>
          </a:bodyPr>
          <a:lstStyle/>
          <a:p>
            <a:pPr algn="just"/>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a:t>
            </a:r>
            <a:r>
              <a:rPr lang="zh-CN" altLang="en-US" sz="1200" dirty="0" smtClean="0">
                <a:solidFill>
                  <a:schemeClr val="tx1"/>
                </a:solidFill>
                <a:latin typeface="微软雅黑" panose="020B0503020204020204" charset="-122"/>
                <a:ea typeface="微软雅黑" panose="020B0503020204020204" charset="-122"/>
              </a:rPr>
              <a:t>在或者</a:t>
            </a:r>
            <a:r>
              <a:rPr lang="zh-CN" altLang="en-US" sz="1200" dirty="0">
                <a:solidFill>
                  <a:schemeClr val="tx1"/>
                </a:solidFill>
                <a:latin typeface="微软雅黑" panose="020B0503020204020204" charset="-122"/>
                <a:ea typeface="微软雅黑" panose="020B0503020204020204" charset="-122"/>
              </a:rPr>
              <a:t>通过复制您的文本后，在此框中选择粘贴，并选择只</a:t>
            </a:r>
            <a:r>
              <a:rPr lang="zh-CN" altLang="en-US" sz="1200" dirty="0" smtClean="0">
                <a:solidFill>
                  <a:schemeClr val="tx1"/>
                </a:solidFill>
                <a:latin typeface="微软雅黑" panose="020B0503020204020204" charset="-122"/>
                <a:ea typeface="微软雅黑" panose="020B0503020204020204" charset="-122"/>
              </a:rPr>
              <a:t>保。</a:t>
            </a:r>
            <a:endParaRPr lang="zh-CN" altLang="en-US" sz="1200" dirty="0" smtClean="0">
              <a:solidFill>
                <a:schemeClr val="tx1"/>
              </a:solidFill>
              <a:latin typeface="微软雅黑" panose="020B0503020204020204" charset="-122"/>
              <a:ea typeface="微软雅黑" panose="020B0503020204020204" charset="-122"/>
              <a:cs typeface="Open Sans Light" panose="020B0306030504020204" pitchFamily="34" charset="0"/>
            </a:endParaRPr>
          </a:p>
        </p:txBody>
      </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2500"/>
                            </p:stCondLst>
                            <p:childTnLst>
                              <p:par>
                                <p:cTn id="23" presetID="43"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
                                        <p:tgtEl>
                                          <p:spTgt spid="19"/>
                                        </p:tgtEl>
                                      </p:cBhvr>
                                    </p:animEffect>
                                    <p:anim calcmode="lin" valueType="num">
                                      <p:cBhvr>
                                        <p:cTn id="26" dur="400" fill="hold"/>
                                        <p:tgtEl>
                                          <p:spTgt spid="19"/>
                                        </p:tgtEl>
                                        <p:attrNameLst>
                                          <p:attrName>ppt_x</p:attrName>
                                        </p:attrNameLst>
                                      </p:cBhvr>
                                      <p:tavLst>
                                        <p:tav tm="0">
                                          <p:val>
                                            <p:strVal val="#ppt_x"/>
                                          </p:val>
                                        </p:tav>
                                        <p:tav tm="100000">
                                          <p:val>
                                            <p:strVal val="#ppt_x"/>
                                          </p:val>
                                        </p:tav>
                                      </p:tavLst>
                                    </p:anim>
                                    <p:anim calcmode="lin" valueType="num">
                                      <p:cBhvr>
                                        <p:cTn id="27" dur="400" fill="hold"/>
                                        <p:tgtEl>
                                          <p:spTgt spid="19"/>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1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1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30" fill="hold">
                            <p:stCondLst>
                              <p:cond delay="3500"/>
                            </p:stCondLst>
                            <p:childTnLst>
                              <p:par>
                                <p:cTn id="31" presetID="42" presetClass="entr" presetSubtype="0"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53" presetClass="entr" presetSubtype="16"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par>
                          <p:cTn id="42" fill="hold">
                            <p:stCondLst>
                              <p:cond delay="5000"/>
                            </p:stCondLst>
                            <p:childTnLst>
                              <p:par>
                                <p:cTn id="43" presetID="42" presetClass="entr" presetSubtype="0"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53" presetClass="entr" presetSubtype="16"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childTnLst>
                                </p:cTn>
                              </p:par>
                            </p:childTnLst>
                          </p:cTn>
                        </p:par>
                        <p:par>
                          <p:cTn id="54" fill="hold">
                            <p:stCondLst>
                              <p:cond delay="6500"/>
                            </p:stCondLst>
                            <p:childTnLst>
                              <p:par>
                                <p:cTn id="55" presetID="42" presetClass="entr" presetSubtype="0"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childTnLst>
                                </p:cTn>
                              </p:par>
                            </p:childTnLst>
                          </p:cTn>
                        </p:par>
                        <p:par>
                          <p:cTn id="66" fill="hold">
                            <p:stCondLst>
                              <p:cond delay="8000"/>
                            </p:stCondLst>
                            <p:childTnLst>
                              <p:par>
                                <p:cTn id="67" presetID="42" presetClass="entr" presetSubtype="0" fill="hold"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anim calcmode="lin" valueType="num">
                                      <p:cBhvr>
                                        <p:cTn id="70" dur="1000" fill="hold"/>
                                        <p:tgtEl>
                                          <p:spTgt spid="28"/>
                                        </p:tgtEl>
                                        <p:attrNameLst>
                                          <p:attrName>ppt_x</p:attrName>
                                        </p:attrNameLst>
                                      </p:cBhvr>
                                      <p:tavLst>
                                        <p:tav tm="0">
                                          <p:val>
                                            <p:strVal val="#ppt_x"/>
                                          </p:val>
                                        </p:tav>
                                        <p:tav tm="100000">
                                          <p:val>
                                            <p:strVal val="#ppt_x"/>
                                          </p:val>
                                        </p:tav>
                                      </p:tavLst>
                                    </p:anim>
                                    <p:anim calcmode="lin" valueType="num">
                                      <p:cBhvr>
                                        <p:cTn id="71" dur="1000" fill="hold"/>
                                        <p:tgtEl>
                                          <p:spTgt spid="28"/>
                                        </p:tgtEl>
                                        <p:attrNameLst>
                                          <p:attrName>ppt_y</p:attrName>
                                        </p:attrNameLst>
                                      </p:cBhvr>
                                      <p:tavLst>
                                        <p:tav tm="0">
                                          <p:val>
                                            <p:strVal val="#ppt_y+.1"/>
                                          </p:val>
                                        </p:tav>
                                        <p:tav tm="100000">
                                          <p:val>
                                            <p:strVal val="#ppt_y"/>
                                          </p:val>
                                        </p:tav>
                                      </p:tavLst>
                                    </p:anim>
                                  </p:childTnLst>
                                </p:cTn>
                              </p:par>
                            </p:childTnLst>
                          </p:cTn>
                        </p:par>
                        <p:par>
                          <p:cTn id="72" fill="hold">
                            <p:stCondLst>
                              <p:cond delay="9000"/>
                            </p:stCondLst>
                            <p:childTnLst>
                              <p:par>
                                <p:cTn id="73" presetID="53" presetClass="entr" presetSubtype="16"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p:cTn id="75" dur="500" fill="hold"/>
                                        <p:tgtEl>
                                          <p:spTgt spid="31"/>
                                        </p:tgtEl>
                                        <p:attrNameLst>
                                          <p:attrName>ppt_w</p:attrName>
                                        </p:attrNameLst>
                                      </p:cBhvr>
                                      <p:tavLst>
                                        <p:tav tm="0">
                                          <p:val>
                                            <p:fltVal val="0"/>
                                          </p:val>
                                        </p:tav>
                                        <p:tav tm="100000">
                                          <p:val>
                                            <p:strVal val="#ppt_w"/>
                                          </p:val>
                                        </p:tav>
                                      </p:tavLst>
                                    </p:anim>
                                    <p:anim calcmode="lin" valueType="num">
                                      <p:cBhvr>
                                        <p:cTn id="76" dur="500" fill="hold"/>
                                        <p:tgtEl>
                                          <p:spTgt spid="31"/>
                                        </p:tgtEl>
                                        <p:attrNameLst>
                                          <p:attrName>ppt_h</p:attrName>
                                        </p:attrNameLst>
                                      </p:cBhvr>
                                      <p:tavLst>
                                        <p:tav tm="0">
                                          <p:val>
                                            <p:fltVal val="0"/>
                                          </p:val>
                                        </p:tav>
                                        <p:tav tm="100000">
                                          <p:val>
                                            <p:strVal val="#ppt_h"/>
                                          </p:val>
                                        </p:tav>
                                      </p:tavLst>
                                    </p:anim>
                                    <p:animEffect transition="in" filter="fade">
                                      <p:cBhvr>
                                        <p:cTn id="77" dur="500"/>
                                        <p:tgtEl>
                                          <p:spTgt spid="31"/>
                                        </p:tgtEl>
                                      </p:cBhvr>
                                    </p:animEffect>
                                  </p:childTnLst>
                                </p:cTn>
                              </p:par>
                            </p:childTnLst>
                          </p:cTn>
                        </p:par>
                        <p:par>
                          <p:cTn id="78" fill="hold">
                            <p:stCondLst>
                              <p:cond delay="9500"/>
                            </p:stCondLst>
                            <p:childTnLst>
                              <p:par>
                                <p:cTn id="79" presetID="42" presetClass="entr" presetSubtype="0" fill="hold"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1000"/>
                                        <p:tgtEl>
                                          <p:spTgt spid="32"/>
                                        </p:tgtEl>
                                      </p:cBhvr>
                                    </p:animEffect>
                                    <p:anim calcmode="lin" valueType="num">
                                      <p:cBhvr>
                                        <p:cTn id="82" dur="1000" fill="hold"/>
                                        <p:tgtEl>
                                          <p:spTgt spid="32"/>
                                        </p:tgtEl>
                                        <p:attrNameLst>
                                          <p:attrName>ppt_x</p:attrName>
                                        </p:attrNameLst>
                                      </p:cBhvr>
                                      <p:tavLst>
                                        <p:tav tm="0">
                                          <p:val>
                                            <p:strVal val="#ppt_x"/>
                                          </p:val>
                                        </p:tav>
                                        <p:tav tm="100000">
                                          <p:val>
                                            <p:strVal val="#ppt_x"/>
                                          </p:val>
                                        </p:tav>
                                      </p:tavLst>
                                    </p:anim>
                                    <p:anim calcmode="lin" valueType="num">
                                      <p:cBhvr>
                                        <p:cTn id="83" dur="1000" fill="hold"/>
                                        <p:tgtEl>
                                          <p:spTgt spid="32"/>
                                        </p:tgtEl>
                                        <p:attrNameLst>
                                          <p:attrName>ppt_y</p:attrName>
                                        </p:attrNameLst>
                                      </p:cBhvr>
                                      <p:tavLst>
                                        <p:tav tm="0">
                                          <p:val>
                                            <p:strVal val="#ppt_y+.1"/>
                                          </p:val>
                                        </p:tav>
                                        <p:tav tm="100000">
                                          <p:val>
                                            <p:strVal val="#ppt_y"/>
                                          </p:val>
                                        </p:tav>
                                      </p:tavLst>
                                    </p:anim>
                                  </p:childTnLst>
                                </p:cTn>
                              </p:par>
                            </p:childTnLst>
                          </p:cTn>
                        </p:par>
                        <p:par>
                          <p:cTn id="84" fill="hold">
                            <p:stCondLst>
                              <p:cond delay="10500"/>
                            </p:stCondLst>
                            <p:childTnLst>
                              <p:par>
                                <p:cTn id="85" presetID="53" presetClass="entr" presetSubtype="16"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p:cTn id="87" dur="500" fill="hold"/>
                                        <p:tgtEl>
                                          <p:spTgt spid="35"/>
                                        </p:tgtEl>
                                        <p:attrNameLst>
                                          <p:attrName>ppt_w</p:attrName>
                                        </p:attrNameLst>
                                      </p:cBhvr>
                                      <p:tavLst>
                                        <p:tav tm="0">
                                          <p:val>
                                            <p:fltVal val="0"/>
                                          </p:val>
                                        </p:tav>
                                        <p:tav tm="100000">
                                          <p:val>
                                            <p:strVal val="#ppt_w"/>
                                          </p:val>
                                        </p:tav>
                                      </p:tavLst>
                                    </p:anim>
                                    <p:anim calcmode="lin" valueType="num">
                                      <p:cBhvr>
                                        <p:cTn id="88" dur="500" fill="hold"/>
                                        <p:tgtEl>
                                          <p:spTgt spid="35"/>
                                        </p:tgtEl>
                                        <p:attrNameLst>
                                          <p:attrName>ppt_h</p:attrName>
                                        </p:attrNameLst>
                                      </p:cBhvr>
                                      <p:tavLst>
                                        <p:tav tm="0">
                                          <p:val>
                                            <p:fltVal val="0"/>
                                          </p:val>
                                        </p:tav>
                                        <p:tav tm="100000">
                                          <p:val>
                                            <p:strVal val="#ppt_h"/>
                                          </p:val>
                                        </p:tav>
                                      </p:tavLst>
                                    </p:anim>
                                    <p:animEffect transition="in" filter="fade">
                                      <p:cBhvr>
                                        <p:cTn id="89" dur="500"/>
                                        <p:tgtEl>
                                          <p:spTgt spid="35"/>
                                        </p:tgtEl>
                                      </p:cBhvr>
                                    </p:animEffect>
                                  </p:childTnLst>
                                </p:cTn>
                              </p:par>
                            </p:childTnLst>
                          </p:cTn>
                        </p:par>
                        <p:par>
                          <p:cTn id="90" fill="hold">
                            <p:stCondLst>
                              <p:cond delay="11000"/>
                            </p:stCondLst>
                            <p:childTnLst>
                              <p:par>
                                <p:cTn id="91" presetID="42" presetClass="entr" presetSubtype="0" fill="hold"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1000"/>
                                        <p:tgtEl>
                                          <p:spTgt spid="36"/>
                                        </p:tgtEl>
                                      </p:cBhvr>
                                    </p:animEffect>
                                    <p:anim calcmode="lin" valueType="num">
                                      <p:cBhvr>
                                        <p:cTn id="94" dur="1000" fill="hold"/>
                                        <p:tgtEl>
                                          <p:spTgt spid="36"/>
                                        </p:tgtEl>
                                        <p:attrNameLst>
                                          <p:attrName>ppt_x</p:attrName>
                                        </p:attrNameLst>
                                      </p:cBhvr>
                                      <p:tavLst>
                                        <p:tav tm="0">
                                          <p:val>
                                            <p:strVal val="#ppt_x"/>
                                          </p:val>
                                        </p:tav>
                                        <p:tav tm="100000">
                                          <p:val>
                                            <p:strVal val="#ppt_x"/>
                                          </p:val>
                                        </p:tav>
                                      </p:tavLst>
                                    </p:anim>
                                    <p:anim calcmode="lin" valueType="num">
                                      <p:cBhvr>
                                        <p:cTn id="95" dur="1000" fill="hold"/>
                                        <p:tgtEl>
                                          <p:spTgt spid="36"/>
                                        </p:tgtEl>
                                        <p:attrNameLst>
                                          <p:attrName>ppt_y</p:attrName>
                                        </p:attrNameLst>
                                      </p:cBhvr>
                                      <p:tavLst>
                                        <p:tav tm="0">
                                          <p:val>
                                            <p:strVal val="#ppt_y+.1"/>
                                          </p:val>
                                        </p:tav>
                                        <p:tav tm="100000">
                                          <p:val>
                                            <p:strVal val="#ppt_y"/>
                                          </p:val>
                                        </p:tav>
                                      </p:tavLst>
                                    </p:anim>
                                  </p:childTnLst>
                                </p:cTn>
                              </p:par>
                            </p:childTnLst>
                          </p:cTn>
                        </p:par>
                        <p:par>
                          <p:cTn id="96" fill="hold">
                            <p:stCondLst>
                              <p:cond delay="12000"/>
                            </p:stCondLst>
                            <p:childTnLst>
                              <p:par>
                                <p:cTn id="97" presetID="53" presetClass="entr" presetSubtype="16" fill="hold" grpId="0" nodeType="afterEffect">
                                  <p:stCondLst>
                                    <p:cond delay="0"/>
                                  </p:stCondLst>
                                  <p:childTnLst>
                                    <p:set>
                                      <p:cBhvr>
                                        <p:cTn id="98" dur="1" fill="hold">
                                          <p:stCondLst>
                                            <p:cond delay="0"/>
                                          </p:stCondLst>
                                        </p:cTn>
                                        <p:tgtEl>
                                          <p:spTgt spid="39"/>
                                        </p:tgtEl>
                                        <p:attrNameLst>
                                          <p:attrName>style.visibility</p:attrName>
                                        </p:attrNameLst>
                                      </p:cBhvr>
                                      <p:to>
                                        <p:strVal val="visible"/>
                                      </p:to>
                                    </p:set>
                                    <p:anim calcmode="lin" valueType="num">
                                      <p:cBhvr>
                                        <p:cTn id="99" dur="500" fill="hold"/>
                                        <p:tgtEl>
                                          <p:spTgt spid="39"/>
                                        </p:tgtEl>
                                        <p:attrNameLst>
                                          <p:attrName>ppt_w</p:attrName>
                                        </p:attrNameLst>
                                      </p:cBhvr>
                                      <p:tavLst>
                                        <p:tav tm="0">
                                          <p:val>
                                            <p:fltVal val="0"/>
                                          </p:val>
                                        </p:tav>
                                        <p:tav tm="100000">
                                          <p:val>
                                            <p:strVal val="#ppt_w"/>
                                          </p:val>
                                        </p:tav>
                                      </p:tavLst>
                                    </p:anim>
                                    <p:anim calcmode="lin" valueType="num">
                                      <p:cBhvr>
                                        <p:cTn id="100" dur="500" fill="hold"/>
                                        <p:tgtEl>
                                          <p:spTgt spid="39"/>
                                        </p:tgtEl>
                                        <p:attrNameLst>
                                          <p:attrName>ppt_h</p:attrName>
                                        </p:attrNameLst>
                                      </p:cBhvr>
                                      <p:tavLst>
                                        <p:tav tm="0">
                                          <p:val>
                                            <p:fltVal val="0"/>
                                          </p:val>
                                        </p:tav>
                                        <p:tav tm="100000">
                                          <p:val>
                                            <p:strVal val="#ppt_h"/>
                                          </p:val>
                                        </p:tav>
                                      </p:tavLst>
                                    </p:anim>
                                    <p:animEffect transition="in" filter="fade">
                                      <p:cBhvr>
                                        <p:cTn id="101" dur="500"/>
                                        <p:tgtEl>
                                          <p:spTgt spid="39"/>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9"/>
                                        </p:tgtEl>
                                        <p:attrNameLst>
                                          <p:attrName>style.visibility</p:attrName>
                                        </p:attrNameLst>
                                      </p:cBhvr>
                                      <p:to>
                                        <p:strVal val="visible"/>
                                      </p:to>
                                    </p:set>
                                    <p:animEffect transition="in" filter="wipe(down)">
                                      <p:cBhvr>
                                        <p:cTn id="10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8" grpId="0"/>
      <p:bldP spid="19" grpId="0" bldLvl="0" animBg="1"/>
      <p:bldP spid="23" grpId="0"/>
      <p:bldP spid="27" grpId="0"/>
      <p:bldP spid="31" grpId="0"/>
      <p:bldP spid="35" grpId="0"/>
      <p:bldP spid="39"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5"/>
          <p:cNvSpPr/>
          <p:nvPr/>
        </p:nvSpPr>
        <p:spPr bwMode="auto">
          <a:xfrm>
            <a:off x="3874259" y="2141781"/>
            <a:ext cx="3416300" cy="3424238"/>
          </a:xfrm>
          <a:custGeom>
            <a:avLst/>
            <a:gdLst>
              <a:gd name="T0" fmla="*/ 2462 w 4677"/>
              <a:gd name="T1" fmla="*/ 0 h 4677"/>
              <a:gd name="T2" fmla="*/ 2781 w 4677"/>
              <a:gd name="T3" fmla="*/ 314 h 4677"/>
              <a:gd name="T4" fmla="*/ 3178 w 4677"/>
              <a:gd name="T5" fmla="*/ 153 h 4677"/>
              <a:gd name="T6" fmla="*/ 3385 w 4677"/>
              <a:gd name="T7" fmla="*/ 550 h 4677"/>
              <a:gd name="T8" fmla="*/ 3813 w 4677"/>
              <a:gd name="T9" fmla="*/ 519 h 4677"/>
              <a:gd name="T10" fmla="*/ 3886 w 4677"/>
              <a:gd name="T11" fmla="*/ 961 h 4677"/>
              <a:gd name="T12" fmla="*/ 4303 w 4677"/>
              <a:gd name="T13" fmla="*/ 1064 h 4677"/>
              <a:gd name="T14" fmla="*/ 4236 w 4677"/>
              <a:gd name="T15" fmla="*/ 1506 h 4677"/>
              <a:gd name="T16" fmla="*/ 4601 w 4677"/>
              <a:gd name="T17" fmla="*/ 1733 h 4677"/>
              <a:gd name="T18" fmla="*/ 4400 w 4677"/>
              <a:gd name="T19" fmla="*/ 2134 h 4677"/>
              <a:gd name="T20" fmla="*/ 4677 w 4677"/>
              <a:gd name="T21" fmla="*/ 2462 h 4677"/>
              <a:gd name="T22" fmla="*/ 4363 w 4677"/>
              <a:gd name="T23" fmla="*/ 2781 h 4677"/>
              <a:gd name="T24" fmla="*/ 4525 w 4677"/>
              <a:gd name="T25" fmla="*/ 3178 h 4677"/>
              <a:gd name="T26" fmla="*/ 4127 w 4677"/>
              <a:gd name="T27" fmla="*/ 3385 h 4677"/>
              <a:gd name="T28" fmla="*/ 4158 w 4677"/>
              <a:gd name="T29" fmla="*/ 3813 h 4677"/>
              <a:gd name="T30" fmla="*/ 3716 w 4677"/>
              <a:gd name="T31" fmla="*/ 3886 h 4677"/>
              <a:gd name="T32" fmla="*/ 3614 w 4677"/>
              <a:gd name="T33" fmla="*/ 4303 h 4677"/>
              <a:gd name="T34" fmla="*/ 3171 w 4677"/>
              <a:gd name="T35" fmla="*/ 4237 h 4677"/>
              <a:gd name="T36" fmla="*/ 2944 w 4677"/>
              <a:gd name="T37" fmla="*/ 4601 h 4677"/>
              <a:gd name="T38" fmla="*/ 2544 w 4677"/>
              <a:gd name="T39" fmla="*/ 4401 h 4677"/>
              <a:gd name="T40" fmla="*/ 2216 w 4677"/>
              <a:gd name="T41" fmla="*/ 4677 h 4677"/>
              <a:gd name="T42" fmla="*/ 1896 w 4677"/>
              <a:gd name="T43" fmla="*/ 4363 h 4677"/>
              <a:gd name="T44" fmla="*/ 1499 w 4677"/>
              <a:gd name="T45" fmla="*/ 4525 h 4677"/>
              <a:gd name="T46" fmla="*/ 1293 w 4677"/>
              <a:gd name="T47" fmla="*/ 4128 h 4677"/>
              <a:gd name="T48" fmla="*/ 864 w 4677"/>
              <a:gd name="T49" fmla="*/ 4158 h 4677"/>
              <a:gd name="T50" fmla="*/ 791 w 4677"/>
              <a:gd name="T51" fmla="*/ 3717 h 4677"/>
              <a:gd name="T52" fmla="*/ 374 w 4677"/>
              <a:gd name="T53" fmla="*/ 3614 h 4677"/>
              <a:gd name="T54" fmla="*/ 441 w 4677"/>
              <a:gd name="T55" fmla="*/ 3171 h 4677"/>
              <a:gd name="T56" fmla="*/ 76 w 4677"/>
              <a:gd name="T57" fmla="*/ 2945 h 4677"/>
              <a:gd name="T58" fmla="*/ 277 w 4677"/>
              <a:gd name="T59" fmla="*/ 2544 h 4677"/>
              <a:gd name="T60" fmla="*/ 0 w 4677"/>
              <a:gd name="T61" fmla="*/ 2216 h 4677"/>
              <a:gd name="T62" fmla="*/ 314 w 4677"/>
              <a:gd name="T63" fmla="*/ 1897 h 4677"/>
              <a:gd name="T64" fmla="*/ 152 w 4677"/>
              <a:gd name="T65" fmla="*/ 1499 h 4677"/>
              <a:gd name="T66" fmla="*/ 550 w 4677"/>
              <a:gd name="T67" fmla="*/ 1293 h 4677"/>
              <a:gd name="T68" fmla="*/ 519 w 4677"/>
              <a:gd name="T69" fmla="*/ 865 h 4677"/>
              <a:gd name="T70" fmla="*/ 961 w 4677"/>
              <a:gd name="T71" fmla="*/ 792 h 4677"/>
              <a:gd name="T72" fmla="*/ 1063 w 4677"/>
              <a:gd name="T73" fmla="*/ 375 h 4677"/>
              <a:gd name="T74" fmla="*/ 1506 w 4677"/>
              <a:gd name="T75" fmla="*/ 441 h 4677"/>
              <a:gd name="T76" fmla="*/ 1733 w 4677"/>
              <a:gd name="T77" fmla="*/ 77 h 4677"/>
              <a:gd name="T78" fmla="*/ 2133 w 4677"/>
              <a:gd name="T79" fmla="*/ 277 h 4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77" h="4677">
                <a:moveTo>
                  <a:pt x="2216" y="0"/>
                </a:moveTo>
                <a:lnTo>
                  <a:pt x="2462" y="0"/>
                </a:lnTo>
                <a:lnTo>
                  <a:pt x="2544" y="277"/>
                </a:lnTo>
                <a:cubicBezTo>
                  <a:pt x="2624" y="285"/>
                  <a:pt x="2703" y="297"/>
                  <a:pt x="2781" y="314"/>
                </a:cubicBezTo>
                <a:lnTo>
                  <a:pt x="2944" y="77"/>
                </a:lnTo>
                <a:lnTo>
                  <a:pt x="3178" y="153"/>
                </a:lnTo>
                <a:lnTo>
                  <a:pt x="3171" y="441"/>
                </a:lnTo>
                <a:cubicBezTo>
                  <a:pt x="3244" y="473"/>
                  <a:pt x="3316" y="510"/>
                  <a:pt x="3385" y="550"/>
                </a:cubicBezTo>
                <a:lnTo>
                  <a:pt x="3614" y="375"/>
                </a:lnTo>
                <a:lnTo>
                  <a:pt x="3813" y="519"/>
                </a:lnTo>
                <a:lnTo>
                  <a:pt x="3716" y="792"/>
                </a:lnTo>
                <a:cubicBezTo>
                  <a:pt x="3776" y="845"/>
                  <a:pt x="3833" y="901"/>
                  <a:pt x="3886" y="961"/>
                </a:cubicBezTo>
                <a:lnTo>
                  <a:pt x="4158" y="865"/>
                </a:lnTo>
                <a:lnTo>
                  <a:pt x="4303" y="1064"/>
                </a:lnTo>
                <a:lnTo>
                  <a:pt x="4127" y="1293"/>
                </a:lnTo>
                <a:cubicBezTo>
                  <a:pt x="4168" y="1362"/>
                  <a:pt x="4204" y="1433"/>
                  <a:pt x="4236" y="1506"/>
                </a:cubicBezTo>
                <a:lnTo>
                  <a:pt x="4525" y="1499"/>
                </a:lnTo>
                <a:lnTo>
                  <a:pt x="4601" y="1733"/>
                </a:lnTo>
                <a:lnTo>
                  <a:pt x="4363" y="1897"/>
                </a:lnTo>
                <a:cubicBezTo>
                  <a:pt x="4380" y="1974"/>
                  <a:pt x="4393" y="2053"/>
                  <a:pt x="4400" y="2134"/>
                </a:cubicBezTo>
                <a:lnTo>
                  <a:pt x="4677" y="2216"/>
                </a:lnTo>
                <a:lnTo>
                  <a:pt x="4677" y="2462"/>
                </a:lnTo>
                <a:lnTo>
                  <a:pt x="4400" y="2544"/>
                </a:lnTo>
                <a:cubicBezTo>
                  <a:pt x="4393" y="2624"/>
                  <a:pt x="4380" y="2703"/>
                  <a:pt x="4363" y="2781"/>
                </a:cubicBezTo>
                <a:lnTo>
                  <a:pt x="4601" y="2945"/>
                </a:lnTo>
                <a:lnTo>
                  <a:pt x="4525" y="3178"/>
                </a:lnTo>
                <a:lnTo>
                  <a:pt x="4236" y="3171"/>
                </a:lnTo>
                <a:cubicBezTo>
                  <a:pt x="4204" y="3245"/>
                  <a:pt x="4168" y="3316"/>
                  <a:pt x="4127" y="3385"/>
                </a:cubicBezTo>
                <a:lnTo>
                  <a:pt x="4303" y="3614"/>
                </a:lnTo>
                <a:lnTo>
                  <a:pt x="4158" y="3813"/>
                </a:lnTo>
                <a:lnTo>
                  <a:pt x="3886" y="3717"/>
                </a:lnTo>
                <a:cubicBezTo>
                  <a:pt x="3833" y="3776"/>
                  <a:pt x="3776" y="3833"/>
                  <a:pt x="3716" y="3886"/>
                </a:cubicBezTo>
                <a:lnTo>
                  <a:pt x="3813" y="4159"/>
                </a:lnTo>
                <a:lnTo>
                  <a:pt x="3614" y="4303"/>
                </a:lnTo>
                <a:lnTo>
                  <a:pt x="3385" y="4128"/>
                </a:lnTo>
                <a:cubicBezTo>
                  <a:pt x="3316" y="4168"/>
                  <a:pt x="3244" y="4204"/>
                  <a:pt x="3171" y="4237"/>
                </a:cubicBezTo>
                <a:lnTo>
                  <a:pt x="3178" y="4525"/>
                </a:lnTo>
                <a:lnTo>
                  <a:pt x="2944" y="4601"/>
                </a:lnTo>
                <a:lnTo>
                  <a:pt x="2781" y="4363"/>
                </a:lnTo>
                <a:cubicBezTo>
                  <a:pt x="2703" y="4380"/>
                  <a:pt x="2624" y="4393"/>
                  <a:pt x="2544" y="4401"/>
                </a:cubicBezTo>
                <a:lnTo>
                  <a:pt x="2461" y="4677"/>
                </a:lnTo>
                <a:lnTo>
                  <a:pt x="2216" y="4677"/>
                </a:lnTo>
                <a:lnTo>
                  <a:pt x="2133" y="4401"/>
                </a:lnTo>
                <a:cubicBezTo>
                  <a:pt x="2053" y="4393"/>
                  <a:pt x="1974" y="4380"/>
                  <a:pt x="1896" y="4363"/>
                </a:cubicBezTo>
                <a:lnTo>
                  <a:pt x="1733" y="4601"/>
                </a:lnTo>
                <a:lnTo>
                  <a:pt x="1499" y="4525"/>
                </a:lnTo>
                <a:lnTo>
                  <a:pt x="1506" y="4237"/>
                </a:lnTo>
                <a:cubicBezTo>
                  <a:pt x="1433" y="4204"/>
                  <a:pt x="1361" y="4168"/>
                  <a:pt x="1293" y="4128"/>
                </a:cubicBezTo>
                <a:lnTo>
                  <a:pt x="1063" y="4303"/>
                </a:lnTo>
                <a:lnTo>
                  <a:pt x="864" y="4158"/>
                </a:lnTo>
                <a:lnTo>
                  <a:pt x="961" y="3886"/>
                </a:lnTo>
                <a:cubicBezTo>
                  <a:pt x="901" y="3833"/>
                  <a:pt x="844" y="3776"/>
                  <a:pt x="791" y="3717"/>
                </a:cubicBezTo>
                <a:lnTo>
                  <a:pt x="519" y="3813"/>
                </a:lnTo>
                <a:lnTo>
                  <a:pt x="374" y="3614"/>
                </a:lnTo>
                <a:lnTo>
                  <a:pt x="550" y="3385"/>
                </a:lnTo>
                <a:cubicBezTo>
                  <a:pt x="509" y="3316"/>
                  <a:pt x="473" y="3245"/>
                  <a:pt x="441" y="3171"/>
                </a:cubicBezTo>
                <a:lnTo>
                  <a:pt x="152" y="3178"/>
                </a:lnTo>
                <a:lnTo>
                  <a:pt x="76" y="2945"/>
                </a:lnTo>
                <a:lnTo>
                  <a:pt x="314" y="2781"/>
                </a:lnTo>
                <a:cubicBezTo>
                  <a:pt x="297" y="2703"/>
                  <a:pt x="285" y="2624"/>
                  <a:pt x="277" y="2544"/>
                </a:cubicBezTo>
                <a:lnTo>
                  <a:pt x="0" y="2462"/>
                </a:lnTo>
                <a:lnTo>
                  <a:pt x="0" y="2216"/>
                </a:lnTo>
                <a:lnTo>
                  <a:pt x="277" y="2134"/>
                </a:lnTo>
                <a:cubicBezTo>
                  <a:pt x="285" y="2053"/>
                  <a:pt x="297" y="1974"/>
                  <a:pt x="314" y="1897"/>
                </a:cubicBezTo>
                <a:lnTo>
                  <a:pt x="76" y="1733"/>
                </a:lnTo>
                <a:lnTo>
                  <a:pt x="152" y="1499"/>
                </a:lnTo>
                <a:lnTo>
                  <a:pt x="441" y="1506"/>
                </a:lnTo>
                <a:cubicBezTo>
                  <a:pt x="473" y="1433"/>
                  <a:pt x="509" y="1362"/>
                  <a:pt x="550" y="1293"/>
                </a:cubicBezTo>
                <a:lnTo>
                  <a:pt x="374" y="1064"/>
                </a:lnTo>
                <a:lnTo>
                  <a:pt x="519" y="865"/>
                </a:lnTo>
                <a:lnTo>
                  <a:pt x="791" y="961"/>
                </a:lnTo>
                <a:cubicBezTo>
                  <a:pt x="844" y="901"/>
                  <a:pt x="901" y="845"/>
                  <a:pt x="961" y="792"/>
                </a:cubicBezTo>
                <a:lnTo>
                  <a:pt x="864" y="519"/>
                </a:lnTo>
                <a:lnTo>
                  <a:pt x="1063" y="375"/>
                </a:lnTo>
                <a:lnTo>
                  <a:pt x="1293" y="550"/>
                </a:lnTo>
                <a:cubicBezTo>
                  <a:pt x="1361" y="510"/>
                  <a:pt x="1433" y="473"/>
                  <a:pt x="1506" y="441"/>
                </a:cubicBezTo>
                <a:lnTo>
                  <a:pt x="1499" y="153"/>
                </a:lnTo>
                <a:lnTo>
                  <a:pt x="1733" y="77"/>
                </a:lnTo>
                <a:lnTo>
                  <a:pt x="1896" y="314"/>
                </a:lnTo>
                <a:cubicBezTo>
                  <a:pt x="1974" y="297"/>
                  <a:pt x="2053" y="285"/>
                  <a:pt x="2133" y="277"/>
                </a:cubicBezTo>
                <a:lnTo>
                  <a:pt x="2216" y="0"/>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 name="Freeform 6"/>
          <p:cNvSpPr/>
          <p:nvPr/>
        </p:nvSpPr>
        <p:spPr bwMode="auto">
          <a:xfrm>
            <a:off x="1249169" y="1820153"/>
            <a:ext cx="2744787" cy="2751138"/>
          </a:xfrm>
          <a:custGeom>
            <a:avLst/>
            <a:gdLst>
              <a:gd name="T0" fmla="*/ 2199 w 3758"/>
              <a:gd name="T1" fmla="*/ 270 h 3758"/>
              <a:gd name="T2" fmla="*/ 2546 w 3758"/>
              <a:gd name="T3" fmla="*/ 121 h 3758"/>
              <a:gd name="T4" fmla="*/ 2790 w 3758"/>
              <a:gd name="T5" fmla="*/ 516 h 3758"/>
              <a:gd name="T6" fmla="*/ 3168 w 3758"/>
              <a:gd name="T7" fmla="*/ 510 h 3758"/>
              <a:gd name="T8" fmla="*/ 3243 w 3758"/>
              <a:gd name="T9" fmla="*/ 968 h 3758"/>
              <a:gd name="T10" fmla="*/ 3594 w 3758"/>
              <a:gd name="T11" fmla="*/ 1107 h 3758"/>
              <a:gd name="T12" fmla="*/ 3487 w 3758"/>
              <a:gd name="T13" fmla="*/ 1559 h 3758"/>
              <a:gd name="T14" fmla="*/ 3758 w 3758"/>
              <a:gd name="T15" fmla="*/ 1822 h 3758"/>
              <a:gd name="T16" fmla="*/ 3488 w 3758"/>
              <a:gd name="T17" fmla="*/ 2199 h 3758"/>
              <a:gd name="T18" fmla="*/ 3637 w 3758"/>
              <a:gd name="T19" fmla="*/ 2545 h 3758"/>
              <a:gd name="T20" fmla="*/ 3242 w 3758"/>
              <a:gd name="T21" fmla="*/ 2790 h 3758"/>
              <a:gd name="T22" fmla="*/ 3248 w 3758"/>
              <a:gd name="T23" fmla="*/ 3167 h 3758"/>
              <a:gd name="T24" fmla="*/ 2790 w 3758"/>
              <a:gd name="T25" fmla="*/ 3242 h 3758"/>
              <a:gd name="T26" fmla="*/ 2651 w 3758"/>
              <a:gd name="T27" fmla="*/ 3593 h 3758"/>
              <a:gd name="T28" fmla="*/ 2199 w 3758"/>
              <a:gd name="T29" fmla="*/ 3487 h 3758"/>
              <a:gd name="T30" fmla="*/ 1936 w 3758"/>
              <a:gd name="T31" fmla="*/ 3758 h 3758"/>
              <a:gd name="T32" fmla="*/ 1559 w 3758"/>
              <a:gd name="T33" fmla="*/ 3487 h 3758"/>
              <a:gd name="T34" fmla="*/ 1213 w 3758"/>
              <a:gd name="T35" fmla="*/ 3637 h 3758"/>
              <a:gd name="T36" fmla="*/ 968 w 3758"/>
              <a:gd name="T37" fmla="*/ 3242 h 3758"/>
              <a:gd name="T38" fmla="*/ 591 w 3758"/>
              <a:gd name="T39" fmla="*/ 3248 h 3758"/>
              <a:gd name="T40" fmla="*/ 516 w 3758"/>
              <a:gd name="T41" fmla="*/ 2790 h 3758"/>
              <a:gd name="T42" fmla="*/ 165 w 3758"/>
              <a:gd name="T43" fmla="*/ 2651 h 3758"/>
              <a:gd name="T44" fmla="*/ 271 w 3758"/>
              <a:gd name="T45" fmla="*/ 2198 h 3758"/>
              <a:gd name="T46" fmla="*/ 0 w 3758"/>
              <a:gd name="T47" fmla="*/ 1936 h 3758"/>
              <a:gd name="T48" fmla="*/ 271 w 3758"/>
              <a:gd name="T49" fmla="*/ 1558 h 3758"/>
              <a:gd name="T50" fmla="*/ 121 w 3758"/>
              <a:gd name="T51" fmla="*/ 1212 h 3758"/>
              <a:gd name="T52" fmla="*/ 516 w 3758"/>
              <a:gd name="T53" fmla="*/ 968 h 3758"/>
              <a:gd name="T54" fmla="*/ 510 w 3758"/>
              <a:gd name="T55" fmla="*/ 590 h 3758"/>
              <a:gd name="T56" fmla="*/ 968 w 3758"/>
              <a:gd name="T57" fmla="*/ 515 h 3758"/>
              <a:gd name="T58" fmla="*/ 1107 w 3758"/>
              <a:gd name="T59" fmla="*/ 164 h 3758"/>
              <a:gd name="T60" fmla="*/ 1560 w 3758"/>
              <a:gd name="T61" fmla="*/ 271 h 3758"/>
              <a:gd name="T62" fmla="*/ 1822 w 3758"/>
              <a:gd name="T63" fmla="*/ 0 h 3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58" h="3758">
                <a:moveTo>
                  <a:pt x="1917" y="240"/>
                </a:moveTo>
                <a:cubicBezTo>
                  <a:pt x="2013" y="242"/>
                  <a:pt x="2108" y="252"/>
                  <a:pt x="2199" y="270"/>
                </a:cubicBezTo>
                <a:lnTo>
                  <a:pt x="2344" y="57"/>
                </a:lnTo>
                <a:lnTo>
                  <a:pt x="2546" y="121"/>
                </a:lnTo>
                <a:lnTo>
                  <a:pt x="2541" y="379"/>
                </a:lnTo>
                <a:cubicBezTo>
                  <a:pt x="2628" y="417"/>
                  <a:pt x="2712" y="463"/>
                  <a:pt x="2790" y="516"/>
                </a:cubicBezTo>
                <a:lnTo>
                  <a:pt x="3006" y="374"/>
                </a:lnTo>
                <a:lnTo>
                  <a:pt x="3168" y="510"/>
                </a:lnTo>
                <a:lnTo>
                  <a:pt x="3065" y="747"/>
                </a:lnTo>
                <a:cubicBezTo>
                  <a:pt x="3130" y="815"/>
                  <a:pt x="3190" y="889"/>
                  <a:pt x="3243" y="968"/>
                </a:cubicBezTo>
                <a:lnTo>
                  <a:pt x="3496" y="919"/>
                </a:lnTo>
                <a:lnTo>
                  <a:pt x="3594" y="1107"/>
                </a:lnTo>
                <a:lnTo>
                  <a:pt x="3408" y="1286"/>
                </a:lnTo>
                <a:cubicBezTo>
                  <a:pt x="3442" y="1374"/>
                  <a:pt x="3469" y="1465"/>
                  <a:pt x="3487" y="1559"/>
                </a:cubicBezTo>
                <a:lnTo>
                  <a:pt x="3740" y="1611"/>
                </a:lnTo>
                <a:lnTo>
                  <a:pt x="3758" y="1822"/>
                </a:lnTo>
                <a:lnTo>
                  <a:pt x="3518" y="1916"/>
                </a:lnTo>
                <a:cubicBezTo>
                  <a:pt x="3516" y="2013"/>
                  <a:pt x="3506" y="2107"/>
                  <a:pt x="3488" y="2199"/>
                </a:cubicBezTo>
                <a:lnTo>
                  <a:pt x="3701" y="2344"/>
                </a:lnTo>
                <a:lnTo>
                  <a:pt x="3637" y="2545"/>
                </a:lnTo>
                <a:lnTo>
                  <a:pt x="3379" y="2541"/>
                </a:lnTo>
                <a:cubicBezTo>
                  <a:pt x="3341" y="2628"/>
                  <a:pt x="3295" y="2711"/>
                  <a:pt x="3242" y="2790"/>
                </a:cubicBezTo>
                <a:lnTo>
                  <a:pt x="3384" y="3005"/>
                </a:lnTo>
                <a:lnTo>
                  <a:pt x="3248" y="3167"/>
                </a:lnTo>
                <a:lnTo>
                  <a:pt x="3011" y="3064"/>
                </a:lnTo>
                <a:cubicBezTo>
                  <a:pt x="2943" y="3130"/>
                  <a:pt x="2869" y="3189"/>
                  <a:pt x="2790" y="3242"/>
                </a:cubicBezTo>
                <a:lnTo>
                  <a:pt x="2839" y="3496"/>
                </a:lnTo>
                <a:lnTo>
                  <a:pt x="2651" y="3593"/>
                </a:lnTo>
                <a:lnTo>
                  <a:pt x="2472" y="3408"/>
                </a:lnTo>
                <a:cubicBezTo>
                  <a:pt x="2384" y="3442"/>
                  <a:pt x="2293" y="3468"/>
                  <a:pt x="2199" y="3487"/>
                </a:cubicBezTo>
                <a:lnTo>
                  <a:pt x="2147" y="3740"/>
                </a:lnTo>
                <a:lnTo>
                  <a:pt x="1936" y="3758"/>
                </a:lnTo>
                <a:lnTo>
                  <a:pt x="1842" y="3518"/>
                </a:lnTo>
                <a:cubicBezTo>
                  <a:pt x="1745" y="3516"/>
                  <a:pt x="1651" y="3505"/>
                  <a:pt x="1559" y="3487"/>
                </a:cubicBezTo>
                <a:lnTo>
                  <a:pt x="1414" y="3701"/>
                </a:lnTo>
                <a:lnTo>
                  <a:pt x="1213" y="3637"/>
                </a:lnTo>
                <a:lnTo>
                  <a:pt x="1217" y="3379"/>
                </a:lnTo>
                <a:cubicBezTo>
                  <a:pt x="1130" y="3340"/>
                  <a:pt x="1047" y="3295"/>
                  <a:pt x="968" y="3242"/>
                </a:cubicBezTo>
                <a:lnTo>
                  <a:pt x="753" y="3384"/>
                </a:lnTo>
                <a:lnTo>
                  <a:pt x="591" y="3248"/>
                </a:lnTo>
                <a:lnTo>
                  <a:pt x="694" y="3011"/>
                </a:lnTo>
                <a:cubicBezTo>
                  <a:pt x="628" y="2943"/>
                  <a:pt x="569" y="2869"/>
                  <a:pt x="516" y="2790"/>
                </a:cubicBezTo>
                <a:lnTo>
                  <a:pt x="262" y="2838"/>
                </a:lnTo>
                <a:lnTo>
                  <a:pt x="165" y="2651"/>
                </a:lnTo>
                <a:lnTo>
                  <a:pt x="350" y="2471"/>
                </a:lnTo>
                <a:cubicBezTo>
                  <a:pt x="316" y="2384"/>
                  <a:pt x="290" y="2293"/>
                  <a:pt x="271" y="2198"/>
                </a:cubicBezTo>
                <a:lnTo>
                  <a:pt x="18" y="2147"/>
                </a:lnTo>
                <a:lnTo>
                  <a:pt x="0" y="1936"/>
                </a:lnTo>
                <a:lnTo>
                  <a:pt x="240" y="1841"/>
                </a:lnTo>
                <a:cubicBezTo>
                  <a:pt x="242" y="1745"/>
                  <a:pt x="252" y="1650"/>
                  <a:pt x="271" y="1558"/>
                </a:cubicBezTo>
                <a:lnTo>
                  <a:pt x="57" y="1414"/>
                </a:lnTo>
                <a:lnTo>
                  <a:pt x="121" y="1212"/>
                </a:lnTo>
                <a:lnTo>
                  <a:pt x="379" y="1217"/>
                </a:lnTo>
                <a:cubicBezTo>
                  <a:pt x="418" y="1130"/>
                  <a:pt x="463" y="1046"/>
                  <a:pt x="516" y="968"/>
                </a:cubicBezTo>
                <a:lnTo>
                  <a:pt x="374" y="752"/>
                </a:lnTo>
                <a:lnTo>
                  <a:pt x="510" y="590"/>
                </a:lnTo>
                <a:lnTo>
                  <a:pt x="747" y="693"/>
                </a:lnTo>
                <a:cubicBezTo>
                  <a:pt x="815" y="628"/>
                  <a:pt x="889" y="568"/>
                  <a:pt x="968" y="515"/>
                </a:cubicBezTo>
                <a:lnTo>
                  <a:pt x="920" y="262"/>
                </a:lnTo>
                <a:lnTo>
                  <a:pt x="1107" y="164"/>
                </a:lnTo>
                <a:lnTo>
                  <a:pt x="1287" y="350"/>
                </a:lnTo>
                <a:cubicBezTo>
                  <a:pt x="1374" y="316"/>
                  <a:pt x="1465" y="289"/>
                  <a:pt x="1560" y="271"/>
                </a:cubicBezTo>
                <a:lnTo>
                  <a:pt x="1611" y="18"/>
                </a:lnTo>
                <a:lnTo>
                  <a:pt x="1822" y="0"/>
                </a:lnTo>
                <a:lnTo>
                  <a:pt x="1917" y="240"/>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 name="Freeform 7"/>
          <p:cNvSpPr/>
          <p:nvPr/>
        </p:nvSpPr>
        <p:spPr bwMode="auto">
          <a:xfrm>
            <a:off x="6924481" y="1518528"/>
            <a:ext cx="2259012" cy="2263775"/>
          </a:xfrm>
          <a:custGeom>
            <a:avLst/>
            <a:gdLst>
              <a:gd name="T0" fmla="*/ 1582 w 3091"/>
              <a:gd name="T1" fmla="*/ 0 h 3091"/>
              <a:gd name="T2" fmla="*/ 1793 w 3091"/>
              <a:gd name="T3" fmla="*/ 20 h 3091"/>
              <a:gd name="T4" fmla="*/ 1844 w 3091"/>
              <a:gd name="T5" fmla="*/ 275 h 3091"/>
              <a:gd name="T6" fmla="*/ 2145 w 3091"/>
              <a:gd name="T7" fmla="*/ 386 h 3091"/>
              <a:gd name="T8" fmla="*/ 2350 w 3091"/>
              <a:gd name="T9" fmla="*/ 226 h 3091"/>
              <a:gd name="T10" fmla="*/ 2523 w 3091"/>
              <a:gd name="T11" fmla="*/ 348 h 3091"/>
              <a:gd name="T12" fmla="*/ 2439 w 3091"/>
              <a:gd name="T13" fmla="*/ 595 h 3091"/>
              <a:gd name="T14" fmla="*/ 2644 w 3091"/>
              <a:gd name="T15" fmla="*/ 842 h 3091"/>
              <a:gd name="T16" fmla="*/ 2903 w 3091"/>
              <a:gd name="T17" fmla="*/ 805 h 3091"/>
              <a:gd name="T18" fmla="*/ 2991 w 3091"/>
              <a:gd name="T19" fmla="*/ 997 h 3091"/>
              <a:gd name="T20" fmla="*/ 2795 w 3091"/>
              <a:gd name="T21" fmla="*/ 1169 h 3091"/>
              <a:gd name="T22" fmla="*/ 2849 w 3091"/>
              <a:gd name="T23" fmla="*/ 1486 h 3091"/>
              <a:gd name="T24" fmla="*/ 3091 w 3091"/>
              <a:gd name="T25" fmla="*/ 1583 h 3091"/>
              <a:gd name="T26" fmla="*/ 3072 w 3091"/>
              <a:gd name="T27" fmla="*/ 1793 h 3091"/>
              <a:gd name="T28" fmla="*/ 2816 w 3091"/>
              <a:gd name="T29" fmla="*/ 1844 h 3091"/>
              <a:gd name="T30" fmla="*/ 2705 w 3091"/>
              <a:gd name="T31" fmla="*/ 2146 h 3091"/>
              <a:gd name="T32" fmla="*/ 2866 w 3091"/>
              <a:gd name="T33" fmla="*/ 2351 h 3091"/>
              <a:gd name="T34" fmla="*/ 2743 w 3091"/>
              <a:gd name="T35" fmla="*/ 2523 h 3091"/>
              <a:gd name="T36" fmla="*/ 2496 w 3091"/>
              <a:gd name="T37" fmla="*/ 2440 h 3091"/>
              <a:gd name="T38" fmla="*/ 2249 w 3091"/>
              <a:gd name="T39" fmla="*/ 2645 h 3091"/>
              <a:gd name="T40" fmla="*/ 2286 w 3091"/>
              <a:gd name="T41" fmla="*/ 2903 h 3091"/>
              <a:gd name="T42" fmla="*/ 2094 w 3091"/>
              <a:gd name="T43" fmla="*/ 2991 h 3091"/>
              <a:gd name="T44" fmla="*/ 1922 w 3091"/>
              <a:gd name="T45" fmla="*/ 2796 h 3091"/>
              <a:gd name="T46" fmla="*/ 1605 w 3091"/>
              <a:gd name="T47" fmla="*/ 2850 h 3091"/>
              <a:gd name="T48" fmla="*/ 1508 w 3091"/>
              <a:gd name="T49" fmla="*/ 3091 h 3091"/>
              <a:gd name="T50" fmla="*/ 1298 w 3091"/>
              <a:gd name="T51" fmla="*/ 3072 h 3091"/>
              <a:gd name="T52" fmla="*/ 1247 w 3091"/>
              <a:gd name="T53" fmla="*/ 2816 h 3091"/>
              <a:gd name="T54" fmla="*/ 945 w 3091"/>
              <a:gd name="T55" fmla="*/ 2705 h 3091"/>
              <a:gd name="T56" fmla="*/ 741 w 3091"/>
              <a:gd name="T57" fmla="*/ 2866 h 3091"/>
              <a:gd name="T58" fmla="*/ 568 w 3091"/>
              <a:gd name="T59" fmla="*/ 2744 h 3091"/>
              <a:gd name="T60" fmla="*/ 652 w 3091"/>
              <a:gd name="T61" fmla="*/ 2497 h 3091"/>
              <a:gd name="T62" fmla="*/ 446 w 3091"/>
              <a:gd name="T63" fmla="*/ 2250 h 3091"/>
              <a:gd name="T64" fmla="*/ 188 w 3091"/>
              <a:gd name="T65" fmla="*/ 2287 h 3091"/>
              <a:gd name="T66" fmla="*/ 100 w 3091"/>
              <a:gd name="T67" fmla="*/ 2094 h 3091"/>
              <a:gd name="T68" fmla="*/ 296 w 3091"/>
              <a:gd name="T69" fmla="*/ 1922 h 3091"/>
              <a:gd name="T70" fmla="*/ 242 w 3091"/>
              <a:gd name="T71" fmla="*/ 1606 h 3091"/>
              <a:gd name="T72" fmla="*/ 0 w 3091"/>
              <a:gd name="T73" fmla="*/ 1509 h 3091"/>
              <a:gd name="T74" fmla="*/ 19 w 3091"/>
              <a:gd name="T75" fmla="*/ 1298 h 3091"/>
              <a:gd name="T76" fmla="*/ 275 w 3091"/>
              <a:gd name="T77" fmla="*/ 1247 h 3091"/>
              <a:gd name="T78" fmla="*/ 386 w 3091"/>
              <a:gd name="T79" fmla="*/ 946 h 3091"/>
              <a:gd name="T80" fmla="*/ 225 w 3091"/>
              <a:gd name="T81" fmla="*/ 741 h 3091"/>
              <a:gd name="T82" fmla="*/ 348 w 3091"/>
              <a:gd name="T83" fmla="*/ 568 h 3091"/>
              <a:gd name="T84" fmla="*/ 595 w 3091"/>
              <a:gd name="T85" fmla="*/ 652 h 3091"/>
              <a:gd name="T86" fmla="*/ 841 w 3091"/>
              <a:gd name="T87" fmla="*/ 447 h 3091"/>
              <a:gd name="T88" fmla="*/ 805 w 3091"/>
              <a:gd name="T89" fmla="*/ 189 h 3091"/>
              <a:gd name="T90" fmla="*/ 997 w 3091"/>
              <a:gd name="T91" fmla="*/ 100 h 3091"/>
              <a:gd name="T92" fmla="*/ 1169 w 3091"/>
              <a:gd name="T93" fmla="*/ 296 h 3091"/>
              <a:gd name="T94" fmla="*/ 1485 w 3091"/>
              <a:gd name="T95" fmla="*/ 242 h 3091"/>
              <a:gd name="T96" fmla="*/ 1582 w 3091"/>
              <a:gd name="T97" fmla="*/ 0 h 3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91" h="3091">
                <a:moveTo>
                  <a:pt x="1582" y="0"/>
                </a:moveTo>
                <a:lnTo>
                  <a:pt x="1793" y="20"/>
                </a:lnTo>
                <a:lnTo>
                  <a:pt x="1844" y="275"/>
                </a:lnTo>
                <a:cubicBezTo>
                  <a:pt x="1950" y="300"/>
                  <a:pt x="2051" y="338"/>
                  <a:pt x="2145" y="386"/>
                </a:cubicBezTo>
                <a:lnTo>
                  <a:pt x="2350" y="226"/>
                </a:lnTo>
                <a:lnTo>
                  <a:pt x="2523" y="348"/>
                </a:lnTo>
                <a:lnTo>
                  <a:pt x="2439" y="595"/>
                </a:lnTo>
                <a:cubicBezTo>
                  <a:pt x="2517" y="668"/>
                  <a:pt x="2586" y="751"/>
                  <a:pt x="2644" y="842"/>
                </a:cubicBezTo>
                <a:lnTo>
                  <a:pt x="2903" y="805"/>
                </a:lnTo>
                <a:lnTo>
                  <a:pt x="2991" y="997"/>
                </a:lnTo>
                <a:lnTo>
                  <a:pt x="2795" y="1169"/>
                </a:lnTo>
                <a:cubicBezTo>
                  <a:pt x="2826" y="1270"/>
                  <a:pt x="2844" y="1376"/>
                  <a:pt x="2849" y="1486"/>
                </a:cubicBezTo>
                <a:lnTo>
                  <a:pt x="3091" y="1583"/>
                </a:lnTo>
                <a:lnTo>
                  <a:pt x="3072" y="1793"/>
                </a:lnTo>
                <a:lnTo>
                  <a:pt x="2816" y="1844"/>
                </a:lnTo>
                <a:cubicBezTo>
                  <a:pt x="2791" y="1951"/>
                  <a:pt x="2753" y="2052"/>
                  <a:pt x="2705" y="2146"/>
                </a:cubicBezTo>
                <a:lnTo>
                  <a:pt x="2866" y="2351"/>
                </a:lnTo>
                <a:lnTo>
                  <a:pt x="2743" y="2523"/>
                </a:lnTo>
                <a:lnTo>
                  <a:pt x="2496" y="2440"/>
                </a:lnTo>
                <a:cubicBezTo>
                  <a:pt x="2423" y="2518"/>
                  <a:pt x="2340" y="2587"/>
                  <a:pt x="2249" y="2645"/>
                </a:cubicBezTo>
                <a:lnTo>
                  <a:pt x="2286" y="2903"/>
                </a:lnTo>
                <a:lnTo>
                  <a:pt x="2094" y="2991"/>
                </a:lnTo>
                <a:lnTo>
                  <a:pt x="1922" y="2796"/>
                </a:lnTo>
                <a:cubicBezTo>
                  <a:pt x="1821" y="2826"/>
                  <a:pt x="1715" y="2845"/>
                  <a:pt x="1605" y="2850"/>
                </a:cubicBezTo>
                <a:lnTo>
                  <a:pt x="1508" y="3091"/>
                </a:lnTo>
                <a:lnTo>
                  <a:pt x="1298" y="3072"/>
                </a:lnTo>
                <a:lnTo>
                  <a:pt x="1247" y="2816"/>
                </a:lnTo>
                <a:cubicBezTo>
                  <a:pt x="1140" y="2791"/>
                  <a:pt x="1039" y="2754"/>
                  <a:pt x="945" y="2705"/>
                </a:cubicBezTo>
                <a:lnTo>
                  <a:pt x="741" y="2866"/>
                </a:lnTo>
                <a:lnTo>
                  <a:pt x="568" y="2744"/>
                </a:lnTo>
                <a:lnTo>
                  <a:pt x="652" y="2497"/>
                </a:lnTo>
                <a:cubicBezTo>
                  <a:pt x="573" y="2423"/>
                  <a:pt x="504" y="2340"/>
                  <a:pt x="446" y="2250"/>
                </a:cubicBezTo>
                <a:lnTo>
                  <a:pt x="188" y="2287"/>
                </a:lnTo>
                <a:lnTo>
                  <a:pt x="100" y="2094"/>
                </a:lnTo>
                <a:lnTo>
                  <a:pt x="296" y="1922"/>
                </a:lnTo>
                <a:cubicBezTo>
                  <a:pt x="265" y="1821"/>
                  <a:pt x="247" y="1715"/>
                  <a:pt x="242" y="1606"/>
                </a:cubicBezTo>
                <a:lnTo>
                  <a:pt x="0" y="1509"/>
                </a:lnTo>
                <a:lnTo>
                  <a:pt x="19" y="1298"/>
                </a:lnTo>
                <a:lnTo>
                  <a:pt x="275" y="1247"/>
                </a:lnTo>
                <a:cubicBezTo>
                  <a:pt x="300" y="1141"/>
                  <a:pt x="337" y="1040"/>
                  <a:pt x="386" y="946"/>
                </a:cubicBezTo>
                <a:lnTo>
                  <a:pt x="225" y="741"/>
                </a:lnTo>
                <a:lnTo>
                  <a:pt x="348" y="568"/>
                </a:lnTo>
                <a:lnTo>
                  <a:pt x="595" y="652"/>
                </a:lnTo>
                <a:cubicBezTo>
                  <a:pt x="668" y="574"/>
                  <a:pt x="751" y="505"/>
                  <a:pt x="841" y="447"/>
                </a:cubicBezTo>
                <a:lnTo>
                  <a:pt x="805" y="189"/>
                </a:lnTo>
                <a:lnTo>
                  <a:pt x="997" y="100"/>
                </a:lnTo>
                <a:lnTo>
                  <a:pt x="1169" y="296"/>
                </a:lnTo>
                <a:cubicBezTo>
                  <a:pt x="1270" y="265"/>
                  <a:pt x="1376" y="247"/>
                  <a:pt x="1485" y="242"/>
                </a:cubicBezTo>
                <a:lnTo>
                  <a:pt x="1582" y="0"/>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8746931" y="2794878"/>
            <a:ext cx="2197100" cy="2203450"/>
          </a:xfrm>
          <a:custGeom>
            <a:avLst/>
            <a:gdLst>
              <a:gd name="T0" fmla="*/ 1884 w 3008"/>
              <a:gd name="T1" fmla="*/ 247 h 3009"/>
              <a:gd name="T2" fmla="*/ 2172 w 3008"/>
              <a:gd name="T3" fmla="*/ 155 h 3009"/>
              <a:gd name="T4" fmla="*/ 2336 w 3008"/>
              <a:gd name="T5" fmla="*/ 489 h 3009"/>
              <a:gd name="T6" fmla="*/ 2638 w 3008"/>
              <a:gd name="T7" fmla="*/ 513 h 3009"/>
              <a:gd name="T8" fmla="*/ 2662 w 3008"/>
              <a:gd name="T9" fmla="*/ 884 h 3009"/>
              <a:gd name="T10" fmla="*/ 2931 w 3008"/>
              <a:gd name="T11" fmla="*/ 1023 h 3009"/>
              <a:gd name="T12" fmla="*/ 2811 w 3008"/>
              <a:gd name="T13" fmla="*/ 1375 h 3009"/>
              <a:gd name="T14" fmla="*/ 3006 w 3008"/>
              <a:gd name="T15" fmla="*/ 1605 h 3009"/>
              <a:gd name="T16" fmla="*/ 2761 w 3008"/>
              <a:gd name="T17" fmla="*/ 1885 h 3009"/>
              <a:gd name="T18" fmla="*/ 2854 w 3008"/>
              <a:gd name="T19" fmla="*/ 2173 h 3009"/>
              <a:gd name="T20" fmla="*/ 2520 w 3008"/>
              <a:gd name="T21" fmla="*/ 2337 h 3009"/>
              <a:gd name="T22" fmla="*/ 2495 w 3008"/>
              <a:gd name="T23" fmla="*/ 2638 h 3009"/>
              <a:gd name="T24" fmla="*/ 2124 w 3008"/>
              <a:gd name="T25" fmla="*/ 2662 h 3009"/>
              <a:gd name="T26" fmla="*/ 1986 w 3008"/>
              <a:gd name="T27" fmla="*/ 2931 h 3009"/>
              <a:gd name="T28" fmla="*/ 1634 w 3008"/>
              <a:gd name="T29" fmla="*/ 2811 h 3009"/>
              <a:gd name="T30" fmla="*/ 1403 w 3008"/>
              <a:gd name="T31" fmla="*/ 3007 h 3009"/>
              <a:gd name="T32" fmla="*/ 1124 w 3008"/>
              <a:gd name="T33" fmla="*/ 2762 h 3009"/>
              <a:gd name="T34" fmla="*/ 836 w 3008"/>
              <a:gd name="T35" fmla="*/ 2854 h 3009"/>
              <a:gd name="T36" fmla="*/ 672 w 3008"/>
              <a:gd name="T37" fmla="*/ 2520 h 3009"/>
              <a:gd name="T38" fmla="*/ 370 w 3008"/>
              <a:gd name="T39" fmla="*/ 2496 h 3009"/>
              <a:gd name="T40" fmla="*/ 346 w 3008"/>
              <a:gd name="T41" fmla="*/ 2125 h 3009"/>
              <a:gd name="T42" fmla="*/ 77 w 3008"/>
              <a:gd name="T43" fmla="*/ 1987 h 3009"/>
              <a:gd name="T44" fmla="*/ 197 w 3008"/>
              <a:gd name="T45" fmla="*/ 1634 h 3009"/>
              <a:gd name="T46" fmla="*/ 1 w 3008"/>
              <a:gd name="T47" fmla="*/ 1404 h 3009"/>
              <a:gd name="T48" fmla="*/ 247 w 3008"/>
              <a:gd name="T49" fmla="*/ 1124 h 3009"/>
              <a:gd name="T50" fmla="*/ 154 w 3008"/>
              <a:gd name="T51" fmla="*/ 836 h 3009"/>
              <a:gd name="T52" fmla="*/ 488 w 3008"/>
              <a:gd name="T53" fmla="*/ 672 h 3009"/>
              <a:gd name="T54" fmla="*/ 513 w 3008"/>
              <a:gd name="T55" fmla="*/ 371 h 3009"/>
              <a:gd name="T56" fmla="*/ 884 w 3008"/>
              <a:gd name="T57" fmla="*/ 347 h 3009"/>
              <a:gd name="T58" fmla="*/ 1022 w 3008"/>
              <a:gd name="T59" fmla="*/ 78 h 3009"/>
              <a:gd name="T60" fmla="*/ 1374 w 3008"/>
              <a:gd name="T61" fmla="*/ 198 h 3009"/>
              <a:gd name="T62" fmla="*/ 1605 w 3008"/>
              <a:gd name="T63" fmla="*/ 2 h 3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08" h="3009">
                <a:moveTo>
                  <a:pt x="1661" y="201"/>
                </a:moveTo>
                <a:cubicBezTo>
                  <a:pt x="1738" y="210"/>
                  <a:pt x="1812" y="226"/>
                  <a:pt x="1884" y="247"/>
                </a:cubicBezTo>
                <a:lnTo>
                  <a:pt x="2016" y="88"/>
                </a:lnTo>
                <a:lnTo>
                  <a:pt x="2172" y="155"/>
                </a:lnTo>
                <a:lnTo>
                  <a:pt x="2148" y="360"/>
                </a:lnTo>
                <a:cubicBezTo>
                  <a:pt x="2215" y="398"/>
                  <a:pt x="2278" y="441"/>
                  <a:pt x="2336" y="489"/>
                </a:cubicBezTo>
                <a:lnTo>
                  <a:pt x="2519" y="392"/>
                </a:lnTo>
                <a:lnTo>
                  <a:pt x="2638" y="513"/>
                </a:lnTo>
                <a:lnTo>
                  <a:pt x="2537" y="694"/>
                </a:lnTo>
                <a:cubicBezTo>
                  <a:pt x="2584" y="754"/>
                  <a:pt x="2626" y="817"/>
                  <a:pt x="2662" y="884"/>
                </a:cubicBezTo>
                <a:lnTo>
                  <a:pt x="2867" y="865"/>
                </a:lnTo>
                <a:lnTo>
                  <a:pt x="2931" y="1023"/>
                </a:lnTo>
                <a:lnTo>
                  <a:pt x="2769" y="1151"/>
                </a:lnTo>
                <a:cubicBezTo>
                  <a:pt x="2789" y="1223"/>
                  <a:pt x="2803" y="1298"/>
                  <a:pt x="2811" y="1375"/>
                </a:cubicBezTo>
                <a:lnTo>
                  <a:pt x="3008" y="1436"/>
                </a:lnTo>
                <a:lnTo>
                  <a:pt x="3006" y="1605"/>
                </a:lnTo>
                <a:lnTo>
                  <a:pt x="2808" y="1662"/>
                </a:lnTo>
                <a:cubicBezTo>
                  <a:pt x="2799" y="1739"/>
                  <a:pt x="2783" y="1813"/>
                  <a:pt x="2761" y="1885"/>
                </a:cubicBezTo>
                <a:lnTo>
                  <a:pt x="2920" y="2017"/>
                </a:lnTo>
                <a:lnTo>
                  <a:pt x="2854" y="2173"/>
                </a:lnTo>
                <a:lnTo>
                  <a:pt x="2648" y="2149"/>
                </a:lnTo>
                <a:cubicBezTo>
                  <a:pt x="2611" y="2215"/>
                  <a:pt x="2568" y="2278"/>
                  <a:pt x="2520" y="2337"/>
                </a:cubicBezTo>
                <a:lnTo>
                  <a:pt x="2616" y="2520"/>
                </a:lnTo>
                <a:lnTo>
                  <a:pt x="2495" y="2638"/>
                </a:lnTo>
                <a:lnTo>
                  <a:pt x="2314" y="2538"/>
                </a:lnTo>
                <a:cubicBezTo>
                  <a:pt x="2255" y="2585"/>
                  <a:pt x="2191" y="2626"/>
                  <a:pt x="2124" y="2662"/>
                </a:cubicBezTo>
                <a:lnTo>
                  <a:pt x="2143" y="2868"/>
                </a:lnTo>
                <a:lnTo>
                  <a:pt x="1986" y="2931"/>
                </a:lnTo>
                <a:lnTo>
                  <a:pt x="1857" y="2770"/>
                </a:lnTo>
                <a:cubicBezTo>
                  <a:pt x="1785" y="2790"/>
                  <a:pt x="1710" y="2804"/>
                  <a:pt x="1634" y="2811"/>
                </a:cubicBezTo>
                <a:lnTo>
                  <a:pt x="1573" y="3009"/>
                </a:lnTo>
                <a:lnTo>
                  <a:pt x="1403" y="3007"/>
                </a:lnTo>
                <a:lnTo>
                  <a:pt x="1346" y="2809"/>
                </a:lnTo>
                <a:cubicBezTo>
                  <a:pt x="1270" y="2799"/>
                  <a:pt x="1195" y="2784"/>
                  <a:pt x="1124" y="2762"/>
                </a:cubicBezTo>
                <a:lnTo>
                  <a:pt x="992" y="2921"/>
                </a:lnTo>
                <a:lnTo>
                  <a:pt x="836" y="2854"/>
                </a:lnTo>
                <a:lnTo>
                  <a:pt x="859" y="2649"/>
                </a:lnTo>
                <a:cubicBezTo>
                  <a:pt x="793" y="2612"/>
                  <a:pt x="730" y="2568"/>
                  <a:pt x="672" y="2520"/>
                </a:cubicBezTo>
                <a:lnTo>
                  <a:pt x="489" y="2617"/>
                </a:lnTo>
                <a:lnTo>
                  <a:pt x="370" y="2496"/>
                </a:lnTo>
                <a:lnTo>
                  <a:pt x="471" y="2315"/>
                </a:lnTo>
                <a:cubicBezTo>
                  <a:pt x="424" y="2255"/>
                  <a:pt x="382" y="2192"/>
                  <a:pt x="346" y="2125"/>
                </a:cubicBezTo>
                <a:lnTo>
                  <a:pt x="140" y="2144"/>
                </a:lnTo>
                <a:lnTo>
                  <a:pt x="77" y="1987"/>
                </a:lnTo>
                <a:lnTo>
                  <a:pt x="239" y="1858"/>
                </a:lnTo>
                <a:cubicBezTo>
                  <a:pt x="219" y="1786"/>
                  <a:pt x="204" y="1711"/>
                  <a:pt x="197" y="1634"/>
                </a:cubicBezTo>
                <a:lnTo>
                  <a:pt x="0" y="1573"/>
                </a:lnTo>
                <a:lnTo>
                  <a:pt x="1" y="1404"/>
                </a:lnTo>
                <a:lnTo>
                  <a:pt x="200" y="1347"/>
                </a:lnTo>
                <a:cubicBezTo>
                  <a:pt x="209" y="1271"/>
                  <a:pt x="225" y="1196"/>
                  <a:pt x="247" y="1124"/>
                </a:cubicBezTo>
                <a:lnTo>
                  <a:pt x="88" y="992"/>
                </a:lnTo>
                <a:lnTo>
                  <a:pt x="154" y="836"/>
                </a:lnTo>
                <a:lnTo>
                  <a:pt x="359" y="860"/>
                </a:lnTo>
                <a:cubicBezTo>
                  <a:pt x="397" y="794"/>
                  <a:pt x="440" y="731"/>
                  <a:pt x="488" y="672"/>
                </a:cubicBezTo>
                <a:lnTo>
                  <a:pt x="391" y="489"/>
                </a:lnTo>
                <a:lnTo>
                  <a:pt x="513" y="371"/>
                </a:lnTo>
                <a:lnTo>
                  <a:pt x="693" y="471"/>
                </a:lnTo>
                <a:cubicBezTo>
                  <a:pt x="753" y="424"/>
                  <a:pt x="817" y="383"/>
                  <a:pt x="884" y="347"/>
                </a:cubicBezTo>
                <a:lnTo>
                  <a:pt x="865" y="141"/>
                </a:lnTo>
                <a:lnTo>
                  <a:pt x="1022" y="78"/>
                </a:lnTo>
                <a:lnTo>
                  <a:pt x="1150" y="240"/>
                </a:lnTo>
                <a:cubicBezTo>
                  <a:pt x="1223" y="219"/>
                  <a:pt x="1297" y="205"/>
                  <a:pt x="1374" y="198"/>
                </a:cubicBezTo>
                <a:lnTo>
                  <a:pt x="1435" y="0"/>
                </a:lnTo>
                <a:lnTo>
                  <a:pt x="1605" y="2"/>
                </a:lnTo>
                <a:lnTo>
                  <a:pt x="1661" y="201"/>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椭圆 7"/>
          <p:cNvSpPr/>
          <p:nvPr/>
        </p:nvSpPr>
        <p:spPr>
          <a:xfrm>
            <a:off x="1623024" y="2197184"/>
            <a:ext cx="1997076" cy="1997076"/>
          </a:xfrm>
          <a:prstGeom prst="ellipse">
            <a:avLst/>
          </a:prstGeom>
          <a:solidFill>
            <a:srgbClr val="01206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椭圆 8"/>
          <p:cNvSpPr/>
          <p:nvPr/>
        </p:nvSpPr>
        <p:spPr>
          <a:xfrm>
            <a:off x="4299884" y="2572066"/>
            <a:ext cx="2564938" cy="2564938"/>
          </a:xfrm>
          <a:prstGeom prst="ellipse">
            <a:avLst/>
          </a:prstGeom>
          <a:gradFill>
            <a:gsLst>
              <a:gs pos="0">
                <a:srgbClr val="007BD3"/>
              </a:gs>
              <a:gs pos="100000">
                <a:srgbClr val="034373"/>
              </a:gs>
            </a:gsLst>
            <a:lin ang="135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9" name="椭圆 48"/>
          <p:cNvSpPr/>
          <p:nvPr/>
        </p:nvSpPr>
        <p:spPr>
          <a:xfrm>
            <a:off x="7290398" y="1886826"/>
            <a:ext cx="1527178" cy="1527178"/>
          </a:xfrm>
          <a:prstGeom prst="ellipse">
            <a:avLst/>
          </a:prstGeom>
          <a:solidFill>
            <a:srgbClr val="01206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0" name="椭圆 49"/>
          <p:cNvSpPr/>
          <p:nvPr/>
        </p:nvSpPr>
        <p:spPr>
          <a:xfrm>
            <a:off x="9045381" y="3106028"/>
            <a:ext cx="1581150" cy="1581150"/>
          </a:xfrm>
          <a:prstGeom prst="ellipse">
            <a:avLst/>
          </a:prstGeom>
          <a:gradFill>
            <a:gsLst>
              <a:gs pos="0">
                <a:srgbClr val="007BD3"/>
              </a:gs>
              <a:gs pos="100000">
                <a:srgbClr val="034373"/>
              </a:gs>
            </a:gsLst>
            <a:lin ang="135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1" name="矩形 50"/>
          <p:cNvSpPr/>
          <p:nvPr/>
        </p:nvSpPr>
        <p:spPr>
          <a:xfrm>
            <a:off x="1848115" y="2962213"/>
            <a:ext cx="1713408" cy="774065"/>
          </a:xfrm>
          <a:prstGeom prst="rect">
            <a:avLst/>
          </a:prstGeom>
        </p:spPr>
        <p:txBody>
          <a:bodyPr wrap="square">
            <a:spAutoFit/>
          </a:bodyPr>
          <a:lstStyle/>
          <a:p>
            <a:r>
              <a:rPr lang="zh-CN" altLang="en-US" sz="1100" dirty="0" smtClean="0">
                <a:solidFill>
                  <a:schemeClr val="bg1"/>
                </a:solidFill>
                <a:latin typeface="微软雅黑" panose="020B0503020204020204" charset="-122"/>
                <a:ea typeface="微软雅黑" panose="020B0503020204020204" charset="-122"/>
              </a:rPr>
              <a:t>在这里输入您的文字内容，或将您的文字复制在</a:t>
            </a:r>
            <a:r>
              <a:rPr lang="zh-CN" altLang="en-US" sz="1100" dirty="0">
                <a:solidFill>
                  <a:schemeClr val="bg1"/>
                </a:solidFill>
                <a:latin typeface="微软雅黑" panose="020B0503020204020204" charset="-122"/>
                <a:ea typeface="微软雅黑" panose="020B0503020204020204" charset="-122"/>
              </a:rPr>
              <a:t>这里。在这里</a:t>
            </a:r>
            <a:r>
              <a:rPr lang="zh-CN" altLang="en-US" sz="1100" dirty="0" smtClean="0">
                <a:solidFill>
                  <a:schemeClr val="bg1"/>
                </a:solidFill>
                <a:latin typeface="微软雅黑" panose="020B0503020204020204" charset="-122"/>
                <a:ea typeface="微软雅黑" panose="020B0503020204020204" charset="-122"/>
              </a:rPr>
              <a:t>输入或复制您</a:t>
            </a:r>
            <a:r>
              <a:rPr lang="zh-CN" altLang="en-US" sz="1100" dirty="0">
                <a:solidFill>
                  <a:schemeClr val="bg1"/>
                </a:solidFill>
                <a:latin typeface="微软雅黑" panose="020B0503020204020204" charset="-122"/>
                <a:ea typeface="微软雅黑" panose="020B0503020204020204" charset="-122"/>
              </a:rPr>
              <a:t>的文字</a:t>
            </a:r>
            <a:r>
              <a:rPr lang="zh-CN" altLang="en-US" sz="1100" dirty="0" smtClean="0">
                <a:solidFill>
                  <a:schemeClr val="bg1"/>
                </a:solidFill>
                <a:latin typeface="微软雅黑" panose="020B0503020204020204" charset="-122"/>
                <a:ea typeface="微软雅黑" panose="020B0503020204020204" charset="-122"/>
              </a:rPr>
              <a:t>内容。</a:t>
            </a:r>
            <a:endParaRPr lang="zh-CN" altLang="en-US" sz="1100" dirty="0">
              <a:solidFill>
                <a:schemeClr val="bg1"/>
              </a:solidFill>
              <a:latin typeface="微软雅黑" panose="020B0503020204020204" charset="-122"/>
              <a:ea typeface="微软雅黑" panose="020B0503020204020204" charset="-122"/>
            </a:endParaRPr>
          </a:p>
        </p:txBody>
      </p:sp>
      <p:sp>
        <p:nvSpPr>
          <p:cNvPr id="52" name="矩形 51"/>
          <p:cNvSpPr/>
          <p:nvPr/>
        </p:nvSpPr>
        <p:spPr>
          <a:xfrm>
            <a:off x="1738414" y="2659315"/>
            <a:ext cx="1802313" cy="38481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rPr>
              <a:t>单击输入标题</a:t>
            </a:r>
            <a:endParaRPr lang="zh-CN" altLang="en-US" b="1" dirty="0">
              <a:solidFill>
                <a:schemeClr val="bg1"/>
              </a:solidFill>
              <a:latin typeface="微软雅黑" panose="020B0503020204020204" charset="-122"/>
              <a:ea typeface="微软雅黑" panose="020B0503020204020204" charset="-122"/>
            </a:endParaRPr>
          </a:p>
        </p:txBody>
      </p:sp>
      <p:sp>
        <p:nvSpPr>
          <p:cNvPr id="53" name="矩形 52"/>
          <p:cNvSpPr/>
          <p:nvPr/>
        </p:nvSpPr>
        <p:spPr>
          <a:xfrm>
            <a:off x="4773482" y="3577762"/>
            <a:ext cx="1818421"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在这里输入您的文字内容，或将您的文字复制在</a:t>
            </a:r>
            <a:r>
              <a:rPr lang="zh-CN" altLang="en-US" sz="1200" dirty="0">
                <a:solidFill>
                  <a:schemeClr val="bg1"/>
                </a:solidFill>
                <a:latin typeface="微软雅黑" panose="020B0503020204020204" charset="-122"/>
                <a:ea typeface="微软雅黑" panose="020B0503020204020204" charset="-122"/>
              </a:rPr>
              <a:t>这里。在这里</a:t>
            </a:r>
            <a:r>
              <a:rPr lang="zh-CN" altLang="en-US" sz="1200" dirty="0" smtClean="0">
                <a:solidFill>
                  <a:schemeClr val="bg1"/>
                </a:solidFill>
                <a:latin typeface="微软雅黑" panose="020B0503020204020204" charset="-122"/>
                <a:ea typeface="微软雅黑" panose="020B0503020204020204" charset="-122"/>
              </a:rPr>
              <a:t>输入或复制您</a:t>
            </a:r>
            <a:r>
              <a:rPr lang="zh-CN" altLang="en-US" sz="1200" dirty="0">
                <a:solidFill>
                  <a:schemeClr val="bg1"/>
                </a:solidFill>
                <a:latin typeface="微软雅黑" panose="020B0503020204020204" charset="-122"/>
                <a:ea typeface="微软雅黑" panose="020B0503020204020204" charset="-122"/>
              </a:rPr>
              <a:t>的文字</a:t>
            </a:r>
            <a:r>
              <a:rPr lang="zh-CN" altLang="en-US" sz="1200" dirty="0" smtClean="0">
                <a:solidFill>
                  <a:schemeClr val="bg1"/>
                </a:solidFill>
                <a:latin typeface="微软雅黑" panose="020B0503020204020204" charset="-122"/>
                <a:ea typeface="微软雅黑" panose="020B0503020204020204" charset="-122"/>
              </a:rPr>
              <a:t>内容。</a:t>
            </a:r>
            <a:endParaRPr lang="zh-CN" altLang="en-US" sz="1200" dirty="0">
              <a:solidFill>
                <a:schemeClr val="bg1"/>
              </a:solidFill>
              <a:latin typeface="微软雅黑" panose="020B0503020204020204" charset="-122"/>
              <a:ea typeface="微软雅黑" panose="020B0503020204020204" charset="-122"/>
            </a:endParaRPr>
          </a:p>
        </p:txBody>
      </p:sp>
      <p:sp>
        <p:nvSpPr>
          <p:cNvPr id="54" name="矩形 53"/>
          <p:cNvSpPr/>
          <p:nvPr/>
        </p:nvSpPr>
        <p:spPr>
          <a:xfrm>
            <a:off x="4729633" y="3198349"/>
            <a:ext cx="1802313" cy="417830"/>
          </a:xfrm>
          <a:prstGeom prst="rect">
            <a:avLst/>
          </a:prstGeom>
        </p:spPr>
        <p:txBody>
          <a:bodyPr wrap="square">
            <a:spAutoFit/>
          </a:bodyPr>
          <a:lstStyle/>
          <a:p>
            <a:pPr algn="ctr"/>
            <a:r>
              <a:rPr lang="zh-CN" altLang="en-US" sz="2000" b="1" dirty="0">
                <a:solidFill>
                  <a:schemeClr val="bg1"/>
                </a:solidFill>
                <a:latin typeface="微软雅黑" panose="020B0503020204020204" charset="-122"/>
                <a:ea typeface="微软雅黑" panose="020B0503020204020204" charset="-122"/>
              </a:rPr>
              <a:t>单击输入标题</a:t>
            </a:r>
          </a:p>
        </p:txBody>
      </p:sp>
      <p:sp>
        <p:nvSpPr>
          <p:cNvPr id="55" name="矩形 54"/>
          <p:cNvSpPr/>
          <p:nvPr/>
        </p:nvSpPr>
        <p:spPr>
          <a:xfrm>
            <a:off x="7304029" y="2249666"/>
            <a:ext cx="1571433" cy="335915"/>
          </a:xfrm>
          <a:prstGeom prst="rect">
            <a:avLst/>
          </a:prstGeom>
        </p:spPr>
        <p:txBody>
          <a:bodyPr wrap="square">
            <a:spAutoFit/>
          </a:bodyPr>
          <a:lstStyle/>
          <a:p>
            <a:pPr algn="ctr"/>
            <a:r>
              <a:rPr lang="zh-CN" altLang="en-US" sz="1500" b="1" dirty="0">
                <a:solidFill>
                  <a:schemeClr val="bg1"/>
                </a:solidFill>
                <a:latin typeface="微软雅黑" panose="020B0503020204020204" charset="-122"/>
                <a:ea typeface="微软雅黑" panose="020B0503020204020204" charset="-122"/>
              </a:rPr>
              <a:t>单击输入标题</a:t>
            </a:r>
          </a:p>
        </p:txBody>
      </p:sp>
      <p:sp>
        <p:nvSpPr>
          <p:cNvPr id="56" name="矩形 55"/>
          <p:cNvSpPr/>
          <p:nvPr/>
        </p:nvSpPr>
        <p:spPr>
          <a:xfrm>
            <a:off x="7443648" y="2525044"/>
            <a:ext cx="1412475" cy="559435"/>
          </a:xfrm>
          <a:prstGeom prst="rect">
            <a:avLst/>
          </a:prstGeom>
        </p:spPr>
        <p:txBody>
          <a:bodyPr wrap="square">
            <a:spAutoFit/>
          </a:bodyPr>
          <a:lstStyle/>
          <a:p>
            <a:r>
              <a:rPr lang="zh-CN" altLang="en-US" sz="1000" dirty="0" smtClean="0">
                <a:solidFill>
                  <a:schemeClr val="bg1"/>
                </a:solidFill>
                <a:latin typeface="微软雅黑" panose="020B0503020204020204" charset="-122"/>
                <a:ea typeface="微软雅黑" panose="020B0503020204020204" charset="-122"/>
              </a:rPr>
              <a:t>在这里输入您的文字内容，或将您的文字复制在这里。</a:t>
            </a:r>
            <a:endParaRPr lang="zh-CN" altLang="en-US" sz="1000" dirty="0">
              <a:solidFill>
                <a:schemeClr val="bg1"/>
              </a:solidFill>
              <a:latin typeface="微软雅黑" panose="020B0503020204020204" charset="-122"/>
              <a:ea typeface="微软雅黑" panose="020B0503020204020204" charset="-122"/>
            </a:endParaRPr>
          </a:p>
        </p:txBody>
      </p:sp>
      <p:sp>
        <p:nvSpPr>
          <p:cNvPr id="57" name="矩形 56"/>
          <p:cNvSpPr/>
          <p:nvPr/>
        </p:nvSpPr>
        <p:spPr>
          <a:xfrm>
            <a:off x="9042302" y="3452257"/>
            <a:ext cx="1571433" cy="335915"/>
          </a:xfrm>
          <a:prstGeom prst="rect">
            <a:avLst/>
          </a:prstGeom>
        </p:spPr>
        <p:txBody>
          <a:bodyPr wrap="square">
            <a:spAutoFit/>
          </a:bodyPr>
          <a:lstStyle/>
          <a:p>
            <a:pPr algn="ctr"/>
            <a:r>
              <a:rPr lang="zh-CN" altLang="en-US" sz="1500" b="1" dirty="0">
                <a:solidFill>
                  <a:schemeClr val="bg1"/>
                </a:solidFill>
                <a:latin typeface="微软雅黑" panose="020B0503020204020204" charset="-122"/>
                <a:ea typeface="微软雅黑" panose="020B0503020204020204" charset="-122"/>
              </a:rPr>
              <a:t>单击输入标题</a:t>
            </a:r>
          </a:p>
        </p:txBody>
      </p:sp>
      <p:sp>
        <p:nvSpPr>
          <p:cNvPr id="58" name="矩形 57"/>
          <p:cNvSpPr/>
          <p:nvPr/>
        </p:nvSpPr>
        <p:spPr>
          <a:xfrm>
            <a:off x="9181921" y="3736779"/>
            <a:ext cx="1412475" cy="559435"/>
          </a:xfrm>
          <a:prstGeom prst="rect">
            <a:avLst/>
          </a:prstGeom>
        </p:spPr>
        <p:txBody>
          <a:bodyPr wrap="square">
            <a:spAutoFit/>
          </a:bodyPr>
          <a:lstStyle/>
          <a:p>
            <a:r>
              <a:rPr lang="zh-CN" altLang="en-US" sz="1000" dirty="0" smtClean="0">
                <a:solidFill>
                  <a:schemeClr val="bg1"/>
                </a:solidFill>
                <a:latin typeface="微软雅黑" panose="020B0503020204020204" charset="-122"/>
                <a:ea typeface="微软雅黑" panose="020B0503020204020204" charset="-122"/>
              </a:rPr>
              <a:t>在这里输入您的文字内容，或将您的文字复制在这里。</a:t>
            </a:r>
            <a:endParaRPr lang="zh-CN" altLang="en-US" sz="1000" dirty="0">
              <a:solidFill>
                <a:schemeClr val="bg1"/>
              </a:solidFill>
              <a:latin typeface="微软雅黑" panose="020B0503020204020204" charset="-122"/>
              <a:ea typeface="微软雅黑" panose="020B0503020204020204" charset="-122"/>
            </a:endParaRPr>
          </a:p>
        </p:txBody>
      </p:sp>
      <p:sp>
        <p:nvSpPr>
          <p:cNvPr id="5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60" name="图片 59"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500"/>
                                        <p:tgtEl>
                                          <p:spTgt spid="7"/>
                                        </p:tgtEl>
                                      </p:cBhvr>
                                    </p:animEffect>
                                  </p:childTnLst>
                                </p:cTn>
                              </p:par>
                              <p:par>
                                <p:cTn id="8" presetID="35" presetClass="path" presetSubtype="0" accel="100000" fill="hold" grpId="1" nodeType="withEffect">
                                  <p:stCondLst>
                                    <p:cond delay="0"/>
                                  </p:stCondLst>
                                  <p:childTnLst>
                                    <p:animMotion origin="layout" path="M -1.875E-6 2.96296E-6 L -0.25 2.96296E-6 " pathEditMode="relative" rAng="0" ptsTypes="AA">
                                      <p:cBhvr>
                                        <p:cTn id="9" dur="2000" spd="-100000" fill="hold"/>
                                        <p:tgtEl>
                                          <p:spTgt spid="7"/>
                                        </p:tgtEl>
                                        <p:attrNameLst>
                                          <p:attrName>ppt_x</p:attrName>
                                          <p:attrName>ppt_y</p:attrName>
                                        </p:attrNameLst>
                                      </p:cBhvr>
                                      <p:rCtr x="-12500" y="0"/>
                                    </p:animMotion>
                                  </p:childTnLst>
                                </p:cTn>
                              </p:par>
                              <p:par>
                                <p:cTn id="10" presetID="6" presetClass="emph" presetSubtype="0" autoRev="1" fill="hold" grpId="2" nodeType="withEffect">
                                  <p:stCondLst>
                                    <p:cond delay="0"/>
                                  </p:stCondLst>
                                  <p:childTnLst>
                                    <p:animScale>
                                      <p:cBhvr>
                                        <p:cTn id="11" dur="500" fill="hold"/>
                                        <p:tgtEl>
                                          <p:spTgt spid="7"/>
                                        </p:tgtEl>
                                      </p:cBhvr>
                                      <p:by x="120000" y="120000"/>
                                    </p:animScale>
                                  </p:childTnLst>
                                </p:cTn>
                              </p:par>
                              <p:par>
                                <p:cTn id="12" presetID="10" presetClass="entr" presetSubtype="0" fill="hold" grpId="0" nodeType="withEffect">
                                  <p:stCondLst>
                                    <p:cond delay="60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500"/>
                                        <p:tgtEl>
                                          <p:spTgt spid="3"/>
                                        </p:tgtEl>
                                      </p:cBhvr>
                                    </p:animEffect>
                                  </p:childTnLst>
                                </p:cTn>
                              </p:par>
                              <p:par>
                                <p:cTn id="15" presetID="35" presetClass="path" presetSubtype="0" accel="90000" decel="10000" fill="hold" grpId="1" nodeType="withEffect">
                                  <p:stCondLst>
                                    <p:cond delay="100"/>
                                  </p:stCondLst>
                                  <p:childTnLst>
                                    <p:animMotion origin="layout" path="M 3.33333E-6 -4.07407E-6 L -0.25 -4.07407E-6 " pathEditMode="relative" rAng="0" ptsTypes="AA">
                                      <p:cBhvr>
                                        <p:cTn id="16" dur="2000" spd="-100000" fill="hold"/>
                                        <p:tgtEl>
                                          <p:spTgt spid="3"/>
                                        </p:tgtEl>
                                        <p:attrNameLst>
                                          <p:attrName>ppt_x</p:attrName>
                                          <p:attrName>ppt_y</p:attrName>
                                        </p:attrNameLst>
                                      </p:cBhvr>
                                      <p:rCtr x="-12500" y="0"/>
                                    </p:animMotion>
                                  </p:childTnLst>
                                </p:cTn>
                              </p:par>
                              <p:par>
                                <p:cTn id="17" presetID="6" presetClass="emph" presetSubtype="0" autoRev="1" fill="hold" grpId="2" nodeType="withEffect">
                                  <p:stCondLst>
                                    <p:cond delay="100"/>
                                  </p:stCondLst>
                                  <p:childTnLst>
                                    <p:animScale>
                                      <p:cBhvr>
                                        <p:cTn id="18" dur="500" fill="hold"/>
                                        <p:tgtEl>
                                          <p:spTgt spid="3"/>
                                        </p:tgtEl>
                                      </p:cBhvr>
                                      <p:by x="120000" y="120000"/>
                                    </p:animScale>
                                  </p:childTnLst>
                                </p:cTn>
                              </p:par>
                              <p:par>
                                <p:cTn id="19" presetID="10" presetClass="entr" presetSubtype="0" fill="hold" grpId="0" nodeType="withEffect">
                                  <p:stCondLst>
                                    <p:cond delay="7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500"/>
                                        <p:tgtEl>
                                          <p:spTgt spid="4"/>
                                        </p:tgtEl>
                                      </p:cBhvr>
                                    </p:animEffect>
                                  </p:childTnLst>
                                </p:cTn>
                              </p:par>
                              <p:par>
                                <p:cTn id="22" presetID="35" presetClass="path" presetSubtype="0" accel="90000" decel="10000" fill="hold" grpId="1" nodeType="withEffect">
                                  <p:stCondLst>
                                    <p:cond delay="200"/>
                                  </p:stCondLst>
                                  <p:childTnLst>
                                    <p:animMotion origin="layout" path="M -3.125E-6 2.96296E-6 L -0.25 2.96296E-6 " pathEditMode="relative" rAng="0" ptsTypes="AA">
                                      <p:cBhvr>
                                        <p:cTn id="23" dur="2000" spd="-100000" fill="hold"/>
                                        <p:tgtEl>
                                          <p:spTgt spid="4"/>
                                        </p:tgtEl>
                                        <p:attrNameLst>
                                          <p:attrName>ppt_x</p:attrName>
                                          <p:attrName>ppt_y</p:attrName>
                                        </p:attrNameLst>
                                      </p:cBhvr>
                                      <p:rCtr x="-12500" y="0"/>
                                    </p:animMotion>
                                  </p:childTnLst>
                                </p:cTn>
                              </p:par>
                              <p:par>
                                <p:cTn id="24" presetID="6" presetClass="emph" presetSubtype="0" autoRev="1" fill="hold" grpId="2" nodeType="withEffect">
                                  <p:stCondLst>
                                    <p:cond delay="200"/>
                                  </p:stCondLst>
                                  <p:childTnLst>
                                    <p:animScale>
                                      <p:cBhvr>
                                        <p:cTn id="25" dur="500" fill="hold"/>
                                        <p:tgtEl>
                                          <p:spTgt spid="4"/>
                                        </p:tgtEl>
                                      </p:cBhvr>
                                      <p:by x="120000" y="120000"/>
                                    </p:animScale>
                                  </p:childTnLst>
                                </p:cTn>
                              </p:par>
                              <p:par>
                                <p:cTn id="26" presetID="10" presetClass="entr" presetSubtype="0" fill="hold" grpId="0" nodeType="withEffect">
                                  <p:stCondLst>
                                    <p:cond delay="80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500"/>
                                        <p:tgtEl>
                                          <p:spTgt spid="2"/>
                                        </p:tgtEl>
                                      </p:cBhvr>
                                    </p:animEffect>
                                  </p:childTnLst>
                                </p:cTn>
                              </p:par>
                              <p:par>
                                <p:cTn id="29" presetID="35" presetClass="path" presetSubtype="0" accel="90000" decel="10000" fill="hold" grpId="1" nodeType="withEffect">
                                  <p:stCondLst>
                                    <p:cond delay="300"/>
                                  </p:stCondLst>
                                  <p:childTnLst>
                                    <p:animMotion origin="layout" path="M -3.95833E-6 -2.22222E-6 L -0.25 -2.22222E-6 " pathEditMode="relative" rAng="0" ptsTypes="AA">
                                      <p:cBhvr>
                                        <p:cTn id="30" dur="2000" spd="-100000" fill="hold"/>
                                        <p:tgtEl>
                                          <p:spTgt spid="2"/>
                                        </p:tgtEl>
                                        <p:attrNameLst>
                                          <p:attrName>ppt_x</p:attrName>
                                          <p:attrName>ppt_y</p:attrName>
                                        </p:attrNameLst>
                                      </p:cBhvr>
                                      <p:rCtr x="-12500" y="0"/>
                                    </p:animMotion>
                                  </p:childTnLst>
                                </p:cTn>
                              </p:par>
                              <p:par>
                                <p:cTn id="31" presetID="6" presetClass="emph" presetSubtype="0" autoRev="1" fill="hold" grpId="2" nodeType="withEffect">
                                  <p:stCondLst>
                                    <p:cond delay="300"/>
                                  </p:stCondLst>
                                  <p:childTnLst>
                                    <p:animScale>
                                      <p:cBhvr>
                                        <p:cTn id="32" dur="500" fill="hold"/>
                                        <p:tgtEl>
                                          <p:spTgt spid="2"/>
                                        </p:tgtEl>
                                      </p:cBhvr>
                                      <p:by x="120000" y="120000"/>
                                    </p:animScale>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childTnLst>
                          </p:cTn>
                        </p:par>
                        <p:par>
                          <p:cTn id="54" fill="hold">
                            <p:stCondLst>
                              <p:cond delay="2000"/>
                            </p:stCondLst>
                            <p:childTnLst>
                              <p:par>
                                <p:cTn id="55" presetID="53" presetClass="entr" presetSubtype="16"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Effect transition="in" filter="fade">
                                      <p:cBhvr>
                                        <p:cTn id="59" dur="500"/>
                                        <p:tgtEl>
                                          <p:spTgt spid="52"/>
                                        </p:tgtEl>
                                      </p:cBhvr>
                                    </p:animEffect>
                                  </p:childTnLst>
                                </p:cTn>
                              </p:par>
                            </p:childTnLst>
                          </p:cTn>
                        </p:par>
                        <p:par>
                          <p:cTn id="60" fill="hold">
                            <p:stCondLst>
                              <p:cond delay="250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51"/>
                                        </p:tgtEl>
                                        <p:attrNameLst>
                                          <p:attrName>style.visibility</p:attrName>
                                        </p:attrNameLst>
                                      </p:cBhvr>
                                      <p:to>
                                        <p:strVal val="visible"/>
                                      </p:to>
                                    </p:set>
                                    <p:anim calcmode="lin" valueType="num">
                                      <p:cBhvr>
                                        <p:cTn id="63" dur="100" fill="hold"/>
                                        <p:tgtEl>
                                          <p:spTgt spid="51"/>
                                        </p:tgtEl>
                                        <p:attrNameLst>
                                          <p:attrName>ppt_w</p:attrName>
                                        </p:attrNameLst>
                                      </p:cBhvr>
                                      <p:tavLst>
                                        <p:tav tm="0">
                                          <p:val>
                                            <p:fltVal val="0"/>
                                          </p:val>
                                        </p:tav>
                                        <p:tav tm="100000">
                                          <p:val>
                                            <p:strVal val="#ppt_w"/>
                                          </p:val>
                                        </p:tav>
                                      </p:tavLst>
                                    </p:anim>
                                    <p:anim calcmode="lin" valueType="num">
                                      <p:cBhvr>
                                        <p:cTn id="64" dur="100" fill="hold"/>
                                        <p:tgtEl>
                                          <p:spTgt spid="51"/>
                                        </p:tgtEl>
                                        <p:attrNameLst>
                                          <p:attrName>ppt_h</p:attrName>
                                        </p:attrNameLst>
                                      </p:cBhvr>
                                      <p:tavLst>
                                        <p:tav tm="0">
                                          <p:val>
                                            <p:fltVal val="0"/>
                                          </p:val>
                                        </p:tav>
                                        <p:tav tm="100000">
                                          <p:val>
                                            <p:strVal val="#ppt_h"/>
                                          </p:val>
                                        </p:tav>
                                      </p:tavLst>
                                    </p:anim>
                                    <p:animEffect transition="in" filter="fade">
                                      <p:cBhvr>
                                        <p:cTn id="65" dur="100"/>
                                        <p:tgtEl>
                                          <p:spTgt spid="51"/>
                                        </p:tgtEl>
                                      </p:cBhvr>
                                    </p:animEffect>
                                  </p:childTnLst>
                                </p:cTn>
                              </p:par>
                            </p:childTnLst>
                          </p:cTn>
                        </p:par>
                        <p:par>
                          <p:cTn id="66" fill="hold">
                            <p:stCondLst>
                              <p:cond delay="4279"/>
                            </p:stCondLst>
                            <p:childTnLst>
                              <p:par>
                                <p:cTn id="67" presetID="53" presetClass="entr" presetSubtype="16" fill="hold" grpId="0" nodeType="afterEffect">
                                  <p:stCondLst>
                                    <p:cond delay="0"/>
                                  </p:stCondLst>
                                  <p:childTnLst>
                                    <p:set>
                                      <p:cBhvr>
                                        <p:cTn id="68" dur="1" fill="hold">
                                          <p:stCondLst>
                                            <p:cond delay="0"/>
                                          </p:stCondLst>
                                        </p:cTn>
                                        <p:tgtEl>
                                          <p:spTgt spid="54"/>
                                        </p:tgtEl>
                                        <p:attrNameLst>
                                          <p:attrName>style.visibility</p:attrName>
                                        </p:attrNameLst>
                                      </p:cBhvr>
                                      <p:to>
                                        <p:strVal val="visible"/>
                                      </p:to>
                                    </p:set>
                                    <p:anim calcmode="lin" valueType="num">
                                      <p:cBhvr>
                                        <p:cTn id="69" dur="500" fill="hold"/>
                                        <p:tgtEl>
                                          <p:spTgt spid="54"/>
                                        </p:tgtEl>
                                        <p:attrNameLst>
                                          <p:attrName>ppt_w</p:attrName>
                                        </p:attrNameLst>
                                      </p:cBhvr>
                                      <p:tavLst>
                                        <p:tav tm="0">
                                          <p:val>
                                            <p:fltVal val="0"/>
                                          </p:val>
                                        </p:tav>
                                        <p:tav tm="100000">
                                          <p:val>
                                            <p:strVal val="#ppt_w"/>
                                          </p:val>
                                        </p:tav>
                                      </p:tavLst>
                                    </p:anim>
                                    <p:anim calcmode="lin" valueType="num">
                                      <p:cBhvr>
                                        <p:cTn id="70" dur="500" fill="hold"/>
                                        <p:tgtEl>
                                          <p:spTgt spid="54"/>
                                        </p:tgtEl>
                                        <p:attrNameLst>
                                          <p:attrName>ppt_h</p:attrName>
                                        </p:attrNameLst>
                                      </p:cBhvr>
                                      <p:tavLst>
                                        <p:tav tm="0">
                                          <p:val>
                                            <p:fltVal val="0"/>
                                          </p:val>
                                        </p:tav>
                                        <p:tav tm="100000">
                                          <p:val>
                                            <p:strVal val="#ppt_h"/>
                                          </p:val>
                                        </p:tav>
                                      </p:tavLst>
                                    </p:anim>
                                    <p:animEffect transition="in" filter="fade">
                                      <p:cBhvr>
                                        <p:cTn id="71" dur="500"/>
                                        <p:tgtEl>
                                          <p:spTgt spid="54"/>
                                        </p:tgtEl>
                                      </p:cBhvr>
                                    </p:animEffect>
                                  </p:childTnLst>
                                </p:cTn>
                              </p:par>
                            </p:childTnLst>
                          </p:cTn>
                        </p:par>
                        <p:par>
                          <p:cTn id="72" fill="hold">
                            <p:stCondLst>
                              <p:cond delay="4779"/>
                            </p:stCondLst>
                            <p:childTnLst>
                              <p:par>
                                <p:cTn id="73" presetID="53" presetClass="entr" presetSubtype="16" fill="hold" grpId="0" nodeType="afterEffect">
                                  <p:stCondLst>
                                    <p:cond delay="0"/>
                                  </p:stCondLst>
                                  <p:iterate type="lt">
                                    <p:tmPct val="10000"/>
                                  </p:iterate>
                                  <p:childTnLst>
                                    <p:set>
                                      <p:cBhvr>
                                        <p:cTn id="74" dur="1" fill="hold">
                                          <p:stCondLst>
                                            <p:cond delay="0"/>
                                          </p:stCondLst>
                                        </p:cTn>
                                        <p:tgtEl>
                                          <p:spTgt spid="53"/>
                                        </p:tgtEl>
                                        <p:attrNameLst>
                                          <p:attrName>style.visibility</p:attrName>
                                        </p:attrNameLst>
                                      </p:cBhvr>
                                      <p:to>
                                        <p:strVal val="visible"/>
                                      </p:to>
                                    </p:set>
                                    <p:anim calcmode="lin" valueType="num">
                                      <p:cBhvr>
                                        <p:cTn id="75" dur="100" fill="hold"/>
                                        <p:tgtEl>
                                          <p:spTgt spid="53"/>
                                        </p:tgtEl>
                                        <p:attrNameLst>
                                          <p:attrName>ppt_w</p:attrName>
                                        </p:attrNameLst>
                                      </p:cBhvr>
                                      <p:tavLst>
                                        <p:tav tm="0">
                                          <p:val>
                                            <p:fltVal val="0"/>
                                          </p:val>
                                        </p:tav>
                                        <p:tav tm="100000">
                                          <p:val>
                                            <p:strVal val="#ppt_w"/>
                                          </p:val>
                                        </p:tav>
                                      </p:tavLst>
                                    </p:anim>
                                    <p:anim calcmode="lin" valueType="num">
                                      <p:cBhvr>
                                        <p:cTn id="76" dur="100" fill="hold"/>
                                        <p:tgtEl>
                                          <p:spTgt spid="53"/>
                                        </p:tgtEl>
                                        <p:attrNameLst>
                                          <p:attrName>ppt_h</p:attrName>
                                        </p:attrNameLst>
                                      </p:cBhvr>
                                      <p:tavLst>
                                        <p:tav tm="0">
                                          <p:val>
                                            <p:fltVal val="0"/>
                                          </p:val>
                                        </p:tav>
                                        <p:tav tm="100000">
                                          <p:val>
                                            <p:strVal val="#ppt_h"/>
                                          </p:val>
                                        </p:tav>
                                      </p:tavLst>
                                    </p:anim>
                                    <p:animEffect transition="in" filter="fade">
                                      <p:cBhvr>
                                        <p:cTn id="77" dur="100"/>
                                        <p:tgtEl>
                                          <p:spTgt spid="53"/>
                                        </p:tgtEl>
                                      </p:cBhvr>
                                    </p:animEffect>
                                  </p:childTnLst>
                                </p:cTn>
                              </p:par>
                            </p:childTnLst>
                          </p:cTn>
                        </p:par>
                        <p:par>
                          <p:cTn id="78" fill="hold">
                            <p:stCondLst>
                              <p:cond delay="5260"/>
                            </p:stCondLst>
                            <p:childTnLst>
                              <p:par>
                                <p:cTn id="79" presetID="53" presetClass="entr" presetSubtype="16" fill="hold" grpId="0" nodeType="afterEffect">
                                  <p:stCondLst>
                                    <p:cond delay="0"/>
                                  </p:stCondLst>
                                  <p:childTnLst>
                                    <p:set>
                                      <p:cBhvr>
                                        <p:cTn id="80" dur="1" fill="hold">
                                          <p:stCondLst>
                                            <p:cond delay="0"/>
                                          </p:stCondLst>
                                        </p:cTn>
                                        <p:tgtEl>
                                          <p:spTgt spid="55"/>
                                        </p:tgtEl>
                                        <p:attrNameLst>
                                          <p:attrName>style.visibility</p:attrName>
                                        </p:attrNameLst>
                                      </p:cBhvr>
                                      <p:to>
                                        <p:strVal val="visible"/>
                                      </p:to>
                                    </p:set>
                                    <p:anim calcmode="lin" valueType="num">
                                      <p:cBhvr>
                                        <p:cTn id="81" dur="500" fill="hold"/>
                                        <p:tgtEl>
                                          <p:spTgt spid="55"/>
                                        </p:tgtEl>
                                        <p:attrNameLst>
                                          <p:attrName>ppt_w</p:attrName>
                                        </p:attrNameLst>
                                      </p:cBhvr>
                                      <p:tavLst>
                                        <p:tav tm="0">
                                          <p:val>
                                            <p:fltVal val="0"/>
                                          </p:val>
                                        </p:tav>
                                        <p:tav tm="100000">
                                          <p:val>
                                            <p:strVal val="#ppt_w"/>
                                          </p:val>
                                        </p:tav>
                                      </p:tavLst>
                                    </p:anim>
                                    <p:anim calcmode="lin" valueType="num">
                                      <p:cBhvr>
                                        <p:cTn id="82" dur="500" fill="hold"/>
                                        <p:tgtEl>
                                          <p:spTgt spid="55"/>
                                        </p:tgtEl>
                                        <p:attrNameLst>
                                          <p:attrName>ppt_h</p:attrName>
                                        </p:attrNameLst>
                                      </p:cBhvr>
                                      <p:tavLst>
                                        <p:tav tm="0">
                                          <p:val>
                                            <p:fltVal val="0"/>
                                          </p:val>
                                        </p:tav>
                                        <p:tav tm="100000">
                                          <p:val>
                                            <p:strVal val="#ppt_h"/>
                                          </p:val>
                                        </p:tav>
                                      </p:tavLst>
                                    </p:anim>
                                    <p:animEffect transition="in" filter="fade">
                                      <p:cBhvr>
                                        <p:cTn id="83" dur="500"/>
                                        <p:tgtEl>
                                          <p:spTgt spid="55"/>
                                        </p:tgtEl>
                                      </p:cBhvr>
                                    </p:animEffect>
                                  </p:childTnLst>
                                </p:cTn>
                              </p:par>
                            </p:childTnLst>
                          </p:cTn>
                        </p:par>
                        <p:par>
                          <p:cTn id="84" fill="hold">
                            <p:stCondLst>
                              <p:cond delay="5760"/>
                            </p:stCondLst>
                            <p:childTnLst>
                              <p:par>
                                <p:cTn id="85" presetID="53" presetClass="entr" presetSubtype="16" fill="hold" grpId="0" nodeType="afterEffect">
                                  <p:stCondLst>
                                    <p:cond delay="0"/>
                                  </p:stCondLst>
                                  <p:iterate type="lt">
                                    <p:tmPct val="10000"/>
                                  </p:iterate>
                                  <p:childTnLst>
                                    <p:set>
                                      <p:cBhvr>
                                        <p:cTn id="86" dur="1" fill="hold">
                                          <p:stCondLst>
                                            <p:cond delay="0"/>
                                          </p:stCondLst>
                                        </p:cTn>
                                        <p:tgtEl>
                                          <p:spTgt spid="56"/>
                                        </p:tgtEl>
                                        <p:attrNameLst>
                                          <p:attrName>style.visibility</p:attrName>
                                        </p:attrNameLst>
                                      </p:cBhvr>
                                      <p:to>
                                        <p:strVal val="visible"/>
                                      </p:to>
                                    </p:set>
                                    <p:anim calcmode="lin" valueType="num">
                                      <p:cBhvr>
                                        <p:cTn id="87" dur="100" fill="hold"/>
                                        <p:tgtEl>
                                          <p:spTgt spid="56"/>
                                        </p:tgtEl>
                                        <p:attrNameLst>
                                          <p:attrName>ppt_w</p:attrName>
                                        </p:attrNameLst>
                                      </p:cBhvr>
                                      <p:tavLst>
                                        <p:tav tm="0">
                                          <p:val>
                                            <p:fltVal val="0"/>
                                          </p:val>
                                        </p:tav>
                                        <p:tav tm="100000">
                                          <p:val>
                                            <p:strVal val="#ppt_w"/>
                                          </p:val>
                                        </p:tav>
                                      </p:tavLst>
                                    </p:anim>
                                    <p:anim calcmode="lin" valueType="num">
                                      <p:cBhvr>
                                        <p:cTn id="88" dur="100" fill="hold"/>
                                        <p:tgtEl>
                                          <p:spTgt spid="56"/>
                                        </p:tgtEl>
                                        <p:attrNameLst>
                                          <p:attrName>ppt_h</p:attrName>
                                        </p:attrNameLst>
                                      </p:cBhvr>
                                      <p:tavLst>
                                        <p:tav tm="0">
                                          <p:val>
                                            <p:fltVal val="0"/>
                                          </p:val>
                                        </p:tav>
                                        <p:tav tm="100000">
                                          <p:val>
                                            <p:strVal val="#ppt_h"/>
                                          </p:val>
                                        </p:tav>
                                      </p:tavLst>
                                    </p:anim>
                                    <p:animEffect transition="in" filter="fade">
                                      <p:cBhvr>
                                        <p:cTn id="89" dur="100"/>
                                        <p:tgtEl>
                                          <p:spTgt spid="56"/>
                                        </p:tgtEl>
                                      </p:cBhvr>
                                    </p:animEffect>
                                  </p:childTnLst>
                                </p:cTn>
                              </p:par>
                            </p:childTnLst>
                          </p:cTn>
                        </p:par>
                        <p:par>
                          <p:cTn id="90" fill="hold">
                            <p:stCondLst>
                              <p:cond delay="6090"/>
                            </p:stCondLst>
                            <p:childTnLst>
                              <p:par>
                                <p:cTn id="91" presetID="53" presetClass="entr" presetSubtype="16" fill="hold" grpId="0" nodeType="afterEffect">
                                  <p:stCondLst>
                                    <p:cond delay="0"/>
                                  </p:stCondLst>
                                  <p:childTnLst>
                                    <p:set>
                                      <p:cBhvr>
                                        <p:cTn id="92" dur="1" fill="hold">
                                          <p:stCondLst>
                                            <p:cond delay="0"/>
                                          </p:stCondLst>
                                        </p:cTn>
                                        <p:tgtEl>
                                          <p:spTgt spid="57"/>
                                        </p:tgtEl>
                                        <p:attrNameLst>
                                          <p:attrName>style.visibility</p:attrName>
                                        </p:attrNameLst>
                                      </p:cBhvr>
                                      <p:to>
                                        <p:strVal val="visible"/>
                                      </p:to>
                                    </p:set>
                                    <p:anim calcmode="lin" valueType="num">
                                      <p:cBhvr>
                                        <p:cTn id="93" dur="500" fill="hold"/>
                                        <p:tgtEl>
                                          <p:spTgt spid="57"/>
                                        </p:tgtEl>
                                        <p:attrNameLst>
                                          <p:attrName>ppt_w</p:attrName>
                                        </p:attrNameLst>
                                      </p:cBhvr>
                                      <p:tavLst>
                                        <p:tav tm="0">
                                          <p:val>
                                            <p:fltVal val="0"/>
                                          </p:val>
                                        </p:tav>
                                        <p:tav tm="100000">
                                          <p:val>
                                            <p:strVal val="#ppt_w"/>
                                          </p:val>
                                        </p:tav>
                                      </p:tavLst>
                                    </p:anim>
                                    <p:anim calcmode="lin" valueType="num">
                                      <p:cBhvr>
                                        <p:cTn id="94" dur="500" fill="hold"/>
                                        <p:tgtEl>
                                          <p:spTgt spid="57"/>
                                        </p:tgtEl>
                                        <p:attrNameLst>
                                          <p:attrName>ppt_h</p:attrName>
                                        </p:attrNameLst>
                                      </p:cBhvr>
                                      <p:tavLst>
                                        <p:tav tm="0">
                                          <p:val>
                                            <p:fltVal val="0"/>
                                          </p:val>
                                        </p:tav>
                                        <p:tav tm="100000">
                                          <p:val>
                                            <p:strVal val="#ppt_h"/>
                                          </p:val>
                                        </p:tav>
                                      </p:tavLst>
                                    </p:anim>
                                    <p:animEffect transition="in" filter="fade">
                                      <p:cBhvr>
                                        <p:cTn id="95" dur="500"/>
                                        <p:tgtEl>
                                          <p:spTgt spid="57"/>
                                        </p:tgtEl>
                                      </p:cBhvr>
                                    </p:animEffect>
                                  </p:childTnLst>
                                </p:cTn>
                              </p:par>
                            </p:childTnLst>
                          </p:cTn>
                        </p:par>
                        <p:par>
                          <p:cTn id="96" fill="hold">
                            <p:stCondLst>
                              <p:cond delay="6590"/>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58"/>
                                        </p:tgtEl>
                                        <p:attrNameLst>
                                          <p:attrName>style.visibility</p:attrName>
                                        </p:attrNameLst>
                                      </p:cBhvr>
                                      <p:to>
                                        <p:strVal val="visible"/>
                                      </p:to>
                                    </p:set>
                                    <p:anim calcmode="lin" valueType="num">
                                      <p:cBhvr>
                                        <p:cTn id="99" dur="100" fill="hold"/>
                                        <p:tgtEl>
                                          <p:spTgt spid="58"/>
                                        </p:tgtEl>
                                        <p:attrNameLst>
                                          <p:attrName>ppt_w</p:attrName>
                                        </p:attrNameLst>
                                      </p:cBhvr>
                                      <p:tavLst>
                                        <p:tav tm="0">
                                          <p:val>
                                            <p:fltVal val="0"/>
                                          </p:val>
                                        </p:tav>
                                        <p:tav tm="100000">
                                          <p:val>
                                            <p:strVal val="#ppt_w"/>
                                          </p:val>
                                        </p:tav>
                                      </p:tavLst>
                                    </p:anim>
                                    <p:anim calcmode="lin" valueType="num">
                                      <p:cBhvr>
                                        <p:cTn id="100" dur="100" fill="hold"/>
                                        <p:tgtEl>
                                          <p:spTgt spid="58"/>
                                        </p:tgtEl>
                                        <p:attrNameLst>
                                          <p:attrName>ppt_h</p:attrName>
                                        </p:attrNameLst>
                                      </p:cBhvr>
                                      <p:tavLst>
                                        <p:tav tm="0">
                                          <p:val>
                                            <p:fltVal val="0"/>
                                          </p:val>
                                        </p:tav>
                                        <p:tav tm="100000">
                                          <p:val>
                                            <p:strVal val="#ppt_h"/>
                                          </p:val>
                                        </p:tav>
                                      </p:tavLst>
                                    </p:anim>
                                    <p:animEffect transition="in" filter="fade">
                                      <p:cBhvr>
                                        <p:cTn id="101" dur="100"/>
                                        <p:tgtEl>
                                          <p:spTgt spid="58"/>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59"/>
                                        </p:tgtEl>
                                        <p:attrNameLst>
                                          <p:attrName>style.visibility</p:attrName>
                                        </p:attrNameLst>
                                      </p:cBhvr>
                                      <p:to>
                                        <p:strVal val="visible"/>
                                      </p:to>
                                    </p:set>
                                    <p:animEffect transition="in" filter="wipe(down)">
                                      <p:cBhvr>
                                        <p:cTn id="10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4" grpId="2" bldLvl="0" animBg="1"/>
      <p:bldP spid="2" grpId="0" bldLvl="0" animBg="1"/>
      <p:bldP spid="2" grpId="1" bldLvl="0" animBg="1"/>
      <p:bldP spid="2" grpId="2" bldLvl="0" animBg="1"/>
      <p:bldP spid="3" grpId="0" bldLvl="0" animBg="1"/>
      <p:bldP spid="3" grpId="1" bldLvl="0" animBg="1"/>
      <p:bldP spid="3" grpId="2" bldLvl="0" animBg="1"/>
      <p:bldP spid="7" grpId="0" bldLvl="0" animBg="1"/>
      <p:bldP spid="7" grpId="1" bldLvl="0" animBg="1"/>
      <p:bldP spid="7" grpId="2" bldLvl="0" animBg="1"/>
      <p:bldP spid="8" grpId="0" bldLvl="0" animBg="1"/>
      <p:bldP spid="9" grpId="0" bldLvl="0" animBg="1"/>
      <p:bldP spid="49" grpId="0" bldLvl="0" animBg="1"/>
      <p:bldP spid="50" grpId="0" bldLvl="0" animBg="1"/>
      <p:bldP spid="51" grpId="0"/>
      <p:bldP spid="52" grpId="0"/>
      <p:bldP spid="53" grpId="0"/>
      <p:bldP spid="54" grpId="0"/>
      <p:bldP spid="55" grpId="0"/>
      <p:bldP spid="56" grpId="0"/>
      <p:bldP spid="57" grpId="0"/>
      <p:bldP spid="58" grpId="0"/>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26250" y="1250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01" y="3214257"/>
            <a:ext cx="12192000" cy="2162113"/>
          </a:xfrm>
          <a:prstGeom prst="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25838" y="3572038"/>
            <a:ext cx="9341527" cy="1527175"/>
          </a:xfrm>
          <a:prstGeom prst="rect">
            <a:avLst/>
          </a:prstGeom>
          <a:noFill/>
        </p:spPr>
        <p:txBody>
          <a:bodyPr wrap="square" rtlCol="0">
            <a:spAutoFit/>
          </a:bodyPr>
          <a:lstStyle/>
          <a:p>
            <a:pPr algn="ctr"/>
            <a:r>
              <a:rPr lang="zh-CN" altLang="en-US" sz="8800" b="1" dirty="0" smtClean="0">
                <a:solidFill>
                  <a:schemeClr val="bg1"/>
                </a:solidFill>
                <a:latin typeface="微软雅黑" panose="020B0503020204020204" charset="-122"/>
                <a:ea typeface="微软雅黑" panose="020B0503020204020204" charset="-122"/>
                <a:cs typeface="Aharoni" panose="02010803020104030203" pitchFamily="2" charset="-79"/>
              </a:rPr>
              <a:t>此处添加标题</a:t>
            </a:r>
          </a:p>
        </p:txBody>
      </p:sp>
      <p:sp>
        <p:nvSpPr>
          <p:cNvPr id="6" name="椭圆 5"/>
          <p:cNvSpPr/>
          <p:nvPr/>
        </p:nvSpPr>
        <p:spPr>
          <a:xfrm>
            <a:off x="6760785" y="2179564"/>
            <a:ext cx="677952" cy="677952"/>
          </a:xfrm>
          <a:prstGeom prst="ellipse">
            <a:avLst/>
          </a:prstGeom>
          <a:gradFill flip="none" rotWithShape="1">
            <a:gsLst>
              <a:gs pos="0">
                <a:srgbClr val="012D86"/>
              </a:gs>
              <a:gs pos="100000">
                <a:srgbClr val="0E2557"/>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3718899" y="672641"/>
            <a:ext cx="829826" cy="829826"/>
          </a:xfrm>
          <a:prstGeom prst="ellipse">
            <a:avLst/>
          </a:prstGeom>
          <a:gradFill flip="none" rotWithShape="1">
            <a:gsLst>
              <a:gs pos="0">
                <a:srgbClr val="007BD3"/>
              </a:gs>
              <a:gs pos="100000">
                <a:srgbClr val="034373"/>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52633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7744890" y="76679"/>
            <a:ext cx="729411" cy="729411"/>
          </a:xfrm>
          <a:prstGeom prst="ellipse">
            <a:avLst/>
          </a:prstGeom>
          <a:gradFill flip="none" rotWithShape="1">
            <a:gsLst>
              <a:gs pos="0">
                <a:srgbClr val="007BD3"/>
              </a:gs>
              <a:gs pos="100000">
                <a:srgbClr val="034373"/>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38889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72396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4870445" y="-339290"/>
            <a:ext cx="2568292" cy="2568292"/>
          </a:xfrm>
          <a:prstGeom prst="ellipse">
            <a:avLst/>
          </a:prstGeom>
          <a:gradFill flip="none" rotWithShape="1">
            <a:gsLst>
              <a:gs pos="0">
                <a:srgbClr val="012D86"/>
              </a:gs>
              <a:gs pos="100000">
                <a:srgbClr val="0E2557"/>
              </a:gs>
            </a:gsLst>
            <a:lin ang="13500000" scaled="0"/>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633554" y="-176487"/>
            <a:ext cx="1046480" cy="2164080"/>
          </a:xfrm>
          <a:prstGeom prst="rect">
            <a:avLst/>
          </a:prstGeom>
          <a:noFill/>
        </p:spPr>
        <p:txBody>
          <a:bodyPr wrap="none" rtlCol="0">
            <a:spAutoFit/>
          </a:bodyPr>
          <a:lstStyle/>
          <a:p>
            <a:r>
              <a:rPr lang="en-US" sz="13600" dirty="0" smtClean="0">
                <a:solidFill>
                  <a:schemeClr val="bg1"/>
                </a:solidFill>
                <a:latin typeface="黑体" panose="02010600030101010101" charset="-122"/>
                <a:ea typeface="黑体" panose="02010600030101010101" charset="-122"/>
              </a:rPr>
              <a:t>3</a:t>
            </a:r>
          </a:p>
        </p:txBody>
      </p:sp>
      <p:sp>
        <p:nvSpPr>
          <p:cNvPr id="23" name="文本框 22"/>
          <p:cNvSpPr txBox="1"/>
          <p:nvPr/>
        </p:nvSpPr>
        <p:spPr>
          <a:xfrm>
            <a:off x="5287100" y="1629489"/>
            <a:ext cx="1734982" cy="483235"/>
          </a:xfrm>
          <a:prstGeom prst="rect">
            <a:avLst/>
          </a:prstGeom>
          <a:noFill/>
        </p:spPr>
        <p:txBody>
          <a:bodyPr wrap="square" rtlCol="0">
            <a:spAutoFit/>
          </a:bodyPr>
          <a:lstStyle/>
          <a:p>
            <a:pPr algn="ctr"/>
            <a:r>
              <a:rPr lang="en-US" altLang="zh-CN" sz="2400" b="1" dirty="0">
                <a:solidFill>
                  <a:schemeClr val="bg1"/>
                </a:solidFill>
                <a:latin typeface="微软雅黑" panose="020B0503020204020204" charset="-122"/>
                <a:ea typeface="微软雅黑" panose="020B0503020204020204" charset="-122"/>
                <a:cs typeface="Aharoni" panose="02010803020104030203" pitchFamily="2" charset="-79"/>
              </a:rPr>
              <a:t>PART </a:t>
            </a:r>
            <a:r>
              <a:rPr lang="en-US" altLang="zh-CN" sz="2400" b="1" dirty="0" smtClean="0">
                <a:solidFill>
                  <a:schemeClr val="bg1"/>
                </a:solidFill>
                <a:latin typeface="微软雅黑" panose="020B0503020204020204" charset="-122"/>
                <a:ea typeface="微软雅黑" panose="020B0503020204020204" charset="-122"/>
                <a:cs typeface="Aharoni" panose="02010803020104030203" pitchFamily="2" charset="-79"/>
              </a:rPr>
              <a:t>03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p:cTn id="66" dur="500" fill="hold"/>
                                        <p:tgtEl>
                                          <p:spTgt spid="3"/>
                                        </p:tgtEl>
                                        <p:attrNameLst>
                                          <p:attrName>ppt_w</p:attrName>
                                        </p:attrNameLst>
                                      </p:cBhvr>
                                      <p:tavLst>
                                        <p:tav tm="0">
                                          <p:val>
                                            <p:fltVal val="0"/>
                                          </p:val>
                                        </p:tav>
                                        <p:tav tm="100000">
                                          <p:val>
                                            <p:strVal val="#ppt_w"/>
                                          </p:val>
                                        </p:tav>
                                      </p:tavLst>
                                    </p:anim>
                                    <p:anim calcmode="lin" valueType="num">
                                      <p:cBhvr>
                                        <p:cTn id="67" dur="500" fill="hold"/>
                                        <p:tgtEl>
                                          <p:spTgt spid="3"/>
                                        </p:tgtEl>
                                        <p:attrNameLst>
                                          <p:attrName>ppt_h</p:attrName>
                                        </p:attrNameLst>
                                      </p:cBhvr>
                                      <p:tavLst>
                                        <p:tav tm="0">
                                          <p:val>
                                            <p:fltVal val="0"/>
                                          </p:val>
                                        </p:tav>
                                        <p:tav tm="100000">
                                          <p:val>
                                            <p:strVal val="#ppt_h"/>
                                          </p:val>
                                        </p:tav>
                                      </p:tavLst>
                                    </p:anim>
                                    <p:animEffect transition="in" filter="fade">
                                      <p:cBhvr>
                                        <p:cTn id="68" dur="500"/>
                                        <p:tgtEl>
                                          <p:spTgt spid="3"/>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2" grpId="0"/>
      <p:bldP spid="22" grpId="1"/>
      <p:bldP spid="22" grpId="2"/>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21" grpId="0"/>
      <p:bldP spid="21" grpId="1"/>
      <p:bldP spid="21" grpId="2"/>
      <p:bldP spid="23" grpId="0"/>
      <p:bldP spid="23" grpId="1"/>
      <p:bldP spid="23"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5" y="112241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副标题 2"/>
          <p:cNvSpPr txBox="1"/>
          <p:nvPr/>
        </p:nvSpPr>
        <p:spPr>
          <a:xfrm>
            <a:off x="5552908" y="5205589"/>
            <a:ext cx="1656607" cy="311539"/>
          </a:xfrm>
          <a:prstGeom prst="rect">
            <a:avLst/>
          </a:prstGeom>
          <a:ln>
            <a:solidFill>
              <a:schemeClr val="bg1"/>
            </a:solidFill>
          </a:ln>
        </p:spPr>
        <p:txBody>
          <a:bodyPr vert="horz" lIns="91463" tIns="45731" rIns="91463" bIns="45731" rtlCol="0">
            <a:normAutofit fontScale="97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smtClean="0">
                <a:solidFill>
                  <a:schemeClr val="bg1"/>
                </a:solidFill>
                <a:latin typeface="微软雅黑" panose="020B0503020204020204" charset="-122"/>
                <a:ea typeface="微软雅黑" panose="020B0503020204020204" charset="-122"/>
              </a:rPr>
              <a:t>汇报：张三</a:t>
            </a:r>
            <a:endParaRPr lang="zh-CN" altLang="en-US" sz="1600" dirty="0">
              <a:solidFill>
                <a:schemeClr val="bg1"/>
              </a:solidFill>
              <a:latin typeface="微软雅黑" panose="020B0503020204020204" charset="-122"/>
              <a:ea typeface="微软雅黑" panose="020B0503020204020204" charset="-122"/>
            </a:endParaRPr>
          </a:p>
        </p:txBody>
      </p:sp>
      <p:grpSp>
        <p:nvGrpSpPr>
          <p:cNvPr id="10" name="Group 21"/>
          <p:cNvGrpSpPr/>
          <p:nvPr/>
        </p:nvGrpSpPr>
        <p:grpSpPr>
          <a:xfrm>
            <a:off x="982888" y="1372070"/>
            <a:ext cx="5293464" cy="2959769"/>
            <a:chOff x="1091650" y="2292968"/>
            <a:chExt cx="5947287" cy="3325345"/>
          </a:xfrm>
        </p:grpSpPr>
        <p:grpSp>
          <p:nvGrpSpPr>
            <p:cNvPr id="11" name="Group 22"/>
            <p:cNvGrpSpPr/>
            <p:nvPr/>
          </p:nvGrpSpPr>
          <p:grpSpPr>
            <a:xfrm>
              <a:off x="1091650" y="2292968"/>
              <a:ext cx="5947287" cy="3325345"/>
              <a:chOff x="1763688" y="1124744"/>
              <a:chExt cx="5652564" cy="3166095"/>
            </a:xfrm>
          </p:grpSpPr>
          <p:sp>
            <p:nvSpPr>
              <p:cNvPr id="13"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gency FB" panose="020B0503020202020204" pitchFamily="34" charset="0"/>
                </a:endParaRPr>
              </a:p>
            </p:txBody>
          </p:sp>
          <p:pic>
            <p:nvPicPr>
              <p:cNvPr id="14" name="Picture 3" descr="F:\Trabajos\Envato\Graphic River\Duckson\Elements\laptop.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Rectangle 23"/>
            <p:cNvSpPr/>
            <p:nvPr/>
          </p:nvSpPr>
          <p:spPr>
            <a:xfrm>
              <a:off x="2151810" y="2601884"/>
              <a:ext cx="3700572" cy="2265860"/>
            </a:xfrm>
            <a:prstGeom prst="rect">
              <a:avLst/>
            </a:prstGeom>
            <a: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gency FB" panose="020B0503020202020204" pitchFamily="34" charset="0"/>
              </a:endParaRPr>
            </a:p>
          </p:txBody>
        </p:sp>
      </p:grpSp>
      <p:grpSp>
        <p:nvGrpSpPr>
          <p:cNvPr id="15" name="组合 14"/>
          <p:cNvGrpSpPr/>
          <p:nvPr/>
        </p:nvGrpSpPr>
        <p:grpSpPr>
          <a:xfrm>
            <a:off x="6514580" y="1282179"/>
            <a:ext cx="4479970" cy="895224"/>
            <a:chOff x="1361910" y="1894925"/>
            <a:chExt cx="4478829" cy="894996"/>
          </a:xfrm>
        </p:grpSpPr>
        <p:grpSp>
          <p:nvGrpSpPr>
            <p:cNvPr id="16" name="Group 332"/>
            <p:cNvGrpSpPr>
              <a:grpSpLocks noChangeAspect="1"/>
            </p:cNvGrpSpPr>
            <p:nvPr/>
          </p:nvGrpSpPr>
          <p:grpSpPr>
            <a:xfrm>
              <a:off x="1361910" y="2154848"/>
              <a:ext cx="540000" cy="540000"/>
              <a:chOff x="4643438" y="2786064"/>
              <a:chExt cx="288476" cy="288476"/>
            </a:xfrm>
          </p:grpSpPr>
          <p:sp>
            <p:nvSpPr>
              <p:cNvPr id="19" name="Oval 59"/>
              <p:cNvSpPr/>
              <p:nvPr/>
            </p:nvSpPr>
            <p:spPr>
              <a:xfrm>
                <a:off x="4643438" y="2786064"/>
                <a:ext cx="288476" cy="288476"/>
              </a:xfrm>
              <a:prstGeom prst="ellipse">
                <a:avLst/>
              </a:prstGeom>
              <a:solidFill>
                <a:srgbClr val="01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20"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prstClr val="black"/>
                  </a:solidFill>
                  <a:latin typeface="Agency FB" panose="020B0503020202020204" pitchFamily="34" charset="0"/>
                </a:endParaRPr>
              </a:p>
            </p:txBody>
          </p:sp>
        </p:grpSp>
        <p:sp>
          <p:nvSpPr>
            <p:cNvPr id="17" name="TextBox 16"/>
            <p:cNvSpPr txBox="1"/>
            <p:nvPr/>
          </p:nvSpPr>
          <p:spPr>
            <a:xfrm>
              <a:off x="1956335" y="2260466"/>
              <a:ext cx="3884404" cy="529455"/>
            </a:xfrm>
            <a:prstGeom prst="rect">
              <a:avLst/>
            </a:prstGeom>
            <a:noFill/>
          </p:spPr>
          <p:txBody>
            <a:bodyPr wrap="square"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您的容打在这里，或者通过复制您的</a:t>
              </a:r>
              <a:r>
                <a:rPr lang="zh-CN" altLang="en-US" sz="1200" dirty="0" smtClean="0">
                  <a:solidFill>
                    <a:schemeClr val="tx1"/>
                  </a:solidFill>
                  <a:latin typeface="微软雅黑" panose="020B0503020204020204" charset="-122"/>
                  <a:ea typeface="微软雅黑" panose="020B0503020204020204" charset="-122"/>
                </a:rPr>
                <a:t>文本。</a:t>
              </a:r>
            </a:p>
          </p:txBody>
        </p:sp>
        <p:sp>
          <p:nvSpPr>
            <p:cNvPr id="18" name="TextBox 17"/>
            <p:cNvSpPr txBox="1"/>
            <p:nvPr/>
          </p:nvSpPr>
          <p:spPr>
            <a:xfrm>
              <a:off x="1874457" y="1894925"/>
              <a:ext cx="3035275" cy="525011"/>
            </a:xfrm>
            <a:prstGeom prst="rect">
              <a:avLst/>
            </a:prstGeom>
            <a:noFill/>
          </p:spPr>
          <p:txBody>
            <a:bodyPr wrap="square" lIns="182889" tIns="91445" rIns="182889" bIns="91445" rtlCol="0">
              <a:spAutoFit/>
            </a:bodyPr>
            <a:lstStyle/>
            <a:p>
              <a:r>
                <a:rPr lang="zh-CN" altLang="en-US" dirty="0" smtClean="0">
                  <a:solidFill>
                    <a:srgbClr val="0070C0"/>
                  </a:solidFill>
                  <a:latin typeface="微软雅黑" panose="020B0503020204020204" charset="-122"/>
                  <a:ea typeface="微软雅黑" panose="020B0503020204020204" charset="-122"/>
                </a:rPr>
                <a:t>添加文字标题</a:t>
              </a:r>
              <a:endParaRPr lang="zh-CN" altLang="en-US" dirty="0">
                <a:solidFill>
                  <a:srgbClr val="0070C0"/>
                </a:solidFill>
                <a:latin typeface="微软雅黑" panose="020B0503020204020204" charset="-122"/>
                <a:ea typeface="微软雅黑" panose="020B0503020204020204" charset="-122"/>
              </a:endParaRPr>
            </a:p>
          </p:txBody>
        </p:sp>
      </p:grpSp>
      <p:grpSp>
        <p:nvGrpSpPr>
          <p:cNvPr id="21" name="组合 20"/>
          <p:cNvGrpSpPr/>
          <p:nvPr/>
        </p:nvGrpSpPr>
        <p:grpSpPr>
          <a:xfrm>
            <a:off x="6514580" y="2203917"/>
            <a:ext cx="4479970" cy="895224"/>
            <a:chOff x="1361910" y="1894925"/>
            <a:chExt cx="4478829" cy="894996"/>
          </a:xfrm>
        </p:grpSpPr>
        <p:grpSp>
          <p:nvGrpSpPr>
            <p:cNvPr id="22" name="Group 332"/>
            <p:cNvGrpSpPr>
              <a:grpSpLocks noChangeAspect="1"/>
            </p:cNvGrpSpPr>
            <p:nvPr/>
          </p:nvGrpSpPr>
          <p:grpSpPr>
            <a:xfrm>
              <a:off x="1361910" y="2154848"/>
              <a:ext cx="540000" cy="540000"/>
              <a:chOff x="4643438" y="2786064"/>
              <a:chExt cx="288476" cy="288476"/>
            </a:xfrm>
          </p:grpSpPr>
          <p:sp>
            <p:nvSpPr>
              <p:cNvPr id="25" name="Oval 59"/>
              <p:cNvSpPr/>
              <p:nvPr/>
            </p:nvSpPr>
            <p:spPr>
              <a:xfrm>
                <a:off x="4643438" y="2786064"/>
                <a:ext cx="288476" cy="288476"/>
              </a:xfrm>
              <a:prstGeom prst="ellipse">
                <a:avLst/>
              </a:prstGeom>
              <a:solidFill>
                <a:srgbClr val="01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26"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prstClr val="black"/>
                  </a:solidFill>
                  <a:latin typeface="Agency FB" panose="020B0503020202020204" pitchFamily="34" charset="0"/>
                </a:endParaRPr>
              </a:p>
            </p:txBody>
          </p:sp>
        </p:grpSp>
        <p:sp>
          <p:nvSpPr>
            <p:cNvPr id="23" name="TextBox 22"/>
            <p:cNvSpPr txBox="1"/>
            <p:nvPr/>
          </p:nvSpPr>
          <p:spPr>
            <a:xfrm>
              <a:off x="1956335" y="2260466"/>
              <a:ext cx="3884404" cy="529455"/>
            </a:xfrm>
            <a:prstGeom prst="rect">
              <a:avLst/>
            </a:prstGeom>
            <a:noFill/>
          </p:spPr>
          <p:txBody>
            <a:bodyPr wrap="square"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您的容打在这里，或者通过复制您的</a:t>
              </a:r>
              <a:r>
                <a:rPr lang="zh-CN" altLang="en-US" sz="1200" dirty="0" smtClean="0">
                  <a:solidFill>
                    <a:schemeClr val="tx1"/>
                  </a:solidFill>
                  <a:latin typeface="微软雅黑" panose="020B0503020204020204" charset="-122"/>
                  <a:ea typeface="微软雅黑" panose="020B0503020204020204" charset="-122"/>
                </a:rPr>
                <a:t>文本。</a:t>
              </a:r>
            </a:p>
          </p:txBody>
        </p:sp>
        <p:sp>
          <p:nvSpPr>
            <p:cNvPr id="24" name="TextBox 23"/>
            <p:cNvSpPr txBox="1"/>
            <p:nvPr/>
          </p:nvSpPr>
          <p:spPr>
            <a:xfrm>
              <a:off x="1874457" y="1894925"/>
              <a:ext cx="3035275" cy="525011"/>
            </a:xfrm>
            <a:prstGeom prst="rect">
              <a:avLst/>
            </a:prstGeom>
            <a:noFill/>
          </p:spPr>
          <p:txBody>
            <a:bodyPr wrap="square" lIns="182889" tIns="91445" rIns="182889" bIns="91445" rtlCol="0">
              <a:spAutoFit/>
            </a:bodyPr>
            <a:lstStyle/>
            <a:p>
              <a:r>
                <a:rPr lang="zh-CN" altLang="en-US" dirty="0">
                  <a:solidFill>
                    <a:srgbClr val="0070C0"/>
                  </a:solidFill>
                  <a:latin typeface="微软雅黑" panose="020B0503020204020204" charset="-122"/>
                  <a:ea typeface="微软雅黑" panose="020B0503020204020204" charset="-122"/>
                </a:rPr>
                <a:t>添加文字标题</a:t>
              </a:r>
            </a:p>
          </p:txBody>
        </p:sp>
      </p:grpSp>
      <p:grpSp>
        <p:nvGrpSpPr>
          <p:cNvPr id="27" name="组合 26"/>
          <p:cNvGrpSpPr/>
          <p:nvPr/>
        </p:nvGrpSpPr>
        <p:grpSpPr>
          <a:xfrm>
            <a:off x="6514580" y="3140259"/>
            <a:ext cx="4479970" cy="895224"/>
            <a:chOff x="1361910" y="1894925"/>
            <a:chExt cx="4478829" cy="894996"/>
          </a:xfrm>
        </p:grpSpPr>
        <p:grpSp>
          <p:nvGrpSpPr>
            <p:cNvPr id="28" name="Group 332"/>
            <p:cNvGrpSpPr>
              <a:grpSpLocks noChangeAspect="1"/>
            </p:cNvGrpSpPr>
            <p:nvPr/>
          </p:nvGrpSpPr>
          <p:grpSpPr>
            <a:xfrm>
              <a:off x="1361910" y="2154848"/>
              <a:ext cx="540000" cy="540000"/>
              <a:chOff x="4643438" y="2786064"/>
              <a:chExt cx="288476" cy="288476"/>
            </a:xfrm>
          </p:grpSpPr>
          <p:sp>
            <p:nvSpPr>
              <p:cNvPr id="31" name="Oval 59"/>
              <p:cNvSpPr/>
              <p:nvPr/>
            </p:nvSpPr>
            <p:spPr>
              <a:xfrm>
                <a:off x="4643438" y="2786064"/>
                <a:ext cx="288476" cy="288476"/>
              </a:xfrm>
              <a:prstGeom prst="ellipse">
                <a:avLst/>
              </a:prstGeom>
              <a:solidFill>
                <a:srgbClr val="01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32"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prstClr val="black"/>
                  </a:solidFill>
                  <a:latin typeface="Agency FB" panose="020B0503020202020204" pitchFamily="34" charset="0"/>
                </a:endParaRPr>
              </a:p>
            </p:txBody>
          </p:sp>
        </p:grpSp>
        <p:sp>
          <p:nvSpPr>
            <p:cNvPr id="29" name="TextBox 28"/>
            <p:cNvSpPr txBox="1"/>
            <p:nvPr/>
          </p:nvSpPr>
          <p:spPr>
            <a:xfrm>
              <a:off x="1956335" y="2260466"/>
              <a:ext cx="3884404" cy="529455"/>
            </a:xfrm>
            <a:prstGeom prst="rect">
              <a:avLst/>
            </a:prstGeom>
            <a:noFill/>
          </p:spPr>
          <p:txBody>
            <a:bodyPr wrap="square" rtlCol="0">
              <a:spAutoFit/>
            </a:bodyPr>
            <a:lstStyle/>
            <a:p>
              <a:pPr>
                <a:lnSpc>
                  <a:spcPct val="120000"/>
                </a:lnSpc>
              </a:pPr>
              <a:r>
                <a:rPr lang="zh-CN" altLang="en-US" sz="12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200" dirty="0">
                  <a:solidFill>
                    <a:schemeClr val="tx1"/>
                  </a:solidFill>
                  <a:latin typeface="微软雅黑" panose="020B0503020204020204" charset="-122"/>
                  <a:ea typeface="微软雅黑" panose="020B0503020204020204" charset="-122"/>
                </a:rPr>
                <a:t>您的容打在这里，或者通过复制您的</a:t>
              </a:r>
              <a:r>
                <a:rPr lang="zh-CN" altLang="en-US" sz="1200" dirty="0" smtClean="0">
                  <a:solidFill>
                    <a:schemeClr val="tx1"/>
                  </a:solidFill>
                  <a:latin typeface="微软雅黑" panose="020B0503020204020204" charset="-122"/>
                  <a:ea typeface="微软雅黑" panose="020B0503020204020204" charset="-122"/>
                </a:rPr>
                <a:t>文本。</a:t>
              </a:r>
            </a:p>
          </p:txBody>
        </p:sp>
        <p:sp>
          <p:nvSpPr>
            <p:cNvPr id="30" name="TextBox 29"/>
            <p:cNvSpPr txBox="1"/>
            <p:nvPr/>
          </p:nvSpPr>
          <p:spPr>
            <a:xfrm>
              <a:off x="1874457" y="1894925"/>
              <a:ext cx="3035275" cy="525011"/>
            </a:xfrm>
            <a:prstGeom prst="rect">
              <a:avLst/>
            </a:prstGeom>
            <a:noFill/>
          </p:spPr>
          <p:txBody>
            <a:bodyPr wrap="square" lIns="182889" tIns="91445" rIns="182889" bIns="91445" rtlCol="0">
              <a:spAutoFit/>
            </a:bodyPr>
            <a:lstStyle/>
            <a:p>
              <a:r>
                <a:rPr lang="zh-CN" altLang="en-US" dirty="0">
                  <a:solidFill>
                    <a:srgbClr val="0070C0"/>
                  </a:solidFill>
                  <a:latin typeface="微软雅黑" panose="020B0503020204020204" charset="-122"/>
                  <a:ea typeface="微软雅黑" panose="020B0503020204020204" charset="-122"/>
                </a:rPr>
                <a:t>添加文字标题</a:t>
              </a:r>
            </a:p>
          </p:txBody>
        </p:sp>
      </p:grpSp>
      <p:sp>
        <p:nvSpPr>
          <p:cNvPr id="33" name="Rectangle 3"/>
          <p:cNvSpPr/>
          <p:nvPr/>
        </p:nvSpPr>
        <p:spPr>
          <a:xfrm>
            <a:off x="0" y="4508760"/>
            <a:ext cx="12195106" cy="2349478"/>
          </a:xfrm>
          <a:prstGeom prst="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34" name="圆角矩形 3"/>
          <p:cNvSpPr>
            <a:spLocks noChangeArrowheads="1"/>
          </p:cNvSpPr>
          <p:nvPr/>
        </p:nvSpPr>
        <p:spPr bwMode="auto">
          <a:xfrm>
            <a:off x="1270994" y="5050334"/>
            <a:ext cx="4592220" cy="1475164"/>
          </a:xfrm>
          <a:prstGeom prst="roundRect">
            <a:avLst>
              <a:gd name="adj" fmla="val 9083"/>
            </a:avLst>
          </a:prstGeom>
          <a:noFill/>
          <a:ln w="12700">
            <a:solidFill>
              <a:schemeClr val="bg1"/>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latin typeface="微软雅黑" panose="020B0503020204020204" charset="-122"/>
              <a:ea typeface="微软雅黑" panose="020B0503020204020204" charset="-122"/>
            </a:endParaRPr>
          </a:p>
        </p:txBody>
      </p:sp>
      <p:sp>
        <p:nvSpPr>
          <p:cNvPr id="35" name="矩形 4"/>
          <p:cNvSpPr>
            <a:spLocks noChangeArrowheads="1"/>
          </p:cNvSpPr>
          <p:nvPr/>
        </p:nvSpPr>
        <p:spPr bwMode="auto">
          <a:xfrm>
            <a:off x="1604454" y="5475943"/>
            <a:ext cx="3925300" cy="64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000" dirty="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00" dirty="0">
              <a:solidFill>
                <a:schemeClr val="bg1"/>
              </a:solidFill>
              <a:latin typeface="微软雅黑" panose="020B0503020204020204" charset="-122"/>
              <a:ea typeface="微软雅黑" panose="020B0503020204020204" charset="-122"/>
              <a:sym typeface="Arial" panose="020B0604020202020204" pitchFamily="34" charset="0"/>
            </a:endParaRPr>
          </a:p>
        </p:txBody>
      </p:sp>
      <p:grpSp>
        <p:nvGrpSpPr>
          <p:cNvPr id="36" name="组合 35"/>
          <p:cNvGrpSpPr/>
          <p:nvPr/>
        </p:nvGrpSpPr>
        <p:grpSpPr>
          <a:xfrm>
            <a:off x="1926799" y="4815324"/>
            <a:ext cx="3280611" cy="482931"/>
            <a:chOff x="2159794" y="1809750"/>
            <a:chExt cx="3279775" cy="482808"/>
          </a:xfrm>
        </p:grpSpPr>
        <p:sp>
          <p:nvSpPr>
            <p:cNvPr id="37" name="圆角矩形 7"/>
            <p:cNvSpPr>
              <a:spLocks noChangeArrowheads="1"/>
            </p:cNvSpPr>
            <p:nvPr/>
          </p:nvSpPr>
          <p:spPr bwMode="auto">
            <a:xfrm>
              <a:off x="2159794" y="1809750"/>
              <a:ext cx="3279775" cy="461963"/>
            </a:xfrm>
            <a:prstGeom prst="roundRect">
              <a:avLst>
                <a:gd name="adj" fmla="val 16667"/>
              </a:avLst>
            </a:prstGeom>
            <a:solidFill>
              <a:schemeClr val="bg1"/>
            </a:solidFill>
            <a:ln>
              <a:noFill/>
            </a:ln>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012060"/>
                </a:solidFill>
                <a:latin typeface="微软雅黑" panose="020B0503020204020204" charset="-122"/>
                <a:ea typeface="微软雅黑" panose="020B0503020204020204" charset="-122"/>
              </a:endParaRPr>
            </a:p>
          </p:txBody>
        </p:sp>
        <p:sp>
          <p:nvSpPr>
            <p:cNvPr id="38" name="文本框 8"/>
            <p:cNvSpPr txBox="1">
              <a:spLocks noChangeArrowheads="1"/>
            </p:cNvSpPr>
            <p:nvPr/>
          </p:nvSpPr>
          <p:spPr bwMode="auto">
            <a:xfrm>
              <a:off x="2391569" y="1858963"/>
              <a:ext cx="2797175" cy="43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dirty="0">
                  <a:solidFill>
                    <a:srgbClr val="012060"/>
                  </a:solidFill>
                  <a:latin typeface="微软雅黑" panose="020B0503020204020204" charset="-122"/>
                  <a:ea typeface="微软雅黑" panose="020B0503020204020204" charset="-122"/>
                  <a:sym typeface="Arial" panose="020B0604020202020204" pitchFamily="34" charset="0"/>
                </a:rPr>
                <a:t>单击编辑标题</a:t>
              </a:r>
            </a:p>
          </p:txBody>
        </p:sp>
      </p:grpSp>
      <p:sp>
        <p:nvSpPr>
          <p:cNvPr id="39" name="圆角矩形 3"/>
          <p:cNvSpPr>
            <a:spLocks noChangeArrowheads="1"/>
          </p:cNvSpPr>
          <p:nvPr/>
        </p:nvSpPr>
        <p:spPr bwMode="auto">
          <a:xfrm>
            <a:off x="6330304" y="5031875"/>
            <a:ext cx="4592220" cy="1475164"/>
          </a:xfrm>
          <a:prstGeom prst="roundRect">
            <a:avLst>
              <a:gd name="adj" fmla="val 9083"/>
            </a:avLst>
          </a:prstGeom>
          <a:noFill/>
          <a:ln w="12700">
            <a:solidFill>
              <a:schemeClr val="bg1"/>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latin typeface="微软雅黑" panose="020B0503020204020204" charset="-122"/>
              <a:ea typeface="微软雅黑" panose="020B0503020204020204" charset="-122"/>
            </a:endParaRPr>
          </a:p>
        </p:txBody>
      </p:sp>
      <p:sp>
        <p:nvSpPr>
          <p:cNvPr id="40" name="矩形 4"/>
          <p:cNvSpPr>
            <a:spLocks noChangeArrowheads="1"/>
          </p:cNvSpPr>
          <p:nvPr/>
        </p:nvSpPr>
        <p:spPr bwMode="auto">
          <a:xfrm>
            <a:off x="6663764" y="5457485"/>
            <a:ext cx="3925300" cy="64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000" dirty="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00" dirty="0">
              <a:solidFill>
                <a:schemeClr val="bg1"/>
              </a:solidFill>
              <a:latin typeface="微软雅黑" panose="020B0503020204020204" charset="-122"/>
              <a:ea typeface="微软雅黑" panose="020B0503020204020204" charset="-122"/>
              <a:sym typeface="Arial" panose="020B0604020202020204" pitchFamily="34" charset="0"/>
            </a:endParaRPr>
          </a:p>
        </p:txBody>
      </p:sp>
      <p:grpSp>
        <p:nvGrpSpPr>
          <p:cNvPr id="41" name="组合 40"/>
          <p:cNvGrpSpPr/>
          <p:nvPr/>
        </p:nvGrpSpPr>
        <p:grpSpPr>
          <a:xfrm>
            <a:off x="6986109" y="4796865"/>
            <a:ext cx="3280611" cy="482931"/>
            <a:chOff x="2159794" y="1809750"/>
            <a:chExt cx="3279775" cy="482808"/>
          </a:xfrm>
        </p:grpSpPr>
        <p:sp>
          <p:nvSpPr>
            <p:cNvPr id="42" name="圆角矩形 7"/>
            <p:cNvSpPr>
              <a:spLocks noChangeArrowheads="1"/>
            </p:cNvSpPr>
            <p:nvPr/>
          </p:nvSpPr>
          <p:spPr bwMode="auto">
            <a:xfrm>
              <a:off x="2159794" y="1809750"/>
              <a:ext cx="3279775" cy="461963"/>
            </a:xfrm>
            <a:prstGeom prst="roundRect">
              <a:avLst>
                <a:gd name="adj" fmla="val 16667"/>
              </a:avLst>
            </a:prstGeom>
            <a:solidFill>
              <a:schemeClr val="bg1"/>
            </a:solidFill>
            <a:ln>
              <a:noFill/>
            </a:ln>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012060"/>
                </a:solidFill>
                <a:latin typeface="微软雅黑" panose="020B0503020204020204" charset="-122"/>
                <a:ea typeface="微软雅黑" panose="020B0503020204020204" charset="-122"/>
              </a:endParaRPr>
            </a:p>
          </p:txBody>
        </p:sp>
        <p:sp>
          <p:nvSpPr>
            <p:cNvPr id="43" name="文本框 8"/>
            <p:cNvSpPr txBox="1">
              <a:spLocks noChangeArrowheads="1"/>
            </p:cNvSpPr>
            <p:nvPr/>
          </p:nvSpPr>
          <p:spPr bwMode="auto">
            <a:xfrm>
              <a:off x="2391569" y="1858963"/>
              <a:ext cx="2797175" cy="43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dirty="0">
                  <a:solidFill>
                    <a:srgbClr val="012060"/>
                  </a:solidFill>
                  <a:latin typeface="微软雅黑" panose="020B0503020204020204" charset="-122"/>
                  <a:ea typeface="微软雅黑" panose="020B0503020204020204" charset="-122"/>
                  <a:sym typeface="Arial" panose="020B0604020202020204" pitchFamily="34" charset="0"/>
                </a:rPr>
                <a:t>单击编辑标题</a:t>
              </a:r>
            </a:p>
          </p:txBody>
        </p:sp>
      </p:gr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1000" fill="hold"/>
                                        <p:tgtEl>
                                          <p:spTgt spid="15"/>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1000" fill="hold"/>
                                        <p:tgtEl>
                                          <p:spTgt spid="27"/>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6" presetClass="entr" presetSubtype="21" fill="hold" grpId="0" nodeType="afterEffect">
                                  <p:stCondLst>
                                    <p:cond delay="500"/>
                                  </p:stCondLst>
                                  <p:childTnLst>
                                    <p:set>
                                      <p:cBhvr>
                                        <p:cTn id="31" dur="1" fill="hold">
                                          <p:stCondLst>
                                            <p:cond delay="0"/>
                                          </p:stCondLst>
                                        </p:cTn>
                                        <p:tgtEl>
                                          <p:spTgt spid="33"/>
                                        </p:tgtEl>
                                        <p:attrNameLst>
                                          <p:attrName>style.visibility</p:attrName>
                                        </p:attrNameLst>
                                      </p:cBhvr>
                                      <p:to>
                                        <p:strVal val="visible"/>
                                      </p:to>
                                    </p:set>
                                    <p:animEffect transition="in" filter="barn(inVertical)">
                                      <p:cBhvr>
                                        <p:cTn id="32" dur="750"/>
                                        <p:tgtEl>
                                          <p:spTgt spid="33"/>
                                        </p:tgtEl>
                                      </p:cBhvr>
                                    </p:animEffect>
                                  </p:childTnLst>
                                </p:cTn>
                              </p:par>
                            </p:childTnLst>
                          </p:cTn>
                        </p:par>
                        <p:par>
                          <p:cTn id="33" fill="hold">
                            <p:stCondLst>
                              <p:cond delay="3000"/>
                            </p:stCondLst>
                            <p:childTnLst>
                              <p:par>
                                <p:cTn id="34" presetID="42" presetClass="entr" presetSubtype="0"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anim calcmode="lin" valueType="num">
                                      <p:cBhvr>
                                        <p:cTn id="37" dur="1000" fill="hold"/>
                                        <p:tgtEl>
                                          <p:spTgt spid="36"/>
                                        </p:tgtEl>
                                        <p:attrNameLst>
                                          <p:attrName>ppt_x</p:attrName>
                                        </p:attrNameLst>
                                      </p:cBhvr>
                                      <p:tavLst>
                                        <p:tav tm="0">
                                          <p:val>
                                            <p:strVal val="#ppt_x"/>
                                          </p:val>
                                        </p:tav>
                                        <p:tav tm="100000">
                                          <p:val>
                                            <p:strVal val="#ppt_x"/>
                                          </p:val>
                                        </p:tav>
                                      </p:tavLst>
                                    </p:anim>
                                    <p:anim calcmode="lin" valueType="num">
                                      <p:cBhvr>
                                        <p:cTn id="38" dur="1000" fill="hold"/>
                                        <p:tgtEl>
                                          <p:spTgt spid="36"/>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16" presetClass="entr" presetSubtype="21"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barn(inVertical)">
                                      <p:cBhvr>
                                        <p:cTn id="42" dur="500"/>
                                        <p:tgtEl>
                                          <p:spTgt spid="34"/>
                                        </p:tgtEl>
                                      </p:cBhvr>
                                    </p:animEffect>
                                  </p:childTnLst>
                                </p:cTn>
                              </p:par>
                            </p:childTnLst>
                          </p:cTn>
                        </p:par>
                        <p:par>
                          <p:cTn id="43" fill="hold">
                            <p:stCondLst>
                              <p:cond delay="4500"/>
                            </p:stCondLst>
                            <p:childTnLst>
                              <p:par>
                                <p:cTn id="44" presetID="53" presetClass="entr" presetSubtype="16"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childTnLst>
                          </p:cTn>
                        </p:par>
                        <p:par>
                          <p:cTn id="49" fill="hold">
                            <p:stCondLst>
                              <p:cond delay="5000"/>
                            </p:stCondLst>
                            <p:childTnLst>
                              <p:par>
                                <p:cTn id="50" presetID="42" presetClass="entr" presetSubtype="0"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childTnLst>
                          </p:cTn>
                        </p:par>
                        <p:par>
                          <p:cTn id="55" fill="hold">
                            <p:stCondLst>
                              <p:cond delay="6000"/>
                            </p:stCondLst>
                            <p:childTnLst>
                              <p:par>
                                <p:cTn id="56" presetID="16" presetClass="entr" presetSubtype="21"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barn(inVertical)">
                                      <p:cBhvr>
                                        <p:cTn id="58" dur="500"/>
                                        <p:tgtEl>
                                          <p:spTgt spid="39"/>
                                        </p:tgtEl>
                                      </p:cBhvr>
                                    </p:animEffect>
                                  </p:childTnLst>
                                </p:cTn>
                              </p:par>
                            </p:childTnLst>
                          </p:cTn>
                        </p:par>
                        <p:par>
                          <p:cTn id="59" fill="hold">
                            <p:stCondLst>
                              <p:cond delay="6500"/>
                            </p:stCondLst>
                            <p:childTnLst>
                              <p:par>
                                <p:cTn id="60" presetID="53" presetClass="entr" presetSubtype="16"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animEffect transition="in" filter="fade">
                                      <p:cBhvr>
                                        <p:cTn id="64" dur="500"/>
                                        <p:tgtEl>
                                          <p:spTgt spid="40"/>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down)">
                                      <p:cBhvr>
                                        <p:cTn id="6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33" grpId="0" bldLvl="0" animBg="1"/>
      <p:bldP spid="34" grpId="0" bldLvl="0" animBg="1"/>
      <p:bldP spid="35" grpId="0"/>
      <p:bldP spid="39" grpId="0" bldLvl="0" animBg="1"/>
      <p:bldP spid="40"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1124316"/>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副标题 2"/>
          <p:cNvSpPr txBox="1"/>
          <p:nvPr/>
        </p:nvSpPr>
        <p:spPr>
          <a:xfrm>
            <a:off x="5552908" y="5205589"/>
            <a:ext cx="1656607" cy="311539"/>
          </a:xfrm>
          <a:prstGeom prst="rect">
            <a:avLst/>
          </a:prstGeom>
          <a:ln>
            <a:solidFill>
              <a:schemeClr val="bg1"/>
            </a:solidFill>
          </a:ln>
        </p:spPr>
        <p:txBody>
          <a:bodyPr vert="horz" lIns="91463" tIns="45731" rIns="91463" bIns="45731" rtlCol="0">
            <a:normAutofit fontScale="97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smtClean="0">
                <a:solidFill>
                  <a:schemeClr val="bg1"/>
                </a:solidFill>
                <a:latin typeface="微软雅黑" panose="020B0503020204020204" charset="-122"/>
                <a:ea typeface="微软雅黑" panose="020B0503020204020204" charset="-122"/>
              </a:rPr>
              <a:t>汇报：张三</a:t>
            </a:r>
            <a:endParaRPr lang="zh-CN" altLang="en-US" sz="1600" dirty="0">
              <a:solidFill>
                <a:schemeClr val="bg1"/>
              </a:solidFill>
              <a:latin typeface="微软雅黑" panose="020B0503020204020204" charset="-122"/>
              <a:ea typeface="微软雅黑" panose="020B0503020204020204" charset="-122"/>
            </a:endParaRPr>
          </a:p>
        </p:txBody>
      </p:sp>
      <p:sp>
        <p:nvSpPr>
          <p:cNvPr id="10" name="Freeform 6"/>
          <p:cNvSpPr/>
          <p:nvPr/>
        </p:nvSpPr>
        <p:spPr bwMode="auto">
          <a:xfrm>
            <a:off x="5771074" y="1957381"/>
            <a:ext cx="653887" cy="4900855"/>
          </a:xfrm>
          <a:custGeom>
            <a:avLst/>
            <a:gdLst>
              <a:gd name="T0" fmla="*/ 182 w 260"/>
              <a:gd name="T1" fmla="*/ 130 h 1902"/>
              <a:gd name="T2" fmla="*/ 182 w 260"/>
              <a:gd name="T3" fmla="*/ 1902 h 1902"/>
              <a:gd name="T4" fmla="*/ 75 w 260"/>
              <a:gd name="T5" fmla="*/ 1902 h 1902"/>
              <a:gd name="T6" fmla="*/ 75 w 260"/>
              <a:gd name="T7" fmla="*/ 130 h 1902"/>
              <a:gd name="T8" fmla="*/ 0 w 260"/>
              <a:gd name="T9" fmla="*/ 130 h 1902"/>
              <a:gd name="T10" fmla="*/ 130 w 260"/>
              <a:gd name="T11" fmla="*/ 0 h 1902"/>
              <a:gd name="T12" fmla="*/ 260 w 260"/>
              <a:gd name="T13" fmla="*/ 130 h 1902"/>
              <a:gd name="T14" fmla="*/ 182 w 260"/>
              <a:gd name="T15" fmla="*/ 130 h 19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1902">
                <a:moveTo>
                  <a:pt x="182" y="130"/>
                </a:moveTo>
                <a:lnTo>
                  <a:pt x="182" y="1902"/>
                </a:lnTo>
                <a:lnTo>
                  <a:pt x="75" y="1902"/>
                </a:lnTo>
                <a:lnTo>
                  <a:pt x="75" y="130"/>
                </a:lnTo>
                <a:lnTo>
                  <a:pt x="0" y="130"/>
                </a:lnTo>
                <a:lnTo>
                  <a:pt x="130" y="0"/>
                </a:lnTo>
                <a:lnTo>
                  <a:pt x="260" y="130"/>
                </a:lnTo>
                <a:lnTo>
                  <a:pt x="182" y="130"/>
                </a:lnTo>
                <a:close/>
              </a:path>
            </a:pathLst>
          </a:custGeom>
          <a:solidFill>
            <a:schemeClr val="bg1">
              <a:lumMod val="75000"/>
            </a:schemeClr>
          </a:solidFill>
          <a:ln>
            <a:noFill/>
          </a:ln>
        </p:spPr>
        <p:txBody>
          <a:bodyPr vert="horz" wrap="square" lIns="91463" tIns="45731" rIns="91463" bIns="45731" numCol="1" anchor="t" anchorCtr="0" compatLnSpc="1"/>
          <a:lstStyle/>
          <a:p>
            <a:endParaRPr lang="zh-CN" altLang="en-US" dirty="0">
              <a:latin typeface="Avant GardeBook" pitchFamily="50" charset="0"/>
            </a:endParaRPr>
          </a:p>
        </p:txBody>
      </p:sp>
      <p:sp>
        <p:nvSpPr>
          <p:cNvPr id="11" name="Freeform 8"/>
          <p:cNvSpPr/>
          <p:nvPr/>
        </p:nvSpPr>
        <p:spPr bwMode="auto">
          <a:xfrm>
            <a:off x="4053362" y="3998740"/>
            <a:ext cx="2696026" cy="2859498"/>
          </a:xfrm>
          <a:custGeom>
            <a:avLst/>
            <a:gdLst>
              <a:gd name="T0" fmla="*/ 225 w 454"/>
              <a:gd name="T1" fmla="*/ 35 h 481"/>
              <a:gd name="T2" fmla="*/ 55 w 454"/>
              <a:gd name="T3" fmla="*/ 35 h 481"/>
              <a:gd name="T4" fmla="*/ 55 w 454"/>
              <a:gd name="T5" fmla="*/ 0 h 481"/>
              <a:gd name="T6" fmla="*/ 0 w 454"/>
              <a:gd name="T7" fmla="*/ 55 h 481"/>
              <a:gd name="T8" fmla="*/ 55 w 454"/>
              <a:gd name="T9" fmla="*/ 110 h 481"/>
              <a:gd name="T10" fmla="*/ 55 w 454"/>
              <a:gd name="T11" fmla="*/ 80 h 481"/>
              <a:gd name="T12" fmla="*/ 224 w 454"/>
              <a:gd name="T13" fmla="*/ 80 h 481"/>
              <a:gd name="T14" fmla="*/ 409 w 454"/>
              <a:gd name="T15" fmla="*/ 277 h 481"/>
              <a:gd name="T16" fmla="*/ 409 w 454"/>
              <a:gd name="T17" fmla="*/ 481 h 481"/>
              <a:gd name="T18" fmla="*/ 454 w 454"/>
              <a:gd name="T19" fmla="*/ 481 h 481"/>
              <a:gd name="T20" fmla="*/ 454 w 454"/>
              <a:gd name="T21" fmla="*/ 277 h 481"/>
              <a:gd name="T22" fmla="*/ 225 w 454"/>
              <a:gd name="T23" fmla="*/ 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4" h="481">
                <a:moveTo>
                  <a:pt x="225" y="35"/>
                </a:moveTo>
                <a:cubicBezTo>
                  <a:pt x="55" y="35"/>
                  <a:pt x="55" y="35"/>
                  <a:pt x="55" y="35"/>
                </a:cubicBezTo>
                <a:cubicBezTo>
                  <a:pt x="55" y="0"/>
                  <a:pt x="55" y="0"/>
                  <a:pt x="55" y="0"/>
                </a:cubicBezTo>
                <a:cubicBezTo>
                  <a:pt x="0" y="55"/>
                  <a:pt x="0" y="55"/>
                  <a:pt x="0" y="55"/>
                </a:cubicBezTo>
                <a:cubicBezTo>
                  <a:pt x="55" y="110"/>
                  <a:pt x="55" y="110"/>
                  <a:pt x="55" y="110"/>
                </a:cubicBezTo>
                <a:cubicBezTo>
                  <a:pt x="55" y="80"/>
                  <a:pt x="55" y="80"/>
                  <a:pt x="55" y="80"/>
                </a:cubicBezTo>
                <a:cubicBezTo>
                  <a:pt x="224" y="80"/>
                  <a:pt x="224" y="80"/>
                  <a:pt x="224" y="80"/>
                </a:cubicBezTo>
                <a:cubicBezTo>
                  <a:pt x="340" y="80"/>
                  <a:pt x="409" y="168"/>
                  <a:pt x="409" y="277"/>
                </a:cubicBezTo>
                <a:cubicBezTo>
                  <a:pt x="409" y="481"/>
                  <a:pt x="409" y="481"/>
                  <a:pt x="409" y="481"/>
                </a:cubicBezTo>
                <a:cubicBezTo>
                  <a:pt x="454" y="481"/>
                  <a:pt x="454" y="481"/>
                  <a:pt x="454" y="481"/>
                </a:cubicBezTo>
                <a:cubicBezTo>
                  <a:pt x="454" y="277"/>
                  <a:pt x="454" y="277"/>
                  <a:pt x="454" y="277"/>
                </a:cubicBezTo>
                <a:cubicBezTo>
                  <a:pt x="454" y="145"/>
                  <a:pt x="363" y="35"/>
                  <a:pt x="225" y="35"/>
                </a:cubicBezTo>
                <a:close/>
              </a:path>
            </a:pathLst>
          </a:custGeom>
          <a:solidFill>
            <a:srgbClr val="012060"/>
          </a:solidFill>
          <a:ln>
            <a:noFill/>
          </a:ln>
        </p:spPr>
        <p:txBody>
          <a:bodyPr vert="horz" wrap="square" lIns="91463" tIns="45731" rIns="91463" bIns="45731" numCol="1" anchor="t" anchorCtr="0" compatLnSpc="1"/>
          <a:lstStyle/>
          <a:p>
            <a:endParaRPr lang="zh-CN" altLang="en-US" dirty="0">
              <a:latin typeface="Avant GardeBook" pitchFamily="50" charset="0"/>
            </a:endParaRPr>
          </a:p>
        </p:txBody>
      </p:sp>
      <p:sp>
        <p:nvSpPr>
          <p:cNvPr id="12" name="Oval 9"/>
          <p:cNvSpPr>
            <a:spLocks noChangeArrowheads="1"/>
          </p:cNvSpPr>
          <p:nvPr/>
        </p:nvSpPr>
        <p:spPr bwMode="auto">
          <a:xfrm>
            <a:off x="4450725" y="2780128"/>
            <a:ext cx="980831" cy="978316"/>
          </a:xfrm>
          <a:prstGeom prst="ellipse">
            <a:avLst/>
          </a:prstGeom>
          <a:solidFill>
            <a:srgbClr val="012060"/>
          </a:solidFill>
          <a:ln>
            <a:noFill/>
          </a:ln>
        </p:spPr>
        <p:txBody>
          <a:bodyPr vert="horz" wrap="none" lIns="0" tIns="45731" rIns="0" bIns="45731" numCol="1" anchor="ctr" anchorCtr="0" compatLnSpc="1"/>
          <a:lstStyle/>
          <a:p>
            <a:pPr algn="ctr"/>
            <a:r>
              <a:rPr lang="en-US" altLang="zh-CN" sz="2000" dirty="0" smtClean="0">
                <a:solidFill>
                  <a:schemeClr val="bg1"/>
                </a:solidFill>
                <a:latin typeface="Impact MT Std" pitchFamily="34" charset="0"/>
              </a:rPr>
              <a:t>201</a:t>
            </a:r>
            <a:r>
              <a:rPr lang="en-US" sz="2000" dirty="0" smtClean="0">
                <a:solidFill>
                  <a:schemeClr val="bg1"/>
                </a:solidFill>
                <a:latin typeface="Impact MT Std" pitchFamily="34" charset="0"/>
              </a:rPr>
              <a:t>6</a:t>
            </a:r>
            <a:endParaRPr lang="en-US" sz="2000" dirty="0">
              <a:solidFill>
                <a:schemeClr val="bg1"/>
              </a:solidFill>
              <a:latin typeface="Impact MT Std" pitchFamily="34" charset="0"/>
            </a:endParaRPr>
          </a:p>
        </p:txBody>
      </p:sp>
      <p:sp>
        <p:nvSpPr>
          <p:cNvPr id="13" name="Oval 10"/>
          <p:cNvSpPr>
            <a:spLocks noChangeArrowheads="1"/>
          </p:cNvSpPr>
          <p:nvPr/>
        </p:nvSpPr>
        <p:spPr bwMode="auto">
          <a:xfrm>
            <a:off x="6756934" y="2780128"/>
            <a:ext cx="985860" cy="978316"/>
          </a:xfrm>
          <a:prstGeom prst="ellipse">
            <a:avLst/>
          </a:prstGeom>
          <a:solidFill>
            <a:srgbClr val="012060"/>
          </a:solidFill>
          <a:ln>
            <a:noFill/>
          </a:ln>
        </p:spPr>
        <p:txBody>
          <a:bodyPr vert="horz" wrap="none" lIns="0" tIns="45731" rIns="0" bIns="45731" numCol="1" anchor="ctr" anchorCtr="0" compatLnSpc="1"/>
          <a:lstStyle/>
          <a:p>
            <a:pPr algn="ctr"/>
            <a:r>
              <a:rPr lang="en-US" altLang="zh-CN" sz="2000" dirty="0" smtClean="0">
                <a:solidFill>
                  <a:schemeClr val="bg1"/>
                </a:solidFill>
                <a:latin typeface="Impact MT Std" pitchFamily="34" charset="0"/>
              </a:rPr>
              <a:t>20XX</a:t>
            </a:r>
            <a:endParaRPr lang="en-US" sz="2000" dirty="0">
              <a:solidFill>
                <a:schemeClr val="bg1"/>
              </a:solidFill>
              <a:latin typeface="Impact MT Std" pitchFamily="34" charset="0"/>
            </a:endParaRPr>
          </a:p>
        </p:txBody>
      </p:sp>
      <p:sp>
        <p:nvSpPr>
          <p:cNvPr id="14" name="TextBox 13"/>
          <p:cNvSpPr txBox="1"/>
          <p:nvPr/>
        </p:nvSpPr>
        <p:spPr>
          <a:xfrm>
            <a:off x="1198967" y="5204084"/>
            <a:ext cx="2636029" cy="803910"/>
          </a:xfrm>
          <a:prstGeom prst="rect">
            <a:avLst/>
          </a:prstGeom>
          <a:noFill/>
        </p:spPr>
        <p:txBody>
          <a:bodyPr wrap="square" rtlCol="0">
            <a:spAutoFit/>
          </a:bodyPr>
          <a:lstStyle/>
          <a:p>
            <a:pPr algn="r">
              <a:lnSpc>
                <a:spcPct val="130000"/>
              </a:lnSpc>
            </a:pPr>
            <a:r>
              <a:rPr lang="zh-CN" altLang="en-US"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200" dirty="0" smtClean="0">
                <a:solidFill>
                  <a:schemeClr val="tx1"/>
                </a:solidFill>
                <a:latin typeface="微软雅黑" panose="020B0503020204020204" charset="-122"/>
                <a:ea typeface="微软雅黑" panose="020B0503020204020204" charset="-122"/>
              </a:rPr>
              <a:t>。</a:t>
            </a:r>
          </a:p>
        </p:txBody>
      </p:sp>
      <p:sp>
        <p:nvSpPr>
          <p:cNvPr id="15" name="TextBox 14"/>
          <p:cNvSpPr txBox="1"/>
          <p:nvPr/>
        </p:nvSpPr>
        <p:spPr>
          <a:xfrm>
            <a:off x="1561481" y="4843952"/>
            <a:ext cx="2273517" cy="480060"/>
          </a:xfrm>
          <a:prstGeom prst="rect">
            <a:avLst/>
          </a:prstGeom>
          <a:noFill/>
        </p:spPr>
        <p:txBody>
          <a:bodyPr wrap="square" tIns="0" bIns="0" rtlCol="0" anchor="t">
            <a:spAutoFit/>
          </a:bodyPr>
          <a:lstStyle/>
          <a:p>
            <a:pPr algn="r">
              <a:lnSpc>
                <a:spcPct val="150000"/>
              </a:lnSpc>
            </a:pPr>
            <a:r>
              <a:rPr lang="zh-CN" altLang="en-US" dirty="0" smtClean="0">
                <a:solidFill>
                  <a:srgbClr val="012060"/>
                </a:solidFill>
                <a:latin typeface="微软雅黑" panose="020B0503020204020204" charset="-122"/>
                <a:ea typeface="微软雅黑" panose="020B0503020204020204" charset="-122"/>
                <a:cs typeface="华文黑体" pitchFamily="2" charset="-122"/>
              </a:rPr>
              <a:t>此处添加标题</a:t>
            </a:r>
          </a:p>
        </p:txBody>
      </p:sp>
      <p:sp>
        <p:nvSpPr>
          <p:cNvPr id="16" name="TextBox 15"/>
          <p:cNvSpPr txBox="1"/>
          <p:nvPr/>
        </p:nvSpPr>
        <p:spPr>
          <a:xfrm>
            <a:off x="1198967" y="1771759"/>
            <a:ext cx="2636029" cy="803910"/>
          </a:xfrm>
          <a:prstGeom prst="rect">
            <a:avLst/>
          </a:prstGeom>
          <a:noFill/>
        </p:spPr>
        <p:txBody>
          <a:bodyPr wrap="square" rtlCol="0">
            <a:spAutoFit/>
          </a:bodyPr>
          <a:lstStyle/>
          <a:p>
            <a:pPr algn="r">
              <a:lnSpc>
                <a:spcPct val="130000"/>
              </a:lnSpc>
            </a:pPr>
            <a:r>
              <a:rPr lang="zh-CN" altLang="en-US"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200" dirty="0" smtClean="0">
                <a:solidFill>
                  <a:schemeClr val="tx1"/>
                </a:solidFill>
                <a:latin typeface="微软雅黑" panose="020B0503020204020204" charset="-122"/>
                <a:ea typeface="微软雅黑" panose="020B0503020204020204" charset="-122"/>
              </a:rPr>
              <a:t>。</a:t>
            </a:r>
          </a:p>
        </p:txBody>
      </p:sp>
      <p:sp>
        <p:nvSpPr>
          <p:cNvPr id="17" name="TextBox 16"/>
          <p:cNvSpPr txBox="1"/>
          <p:nvPr/>
        </p:nvSpPr>
        <p:spPr>
          <a:xfrm>
            <a:off x="1775178" y="1411627"/>
            <a:ext cx="2059820" cy="480060"/>
          </a:xfrm>
          <a:prstGeom prst="rect">
            <a:avLst/>
          </a:prstGeom>
          <a:noFill/>
        </p:spPr>
        <p:txBody>
          <a:bodyPr wrap="square" tIns="0" bIns="0" rtlCol="0" anchor="t">
            <a:spAutoFit/>
          </a:bodyPr>
          <a:lstStyle/>
          <a:p>
            <a:pPr algn="r">
              <a:lnSpc>
                <a:spcPct val="150000"/>
              </a:lnSpc>
            </a:pPr>
            <a:r>
              <a:rPr lang="zh-CN" altLang="en-US" dirty="0" smtClean="0">
                <a:solidFill>
                  <a:srgbClr val="012060"/>
                </a:solidFill>
                <a:latin typeface="微软雅黑" panose="020B0503020204020204" charset="-122"/>
                <a:ea typeface="微软雅黑" panose="020B0503020204020204" charset="-122"/>
                <a:cs typeface="华文黑体" pitchFamily="2" charset="-122"/>
              </a:rPr>
              <a:t>点击添加标题</a:t>
            </a:r>
          </a:p>
        </p:txBody>
      </p:sp>
      <p:graphicFrame>
        <p:nvGraphicFramePr>
          <p:cNvPr id="18" name="图表 17"/>
          <p:cNvGraphicFramePr/>
          <p:nvPr/>
        </p:nvGraphicFramePr>
        <p:xfrm>
          <a:off x="910862" y="2778504"/>
          <a:ext cx="2924136" cy="1988857"/>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a:off x="8303282" y="5204084"/>
            <a:ext cx="2636029" cy="803910"/>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200" dirty="0" smtClean="0">
                <a:solidFill>
                  <a:schemeClr val="tx1"/>
                </a:solidFill>
                <a:latin typeface="微软雅黑" panose="020B0503020204020204" charset="-122"/>
                <a:ea typeface="微软雅黑" panose="020B0503020204020204" charset="-122"/>
              </a:rPr>
              <a:t>。</a:t>
            </a:r>
          </a:p>
        </p:txBody>
      </p:sp>
      <p:sp>
        <p:nvSpPr>
          <p:cNvPr id="20" name="TextBox 19"/>
          <p:cNvSpPr txBox="1"/>
          <p:nvPr/>
        </p:nvSpPr>
        <p:spPr>
          <a:xfrm>
            <a:off x="8303282" y="4843952"/>
            <a:ext cx="2333518" cy="480060"/>
          </a:xfrm>
          <a:prstGeom prst="rect">
            <a:avLst/>
          </a:prstGeom>
          <a:noFill/>
        </p:spPr>
        <p:txBody>
          <a:bodyPr wrap="square" tIns="0" bIns="0" rtlCol="0" anchor="t">
            <a:spAutoFit/>
          </a:bodyPr>
          <a:lstStyle/>
          <a:p>
            <a:pPr>
              <a:lnSpc>
                <a:spcPct val="150000"/>
              </a:lnSpc>
            </a:pPr>
            <a:r>
              <a:rPr lang="zh-CN" altLang="en-US" dirty="0" smtClean="0">
                <a:solidFill>
                  <a:srgbClr val="012060"/>
                </a:solidFill>
                <a:latin typeface="微软雅黑" panose="020B0503020204020204" charset="-122"/>
                <a:ea typeface="微软雅黑" panose="020B0503020204020204" charset="-122"/>
                <a:cs typeface="华文黑体" pitchFamily="2" charset="-122"/>
              </a:rPr>
              <a:t>点击添加标题</a:t>
            </a:r>
          </a:p>
        </p:txBody>
      </p:sp>
      <p:sp>
        <p:nvSpPr>
          <p:cNvPr id="21" name="TextBox 20"/>
          <p:cNvSpPr txBox="1"/>
          <p:nvPr/>
        </p:nvSpPr>
        <p:spPr>
          <a:xfrm>
            <a:off x="8303282" y="1771759"/>
            <a:ext cx="2636029" cy="803910"/>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200" dirty="0" smtClean="0">
                <a:solidFill>
                  <a:schemeClr val="tx1"/>
                </a:solidFill>
                <a:latin typeface="微软雅黑" panose="020B0503020204020204" charset="-122"/>
                <a:ea typeface="微软雅黑" panose="020B0503020204020204" charset="-122"/>
              </a:rPr>
              <a:t>。</a:t>
            </a:r>
          </a:p>
        </p:txBody>
      </p:sp>
      <p:sp>
        <p:nvSpPr>
          <p:cNvPr id="22" name="TextBox 21"/>
          <p:cNvSpPr txBox="1"/>
          <p:nvPr/>
        </p:nvSpPr>
        <p:spPr>
          <a:xfrm>
            <a:off x="8303281" y="1411627"/>
            <a:ext cx="2187084" cy="480060"/>
          </a:xfrm>
          <a:prstGeom prst="rect">
            <a:avLst/>
          </a:prstGeom>
          <a:noFill/>
        </p:spPr>
        <p:txBody>
          <a:bodyPr wrap="square" tIns="0" bIns="0" rtlCol="0" anchor="t">
            <a:spAutoFit/>
          </a:bodyPr>
          <a:lstStyle/>
          <a:p>
            <a:pPr>
              <a:lnSpc>
                <a:spcPct val="150000"/>
              </a:lnSpc>
            </a:pPr>
            <a:r>
              <a:rPr lang="zh-CN" altLang="en-US" dirty="0" smtClean="0">
                <a:solidFill>
                  <a:srgbClr val="012060"/>
                </a:solidFill>
                <a:latin typeface="微软雅黑" panose="020B0503020204020204" charset="-122"/>
                <a:ea typeface="微软雅黑" panose="020B0503020204020204" charset="-122"/>
                <a:cs typeface="华文黑体" pitchFamily="2" charset="-122"/>
              </a:rPr>
              <a:t>点击添加标题</a:t>
            </a:r>
          </a:p>
        </p:txBody>
      </p:sp>
      <p:graphicFrame>
        <p:nvGraphicFramePr>
          <p:cNvPr id="23" name="图表 22"/>
          <p:cNvGraphicFramePr/>
          <p:nvPr/>
        </p:nvGraphicFramePr>
        <p:xfrm>
          <a:off x="8231254" y="2778504"/>
          <a:ext cx="2924136" cy="1988857"/>
        </p:xfrm>
        <a:graphic>
          <a:graphicData uri="http://schemas.openxmlformats.org/drawingml/2006/chart">
            <c:chart xmlns:c="http://schemas.openxmlformats.org/drawingml/2006/chart" xmlns:r="http://schemas.openxmlformats.org/officeDocument/2006/relationships" r:id="rId3"/>
          </a:graphicData>
        </a:graphic>
      </p:graphicFrame>
      <p:sp>
        <p:nvSpPr>
          <p:cNvPr id="24" name="Freeform 7"/>
          <p:cNvSpPr/>
          <p:nvPr/>
        </p:nvSpPr>
        <p:spPr bwMode="auto">
          <a:xfrm>
            <a:off x="5444131" y="3998740"/>
            <a:ext cx="2696026" cy="2859498"/>
          </a:xfrm>
          <a:custGeom>
            <a:avLst/>
            <a:gdLst>
              <a:gd name="T0" fmla="*/ 229 w 454"/>
              <a:gd name="T1" fmla="*/ 35 h 481"/>
              <a:gd name="T2" fmla="*/ 399 w 454"/>
              <a:gd name="T3" fmla="*/ 35 h 481"/>
              <a:gd name="T4" fmla="*/ 399 w 454"/>
              <a:gd name="T5" fmla="*/ 0 h 481"/>
              <a:gd name="T6" fmla="*/ 454 w 454"/>
              <a:gd name="T7" fmla="*/ 55 h 481"/>
              <a:gd name="T8" fmla="*/ 399 w 454"/>
              <a:gd name="T9" fmla="*/ 110 h 481"/>
              <a:gd name="T10" fmla="*/ 399 w 454"/>
              <a:gd name="T11" fmla="*/ 80 h 481"/>
              <a:gd name="T12" fmla="*/ 230 w 454"/>
              <a:gd name="T13" fmla="*/ 80 h 481"/>
              <a:gd name="T14" fmla="*/ 45 w 454"/>
              <a:gd name="T15" fmla="*/ 277 h 481"/>
              <a:gd name="T16" fmla="*/ 45 w 454"/>
              <a:gd name="T17" fmla="*/ 481 h 481"/>
              <a:gd name="T18" fmla="*/ 0 w 454"/>
              <a:gd name="T19" fmla="*/ 481 h 481"/>
              <a:gd name="T20" fmla="*/ 0 w 454"/>
              <a:gd name="T21" fmla="*/ 277 h 481"/>
              <a:gd name="T22" fmla="*/ 229 w 454"/>
              <a:gd name="T23" fmla="*/ 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4" h="481">
                <a:moveTo>
                  <a:pt x="229" y="35"/>
                </a:moveTo>
                <a:cubicBezTo>
                  <a:pt x="399" y="35"/>
                  <a:pt x="399" y="35"/>
                  <a:pt x="399" y="35"/>
                </a:cubicBezTo>
                <a:cubicBezTo>
                  <a:pt x="399" y="0"/>
                  <a:pt x="399" y="0"/>
                  <a:pt x="399" y="0"/>
                </a:cubicBezTo>
                <a:cubicBezTo>
                  <a:pt x="454" y="55"/>
                  <a:pt x="454" y="55"/>
                  <a:pt x="454" y="55"/>
                </a:cubicBezTo>
                <a:cubicBezTo>
                  <a:pt x="399" y="110"/>
                  <a:pt x="399" y="110"/>
                  <a:pt x="399" y="110"/>
                </a:cubicBezTo>
                <a:cubicBezTo>
                  <a:pt x="399" y="80"/>
                  <a:pt x="399" y="80"/>
                  <a:pt x="399" y="80"/>
                </a:cubicBezTo>
                <a:cubicBezTo>
                  <a:pt x="230" y="80"/>
                  <a:pt x="230" y="80"/>
                  <a:pt x="230" y="80"/>
                </a:cubicBezTo>
                <a:cubicBezTo>
                  <a:pt x="114" y="80"/>
                  <a:pt x="45" y="168"/>
                  <a:pt x="45" y="277"/>
                </a:cubicBezTo>
                <a:cubicBezTo>
                  <a:pt x="45" y="481"/>
                  <a:pt x="45" y="481"/>
                  <a:pt x="45" y="481"/>
                </a:cubicBezTo>
                <a:cubicBezTo>
                  <a:pt x="0" y="481"/>
                  <a:pt x="0" y="481"/>
                  <a:pt x="0" y="481"/>
                </a:cubicBezTo>
                <a:cubicBezTo>
                  <a:pt x="0" y="277"/>
                  <a:pt x="0" y="277"/>
                  <a:pt x="0" y="277"/>
                </a:cubicBezTo>
                <a:cubicBezTo>
                  <a:pt x="0" y="145"/>
                  <a:pt x="90" y="35"/>
                  <a:pt x="229" y="35"/>
                </a:cubicBezTo>
                <a:close/>
              </a:path>
            </a:pathLst>
          </a:custGeom>
          <a:solidFill>
            <a:srgbClr val="012060"/>
          </a:solidFill>
          <a:ln>
            <a:noFill/>
          </a:ln>
        </p:spPr>
        <p:txBody>
          <a:bodyPr vert="horz" wrap="square" lIns="91463" tIns="45731" rIns="91463" bIns="45731" numCol="1" anchor="t" anchorCtr="0" compatLnSpc="1"/>
          <a:lstStyle/>
          <a:p>
            <a:endParaRPr lang="zh-CN" altLang="en-US" dirty="0">
              <a:latin typeface="Avant GardeBook" pitchFamily="50" charset="0"/>
            </a:endParaRPr>
          </a:p>
        </p:txBody>
      </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par>
                                <p:cTn id="17" presetID="45" presetClass="entr" presetSubtype="0" fill="hold" grpId="0" nodeType="withEffect">
                                  <p:stCondLst>
                                    <p:cond delay="3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ppt_w</p:attrName>
                                        </p:attrNameLst>
                                      </p:cBhvr>
                                      <p:tavLst>
                                        <p:tav tm="0" fmla="#ppt_w*sin(2.5*pi*$)">
                                          <p:val>
                                            <p:fltVal val="0"/>
                                          </p:val>
                                        </p:tav>
                                        <p:tav tm="100000">
                                          <p:val>
                                            <p:fltVal val="1"/>
                                          </p:val>
                                        </p:tav>
                                      </p:tavLst>
                                    </p:anim>
                                    <p:anim calcmode="lin" valueType="num">
                                      <p:cBhvr>
                                        <p:cTn id="21"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12" presetClass="entr" presetSubtype="2"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p:tgtEl>
                                          <p:spTgt spid="17"/>
                                        </p:tgtEl>
                                        <p:attrNameLst>
                                          <p:attrName>ppt_x</p:attrName>
                                        </p:attrNameLst>
                                      </p:cBhvr>
                                      <p:tavLst>
                                        <p:tav tm="0">
                                          <p:val>
                                            <p:strVal val="#ppt_x+#ppt_w*1.125000"/>
                                          </p:val>
                                        </p:tav>
                                        <p:tav tm="100000">
                                          <p:val>
                                            <p:strVal val="#ppt_x"/>
                                          </p:val>
                                        </p:tav>
                                      </p:tavLst>
                                    </p:anim>
                                    <p:animEffect transition="in" filter="wipe(left)">
                                      <p:cBhvr>
                                        <p:cTn id="27" dur="500"/>
                                        <p:tgtEl>
                                          <p:spTgt spid="17"/>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left)">
                                      <p:cBhvr>
                                        <p:cTn id="31" dur="500"/>
                                        <p:tgtEl>
                                          <p:spTgt spid="16"/>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par>
                                <p:cTn id="36" presetID="45" presetClass="entr" presetSubtype="0" fill="hold" grpId="0" nodeType="withEffect">
                                  <p:stCondLst>
                                    <p:cond delay="3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anim calcmode="lin" valueType="num">
                                      <p:cBhvr>
                                        <p:cTn id="39" dur="500" fill="hold"/>
                                        <p:tgtEl>
                                          <p:spTgt spid="13"/>
                                        </p:tgtEl>
                                        <p:attrNameLst>
                                          <p:attrName>ppt_w</p:attrName>
                                        </p:attrNameLst>
                                      </p:cBhvr>
                                      <p:tavLst>
                                        <p:tav tm="0" fmla="#ppt_w*sin(2.5*pi*$)">
                                          <p:val>
                                            <p:fltVal val="0"/>
                                          </p:val>
                                        </p:tav>
                                        <p:tav tm="100000">
                                          <p:val>
                                            <p:fltVal val="1"/>
                                          </p:val>
                                        </p:tav>
                                      </p:tavLst>
                                    </p:anim>
                                    <p:anim calcmode="lin" valueType="num">
                                      <p:cBhvr>
                                        <p:cTn id="40"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2" presetClass="entr" presetSubtype="8"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p:tgtEl>
                                          <p:spTgt spid="22"/>
                                        </p:tgtEl>
                                        <p:attrNameLst>
                                          <p:attrName>ppt_x</p:attrName>
                                        </p:attrNameLst>
                                      </p:cBhvr>
                                      <p:tavLst>
                                        <p:tav tm="0">
                                          <p:val>
                                            <p:strVal val="#ppt_x-#ppt_w*1.125000"/>
                                          </p:val>
                                        </p:tav>
                                        <p:tav tm="100000">
                                          <p:val>
                                            <p:strVal val="#ppt_x"/>
                                          </p:val>
                                        </p:tav>
                                      </p:tavLst>
                                    </p:anim>
                                    <p:animEffect transition="in" filter="wipe(right)">
                                      <p:cBhvr>
                                        <p:cTn id="46" dur="500"/>
                                        <p:tgtEl>
                                          <p:spTgt spid="22"/>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p:tgtEl>
                                          <p:spTgt spid="21"/>
                                        </p:tgtEl>
                                        <p:attrNameLst>
                                          <p:attrName>ppt_x</p:attrName>
                                        </p:attrNameLst>
                                      </p:cBhvr>
                                      <p:tavLst>
                                        <p:tav tm="0">
                                          <p:val>
                                            <p:strVal val="#ppt_x-#ppt_w*1.125000"/>
                                          </p:val>
                                        </p:tav>
                                        <p:tav tm="100000">
                                          <p:val>
                                            <p:strVal val="#ppt_x"/>
                                          </p:val>
                                        </p:tav>
                                      </p:tavLst>
                                    </p:anim>
                                    <p:animEffect transition="in" filter="wipe(right)">
                                      <p:cBhvr>
                                        <p:cTn id="50" dur="500"/>
                                        <p:tgtEl>
                                          <p:spTgt spid="21"/>
                                        </p:tgtEl>
                                      </p:cBhvr>
                                    </p:animEffect>
                                  </p:childTnLst>
                                </p:cTn>
                              </p:par>
                            </p:childTnLst>
                          </p:cTn>
                        </p:par>
                        <p:par>
                          <p:cTn id="51" fill="hold">
                            <p:stCondLst>
                              <p:cond delay="500"/>
                            </p:stCondLst>
                            <p:childTnLst>
                              <p:par>
                                <p:cTn id="52" presetID="42" presetClass="entr" presetSubtype="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1000"/>
                                        <p:tgtEl>
                                          <p:spTgt spid="15"/>
                                        </p:tgtEl>
                                      </p:cBhvr>
                                    </p:animEffect>
                                    <p:anim calcmode="lin" valueType="num">
                                      <p:cBhvr>
                                        <p:cTn id="55" dur="1000" fill="hold"/>
                                        <p:tgtEl>
                                          <p:spTgt spid="15"/>
                                        </p:tgtEl>
                                        <p:attrNameLst>
                                          <p:attrName>ppt_x</p:attrName>
                                        </p:attrNameLst>
                                      </p:cBhvr>
                                      <p:tavLst>
                                        <p:tav tm="0">
                                          <p:val>
                                            <p:strVal val="#ppt_x"/>
                                          </p:val>
                                        </p:tav>
                                        <p:tav tm="100000">
                                          <p:val>
                                            <p:strVal val="#ppt_x"/>
                                          </p:val>
                                        </p:tav>
                                      </p:tavLst>
                                    </p:anim>
                                    <p:anim calcmode="lin" valueType="num">
                                      <p:cBhvr>
                                        <p:cTn id="56" dur="1000" fill="hold"/>
                                        <p:tgtEl>
                                          <p:spTgt spid="1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anim calcmode="lin" valueType="num">
                                      <p:cBhvr>
                                        <p:cTn id="65" dur="1000" fill="hold"/>
                                        <p:tgtEl>
                                          <p:spTgt spid="20"/>
                                        </p:tgtEl>
                                        <p:attrNameLst>
                                          <p:attrName>ppt_x</p:attrName>
                                        </p:attrNameLst>
                                      </p:cBhvr>
                                      <p:tavLst>
                                        <p:tav tm="0">
                                          <p:val>
                                            <p:strVal val="#ppt_x"/>
                                          </p:val>
                                        </p:tav>
                                        <p:tav tm="100000">
                                          <p:val>
                                            <p:strVal val="#ppt_x"/>
                                          </p:val>
                                        </p:tav>
                                      </p:tavLst>
                                    </p:anim>
                                    <p:anim calcmode="lin" valueType="num">
                                      <p:cBhvr>
                                        <p:cTn id="66" dur="100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1000"/>
                                        <p:tgtEl>
                                          <p:spTgt spid="19"/>
                                        </p:tgtEl>
                                      </p:cBhvr>
                                    </p:animEffect>
                                    <p:anim calcmode="lin" valueType="num">
                                      <p:cBhvr>
                                        <p:cTn id="70" dur="1000" fill="hold"/>
                                        <p:tgtEl>
                                          <p:spTgt spid="19"/>
                                        </p:tgtEl>
                                        <p:attrNameLst>
                                          <p:attrName>ppt_x</p:attrName>
                                        </p:attrNameLst>
                                      </p:cBhvr>
                                      <p:tavLst>
                                        <p:tav tm="0">
                                          <p:val>
                                            <p:strVal val="#ppt_x"/>
                                          </p:val>
                                        </p:tav>
                                        <p:tav tm="100000">
                                          <p:val>
                                            <p:strVal val="#ppt_x"/>
                                          </p:val>
                                        </p:tav>
                                      </p:tavLst>
                                    </p:anim>
                                    <p:anim calcmode="lin" valueType="num">
                                      <p:cBhvr>
                                        <p:cTn id="71" dur="1000" fill="hold"/>
                                        <p:tgtEl>
                                          <p:spTgt spid="19"/>
                                        </p:tgtEl>
                                        <p:attrNameLst>
                                          <p:attrName>ppt_y</p:attrName>
                                        </p:attrNameLst>
                                      </p:cBhvr>
                                      <p:tavLst>
                                        <p:tav tm="0">
                                          <p:val>
                                            <p:strVal val="#ppt_y+.1"/>
                                          </p:val>
                                        </p:tav>
                                        <p:tav tm="100000">
                                          <p:val>
                                            <p:strVal val="#ppt_y"/>
                                          </p:val>
                                        </p:tav>
                                      </p:tavLst>
                                    </p:anim>
                                  </p:childTnLst>
                                </p:cTn>
                              </p:par>
                              <p:par>
                                <p:cTn id="72" presetID="22" presetClass="entr" presetSubtype="4" fill="hold" grpId="0" nodeType="with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down)">
                                      <p:cBhvr>
                                        <p:cTn id="7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bldLvl="0" animBg="1"/>
      <p:bldP spid="11" grpId="0" bldLvl="0" animBg="1"/>
      <p:bldP spid="12" grpId="0" bldLvl="0" animBg="1"/>
      <p:bldP spid="13" grpId="0" bldLvl="0" animBg="1"/>
      <p:bldP spid="14" grpId="0"/>
      <p:bldP spid="15" grpId="0"/>
      <p:bldP spid="16" grpId="0"/>
      <p:bldP spid="17" grpId="0"/>
      <p:bldGraphic spid="18" grpId="0">
        <p:bldAsOne/>
      </p:bldGraphic>
      <p:bldP spid="19" grpId="0"/>
      <p:bldP spid="20" grpId="0"/>
      <p:bldP spid="21" grpId="0"/>
      <p:bldP spid="22" grpId="0"/>
      <p:bldGraphic spid="23" grpId="0">
        <p:bldAsOne/>
      </p:bldGraphic>
      <p:bldP spid="24" grpId="0" bldLvl="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Freeform 6"/>
          <p:cNvSpPr/>
          <p:nvPr/>
        </p:nvSpPr>
        <p:spPr bwMode="auto">
          <a:xfrm rot="2700000">
            <a:off x="2153262" y="2129273"/>
            <a:ext cx="2533173" cy="254151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gradFill>
            <a:gsLst>
              <a:gs pos="0">
                <a:srgbClr val="007BD3"/>
              </a:gs>
              <a:gs pos="100000">
                <a:srgbClr val="034373"/>
              </a:gs>
            </a:gsLst>
            <a:lin ang="135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charset="-122"/>
            </a:endParaRPr>
          </a:p>
        </p:txBody>
      </p:sp>
      <p:sp>
        <p:nvSpPr>
          <p:cNvPr id="84" name="Freeform 7"/>
          <p:cNvSpPr/>
          <p:nvPr/>
        </p:nvSpPr>
        <p:spPr bwMode="auto">
          <a:xfrm rot="2700000">
            <a:off x="4247156" y="3881176"/>
            <a:ext cx="2049990" cy="2056739"/>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solidFill>
            <a:srgbClr val="012060"/>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charset="-122"/>
            </a:endParaRPr>
          </a:p>
        </p:txBody>
      </p:sp>
      <p:sp>
        <p:nvSpPr>
          <p:cNvPr id="85" name="Freeform 5"/>
          <p:cNvSpPr/>
          <p:nvPr/>
        </p:nvSpPr>
        <p:spPr bwMode="auto">
          <a:xfrm rot="2700000">
            <a:off x="4601494" y="1706729"/>
            <a:ext cx="1341316" cy="134563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rgbClr val="012060"/>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charset="-122"/>
            </a:endParaRPr>
          </a:p>
        </p:txBody>
      </p:sp>
      <p:sp>
        <p:nvSpPr>
          <p:cNvPr id="86" name="矩形 85"/>
          <p:cNvSpPr/>
          <p:nvPr/>
        </p:nvSpPr>
        <p:spPr>
          <a:xfrm>
            <a:off x="7341475" y="3030697"/>
            <a:ext cx="4158235"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a:t>
            </a:r>
            <a:r>
              <a:rPr lang="zh-CN" altLang="en-US" sz="1400" dirty="0" smtClean="0">
                <a:latin typeface="微软雅黑" panose="020B0503020204020204" charset="-122"/>
                <a:ea typeface="微软雅黑" panose="020B0503020204020204" charset="-122"/>
              </a:rPr>
              <a:t>内容</a:t>
            </a:r>
            <a:endParaRPr lang="zh-CN" altLang="en-US" sz="1400" dirty="0">
              <a:latin typeface="微软雅黑" panose="020B0503020204020204" charset="-122"/>
              <a:ea typeface="微软雅黑" panose="020B0503020204020204" charset="-122"/>
            </a:endParaRPr>
          </a:p>
        </p:txBody>
      </p:sp>
      <p:sp>
        <p:nvSpPr>
          <p:cNvPr id="87" name="矩形 86"/>
          <p:cNvSpPr/>
          <p:nvPr/>
        </p:nvSpPr>
        <p:spPr>
          <a:xfrm>
            <a:off x="6071755" y="1687862"/>
            <a:ext cx="4158235"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a:t>
            </a:r>
            <a:r>
              <a:rPr lang="zh-CN" altLang="en-US" sz="1400" dirty="0" smtClean="0">
                <a:latin typeface="微软雅黑" panose="020B0503020204020204" charset="-122"/>
                <a:ea typeface="微软雅黑" panose="020B0503020204020204" charset="-122"/>
              </a:rPr>
              <a:t>内容</a:t>
            </a:r>
            <a:endParaRPr lang="zh-CN" altLang="en-US" sz="1400" dirty="0">
              <a:latin typeface="微软雅黑" panose="020B0503020204020204" charset="-122"/>
              <a:ea typeface="微软雅黑" panose="020B0503020204020204" charset="-122"/>
            </a:endParaRPr>
          </a:p>
        </p:txBody>
      </p:sp>
      <p:sp>
        <p:nvSpPr>
          <p:cNvPr id="88" name="矩形 87"/>
          <p:cNvSpPr/>
          <p:nvPr/>
        </p:nvSpPr>
        <p:spPr>
          <a:xfrm>
            <a:off x="6414655" y="4670817"/>
            <a:ext cx="4158235"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a:t>
            </a:r>
            <a:r>
              <a:rPr lang="zh-CN" altLang="en-US" sz="1400" dirty="0" smtClean="0">
                <a:latin typeface="微软雅黑" panose="020B0503020204020204" charset="-122"/>
                <a:ea typeface="微软雅黑" panose="020B0503020204020204" charset="-122"/>
              </a:rPr>
              <a:t>内容</a:t>
            </a:r>
            <a:endParaRPr lang="zh-CN" altLang="en-US" sz="1400" dirty="0">
              <a:latin typeface="微软雅黑" panose="020B0503020204020204" charset="-122"/>
              <a:ea typeface="微软雅黑" panose="020B0503020204020204" charset="-122"/>
            </a:endParaRPr>
          </a:p>
        </p:txBody>
      </p:sp>
      <p:sp>
        <p:nvSpPr>
          <p:cNvPr id="89" name="矩形 88"/>
          <p:cNvSpPr/>
          <p:nvPr/>
        </p:nvSpPr>
        <p:spPr>
          <a:xfrm>
            <a:off x="767942" y="4737493"/>
            <a:ext cx="3291395" cy="95948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a:t>
            </a:r>
            <a:r>
              <a:rPr lang="zh-CN" altLang="en-US" sz="1400" dirty="0" smtClean="0">
                <a:latin typeface="微软雅黑" panose="020B0503020204020204" charset="-122"/>
                <a:ea typeface="微软雅黑" panose="020B0503020204020204" charset="-122"/>
              </a:rPr>
              <a:t>内容</a:t>
            </a:r>
            <a:endParaRPr lang="zh-CN" altLang="en-US" sz="1400" dirty="0">
              <a:latin typeface="微软雅黑" panose="020B0503020204020204" charset="-122"/>
              <a:ea typeface="微软雅黑" panose="020B0503020204020204" charset="-122"/>
            </a:endParaRPr>
          </a:p>
        </p:txBody>
      </p:sp>
      <p:grpSp>
        <p:nvGrpSpPr>
          <p:cNvPr id="90" name="Group 93"/>
          <p:cNvGrpSpPr>
            <a:grpSpLocks noChangeAspect="1"/>
          </p:cNvGrpSpPr>
          <p:nvPr/>
        </p:nvGrpSpPr>
        <p:grpSpPr bwMode="auto">
          <a:xfrm>
            <a:off x="4526363" y="3244186"/>
            <a:ext cx="366005" cy="341010"/>
            <a:chOff x="2775" y="2062"/>
            <a:chExt cx="205" cy="191"/>
          </a:xfrm>
          <a:solidFill>
            <a:schemeClr val="bg1"/>
          </a:solidFill>
        </p:grpSpPr>
        <p:sp>
          <p:nvSpPr>
            <p:cNvPr id="91" name="Freeform 95"/>
            <p:cNvSpPr/>
            <p:nvPr/>
          </p:nvSpPr>
          <p:spPr bwMode="auto">
            <a:xfrm>
              <a:off x="2775" y="2062"/>
              <a:ext cx="205" cy="160"/>
            </a:xfrm>
            <a:custGeom>
              <a:avLst/>
              <a:gdLst>
                <a:gd name="T0" fmla="*/ 67 w 85"/>
                <a:gd name="T1" fmla="*/ 19 h 66"/>
                <a:gd name="T2" fmla="*/ 63 w 85"/>
                <a:gd name="T3" fmla="*/ 23 h 66"/>
                <a:gd name="T4" fmla="*/ 30 w 85"/>
                <a:gd name="T5" fmla="*/ 53 h 66"/>
                <a:gd name="T6" fmla="*/ 28 w 85"/>
                <a:gd name="T7" fmla="*/ 54 h 66"/>
                <a:gd name="T8" fmla="*/ 1 w 85"/>
                <a:gd name="T9" fmla="*/ 45 h 66"/>
                <a:gd name="T10" fmla="*/ 0 w 85"/>
                <a:gd name="T11" fmla="*/ 44 h 66"/>
                <a:gd name="T12" fmla="*/ 1 w 85"/>
                <a:gd name="T13" fmla="*/ 43 h 66"/>
                <a:gd name="T14" fmla="*/ 14 w 85"/>
                <a:gd name="T15" fmla="*/ 36 h 66"/>
                <a:gd name="T16" fmla="*/ 84 w 85"/>
                <a:gd name="T17" fmla="*/ 1 h 66"/>
                <a:gd name="T18" fmla="*/ 84 w 85"/>
                <a:gd name="T19" fmla="*/ 1 h 66"/>
                <a:gd name="T20" fmla="*/ 85 w 85"/>
                <a:gd name="T21" fmla="*/ 2 h 66"/>
                <a:gd name="T22" fmla="*/ 85 w 85"/>
                <a:gd name="T23" fmla="*/ 3 h 66"/>
                <a:gd name="T24" fmla="*/ 71 w 85"/>
                <a:gd name="T25" fmla="*/ 62 h 66"/>
                <a:gd name="T26" fmla="*/ 70 w 85"/>
                <a:gd name="T27" fmla="*/ 65 h 66"/>
                <a:gd name="T28" fmla="*/ 68 w 85"/>
                <a:gd name="T29" fmla="*/ 66 h 66"/>
                <a:gd name="T30" fmla="*/ 38 w 85"/>
                <a:gd name="T31" fmla="*/ 57 h 66"/>
                <a:gd name="T32" fmla="*/ 37 w 85"/>
                <a:gd name="T33" fmla="*/ 56 h 66"/>
                <a:gd name="T34" fmla="*/ 37 w 85"/>
                <a:gd name="T35" fmla="*/ 55 h 66"/>
                <a:gd name="T36" fmla="*/ 45 w 85"/>
                <a:gd name="T37" fmla="*/ 46 h 66"/>
                <a:gd name="T38" fmla="*/ 67 w 85"/>
                <a:gd name="T39" fmla="*/ 20 h 66"/>
                <a:gd name="T40" fmla="*/ 67 w 85"/>
                <a:gd name="T41" fmla="*/ 20 h 66"/>
                <a:gd name="T42" fmla="*/ 67 w 85"/>
                <a:gd name="T43" fmla="*/ 1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66">
                  <a:moveTo>
                    <a:pt x="67" y="19"/>
                  </a:moveTo>
                  <a:cubicBezTo>
                    <a:pt x="66" y="21"/>
                    <a:pt x="65" y="22"/>
                    <a:pt x="63" y="23"/>
                  </a:cubicBezTo>
                  <a:cubicBezTo>
                    <a:pt x="52" y="33"/>
                    <a:pt x="41" y="43"/>
                    <a:pt x="30" y="53"/>
                  </a:cubicBezTo>
                  <a:cubicBezTo>
                    <a:pt x="29" y="54"/>
                    <a:pt x="29" y="54"/>
                    <a:pt x="28" y="54"/>
                  </a:cubicBezTo>
                  <a:cubicBezTo>
                    <a:pt x="19" y="51"/>
                    <a:pt x="10" y="48"/>
                    <a:pt x="1" y="45"/>
                  </a:cubicBezTo>
                  <a:cubicBezTo>
                    <a:pt x="0" y="45"/>
                    <a:pt x="0" y="44"/>
                    <a:pt x="0" y="44"/>
                  </a:cubicBezTo>
                  <a:cubicBezTo>
                    <a:pt x="0" y="44"/>
                    <a:pt x="0" y="43"/>
                    <a:pt x="1" y="43"/>
                  </a:cubicBezTo>
                  <a:cubicBezTo>
                    <a:pt x="5" y="41"/>
                    <a:pt x="10" y="39"/>
                    <a:pt x="14" y="36"/>
                  </a:cubicBezTo>
                  <a:cubicBezTo>
                    <a:pt x="37" y="24"/>
                    <a:pt x="61" y="13"/>
                    <a:pt x="84" y="1"/>
                  </a:cubicBezTo>
                  <a:cubicBezTo>
                    <a:pt x="84" y="1"/>
                    <a:pt x="84" y="1"/>
                    <a:pt x="84" y="1"/>
                  </a:cubicBezTo>
                  <a:cubicBezTo>
                    <a:pt x="85" y="0"/>
                    <a:pt x="85" y="1"/>
                    <a:pt x="85" y="2"/>
                  </a:cubicBezTo>
                  <a:cubicBezTo>
                    <a:pt x="85" y="2"/>
                    <a:pt x="85" y="2"/>
                    <a:pt x="85" y="3"/>
                  </a:cubicBezTo>
                  <a:cubicBezTo>
                    <a:pt x="80" y="22"/>
                    <a:pt x="75" y="42"/>
                    <a:pt x="71" y="62"/>
                  </a:cubicBezTo>
                  <a:cubicBezTo>
                    <a:pt x="70" y="63"/>
                    <a:pt x="70" y="64"/>
                    <a:pt x="70" y="65"/>
                  </a:cubicBezTo>
                  <a:cubicBezTo>
                    <a:pt x="70" y="66"/>
                    <a:pt x="69" y="66"/>
                    <a:pt x="68" y="66"/>
                  </a:cubicBezTo>
                  <a:cubicBezTo>
                    <a:pt x="58" y="63"/>
                    <a:pt x="48" y="60"/>
                    <a:pt x="38" y="57"/>
                  </a:cubicBezTo>
                  <a:cubicBezTo>
                    <a:pt x="38" y="57"/>
                    <a:pt x="37" y="57"/>
                    <a:pt x="37" y="56"/>
                  </a:cubicBezTo>
                  <a:cubicBezTo>
                    <a:pt x="37" y="56"/>
                    <a:pt x="37" y="56"/>
                    <a:pt x="37" y="55"/>
                  </a:cubicBezTo>
                  <a:cubicBezTo>
                    <a:pt x="40" y="52"/>
                    <a:pt x="42" y="49"/>
                    <a:pt x="45" y="46"/>
                  </a:cubicBezTo>
                  <a:cubicBezTo>
                    <a:pt x="52" y="38"/>
                    <a:pt x="60" y="29"/>
                    <a:pt x="67" y="20"/>
                  </a:cubicBezTo>
                  <a:cubicBezTo>
                    <a:pt x="67" y="20"/>
                    <a:pt x="67" y="20"/>
                    <a:pt x="67" y="20"/>
                  </a:cubicBezTo>
                  <a:cubicBezTo>
                    <a:pt x="67" y="19"/>
                    <a:pt x="67" y="19"/>
                    <a:pt x="67"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6"/>
            <p:cNvSpPr/>
            <p:nvPr/>
          </p:nvSpPr>
          <p:spPr bwMode="auto">
            <a:xfrm>
              <a:off x="2864" y="2210"/>
              <a:ext cx="24" cy="43"/>
            </a:xfrm>
            <a:custGeom>
              <a:avLst/>
              <a:gdLst>
                <a:gd name="T0" fmla="*/ 0 w 10"/>
                <a:gd name="T1" fmla="*/ 9 h 18"/>
                <a:gd name="T2" fmla="*/ 0 w 10"/>
                <a:gd name="T3" fmla="*/ 1 h 18"/>
                <a:gd name="T4" fmla="*/ 1 w 10"/>
                <a:gd name="T5" fmla="*/ 0 h 18"/>
                <a:gd name="T6" fmla="*/ 9 w 10"/>
                <a:gd name="T7" fmla="*/ 3 h 18"/>
                <a:gd name="T8" fmla="*/ 10 w 10"/>
                <a:gd name="T9" fmla="*/ 4 h 18"/>
                <a:gd name="T10" fmla="*/ 2 w 10"/>
                <a:gd name="T11" fmla="*/ 17 h 18"/>
                <a:gd name="T12" fmla="*/ 1 w 10"/>
                <a:gd name="T13" fmla="*/ 17 h 18"/>
                <a:gd name="T14" fmla="*/ 0 w 10"/>
                <a:gd name="T15" fmla="*/ 18 h 18"/>
                <a:gd name="T16" fmla="*/ 0 w 10"/>
                <a:gd name="T17" fmla="*/ 17 h 18"/>
                <a:gd name="T18" fmla="*/ 0 w 10"/>
                <a:gd name="T19" fmla="*/ 13 h 18"/>
                <a:gd name="T20" fmla="*/ 0 w 10"/>
                <a:gd name="T2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8">
                  <a:moveTo>
                    <a:pt x="0" y="9"/>
                  </a:moveTo>
                  <a:cubicBezTo>
                    <a:pt x="0" y="6"/>
                    <a:pt x="0" y="4"/>
                    <a:pt x="0" y="1"/>
                  </a:cubicBezTo>
                  <a:cubicBezTo>
                    <a:pt x="0" y="0"/>
                    <a:pt x="0" y="0"/>
                    <a:pt x="1" y="0"/>
                  </a:cubicBezTo>
                  <a:cubicBezTo>
                    <a:pt x="4" y="1"/>
                    <a:pt x="7" y="2"/>
                    <a:pt x="9" y="3"/>
                  </a:cubicBezTo>
                  <a:cubicBezTo>
                    <a:pt x="10" y="3"/>
                    <a:pt x="10" y="3"/>
                    <a:pt x="10" y="4"/>
                  </a:cubicBezTo>
                  <a:cubicBezTo>
                    <a:pt x="7" y="9"/>
                    <a:pt x="4" y="13"/>
                    <a:pt x="2" y="17"/>
                  </a:cubicBezTo>
                  <a:cubicBezTo>
                    <a:pt x="2" y="17"/>
                    <a:pt x="2" y="17"/>
                    <a:pt x="1" y="17"/>
                  </a:cubicBezTo>
                  <a:cubicBezTo>
                    <a:pt x="1" y="18"/>
                    <a:pt x="1" y="18"/>
                    <a:pt x="0" y="18"/>
                  </a:cubicBezTo>
                  <a:cubicBezTo>
                    <a:pt x="0" y="18"/>
                    <a:pt x="0" y="17"/>
                    <a:pt x="0" y="17"/>
                  </a:cubicBezTo>
                  <a:cubicBezTo>
                    <a:pt x="0" y="16"/>
                    <a:pt x="0" y="14"/>
                    <a:pt x="0" y="13"/>
                  </a:cubicBezTo>
                  <a:cubicBezTo>
                    <a:pt x="0" y="12"/>
                    <a:pt x="0" y="10"/>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3" name="Group 15"/>
          <p:cNvGrpSpPr>
            <a:grpSpLocks noChangeAspect="1"/>
          </p:cNvGrpSpPr>
          <p:nvPr/>
        </p:nvGrpSpPr>
        <p:grpSpPr bwMode="auto">
          <a:xfrm>
            <a:off x="5060367" y="2673619"/>
            <a:ext cx="388209" cy="366834"/>
            <a:chOff x="864" y="477"/>
            <a:chExt cx="563" cy="532"/>
          </a:xfrm>
          <a:solidFill>
            <a:schemeClr val="bg1"/>
          </a:solidFill>
        </p:grpSpPr>
        <p:sp>
          <p:nvSpPr>
            <p:cNvPr id="94" name="Freeform 17"/>
            <p:cNvSpPr/>
            <p:nvPr/>
          </p:nvSpPr>
          <p:spPr bwMode="auto">
            <a:xfrm>
              <a:off x="912" y="477"/>
              <a:ext cx="515" cy="532"/>
            </a:xfrm>
            <a:custGeom>
              <a:avLst/>
              <a:gdLst>
                <a:gd name="T0" fmla="*/ 66 w 216"/>
                <a:gd name="T1" fmla="*/ 37 h 223"/>
                <a:gd name="T2" fmla="*/ 65 w 216"/>
                <a:gd name="T3" fmla="*/ 36 h 223"/>
                <a:gd name="T4" fmla="*/ 62 w 216"/>
                <a:gd name="T5" fmla="*/ 32 h 223"/>
                <a:gd name="T6" fmla="*/ 50 w 216"/>
                <a:gd name="T7" fmla="*/ 24 h 223"/>
                <a:gd name="T8" fmla="*/ 49 w 216"/>
                <a:gd name="T9" fmla="*/ 23 h 223"/>
                <a:gd name="T10" fmla="*/ 172 w 216"/>
                <a:gd name="T11" fmla="*/ 34 h 223"/>
                <a:gd name="T12" fmla="*/ 185 w 216"/>
                <a:gd name="T13" fmla="*/ 170 h 223"/>
                <a:gd name="T14" fmla="*/ 52 w 216"/>
                <a:gd name="T15" fmla="*/ 197 h 223"/>
                <a:gd name="T16" fmla="*/ 6 w 216"/>
                <a:gd name="T17" fmla="*/ 140 h 223"/>
                <a:gd name="T18" fmla="*/ 3 w 216"/>
                <a:gd name="T19" fmla="*/ 92 h 223"/>
                <a:gd name="T20" fmla="*/ 15 w 216"/>
                <a:gd name="T21" fmla="*/ 99 h 223"/>
                <a:gd name="T22" fmla="*/ 18 w 216"/>
                <a:gd name="T23" fmla="*/ 102 h 223"/>
                <a:gd name="T24" fmla="*/ 22 w 216"/>
                <a:gd name="T25" fmla="*/ 102 h 223"/>
                <a:gd name="T26" fmla="*/ 55 w 216"/>
                <a:gd name="T27" fmla="*/ 175 h 223"/>
                <a:gd name="T28" fmla="*/ 116 w 216"/>
                <a:gd name="T29" fmla="*/ 190 h 223"/>
                <a:gd name="T30" fmla="*/ 183 w 216"/>
                <a:gd name="T31" fmla="*/ 88 h 223"/>
                <a:gd name="T32" fmla="*/ 166 w 216"/>
                <a:gd name="T33" fmla="*/ 56 h 223"/>
                <a:gd name="T34" fmla="*/ 136 w 216"/>
                <a:gd name="T35" fmla="*/ 34 h 223"/>
                <a:gd name="T36" fmla="*/ 101 w 216"/>
                <a:gd name="T37" fmla="*/ 27 h 223"/>
                <a:gd name="T38" fmla="*/ 66 w 216"/>
                <a:gd name="T39" fmla="*/ 3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 h="223">
                  <a:moveTo>
                    <a:pt x="66" y="37"/>
                  </a:moveTo>
                  <a:cubicBezTo>
                    <a:pt x="65" y="36"/>
                    <a:pt x="65" y="36"/>
                    <a:pt x="65" y="36"/>
                  </a:cubicBezTo>
                  <a:cubicBezTo>
                    <a:pt x="66" y="34"/>
                    <a:pt x="64" y="33"/>
                    <a:pt x="62" y="32"/>
                  </a:cubicBezTo>
                  <a:cubicBezTo>
                    <a:pt x="58" y="30"/>
                    <a:pt x="54" y="27"/>
                    <a:pt x="50" y="24"/>
                  </a:cubicBezTo>
                  <a:cubicBezTo>
                    <a:pt x="50" y="24"/>
                    <a:pt x="50" y="23"/>
                    <a:pt x="49" y="23"/>
                  </a:cubicBezTo>
                  <a:cubicBezTo>
                    <a:pt x="83" y="1"/>
                    <a:pt x="135" y="0"/>
                    <a:pt x="172" y="34"/>
                  </a:cubicBezTo>
                  <a:cubicBezTo>
                    <a:pt x="211" y="70"/>
                    <a:pt x="216" y="129"/>
                    <a:pt x="185" y="170"/>
                  </a:cubicBezTo>
                  <a:cubicBezTo>
                    <a:pt x="154" y="212"/>
                    <a:pt x="97" y="223"/>
                    <a:pt x="52" y="197"/>
                  </a:cubicBezTo>
                  <a:cubicBezTo>
                    <a:pt x="29" y="183"/>
                    <a:pt x="14" y="164"/>
                    <a:pt x="6" y="140"/>
                  </a:cubicBezTo>
                  <a:cubicBezTo>
                    <a:pt x="2" y="126"/>
                    <a:pt x="0" y="100"/>
                    <a:pt x="3" y="92"/>
                  </a:cubicBezTo>
                  <a:cubicBezTo>
                    <a:pt x="7" y="94"/>
                    <a:pt x="11" y="97"/>
                    <a:pt x="15" y="99"/>
                  </a:cubicBezTo>
                  <a:cubicBezTo>
                    <a:pt x="16" y="100"/>
                    <a:pt x="17" y="101"/>
                    <a:pt x="18" y="102"/>
                  </a:cubicBezTo>
                  <a:cubicBezTo>
                    <a:pt x="19" y="102"/>
                    <a:pt x="21" y="102"/>
                    <a:pt x="22" y="102"/>
                  </a:cubicBezTo>
                  <a:cubicBezTo>
                    <a:pt x="20" y="132"/>
                    <a:pt x="31" y="156"/>
                    <a:pt x="55" y="175"/>
                  </a:cubicBezTo>
                  <a:cubicBezTo>
                    <a:pt x="73" y="188"/>
                    <a:pt x="94" y="193"/>
                    <a:pt x="116" y="190"/>
                  </a:cubicBezTo>
                  <a:cubicBezTo>
                    <a:pt x="164" y="182"/>
                    <a:pt x="195" y="135"/>
                    <a:pt x="183" y="88"/>
                  </a:cubicBezTo>
                  <a:cubicBezTo>
                    <a:pt x="179" y="76"/>
                    <a:pt x="174" y="65"/>
                    <a:pt x="166" y="56"/>
                  </a:cubicBezTo>
                  <a:cubicBezTo>
                    <a:pt x="158" y="47"/>
                    <a:pt x="148" y="39"/>
                    <a:pt x="136" y="34"/>
                  </a:cubicBezTo>
                  <a:cubicBezTo>
                    <a:pt x="125" y="29"/>
                    <a:pt x="113" y="27"/>
                    <a:pt x="101" y="27"/>
                  </a:cubicBezTo>
                  <a:cubicBezTo>
                    <a:pt x="88" y="28"/>
                    <a:pt x="77" y="31"/>
                    <a:pt x="66"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8"/>
            <p:cNvSpPr/>
            <p:nvPr/>
          </p:nvSpPr>
          <p:spPr bwMode="auto">
            <a:xfrm>
              <a:off x="864" y="508"/>
              <a:ext cx="339" cy="272"/>
            </a:xfrm>
            <a:custGeom>
              <a:avLst/>
              <a:gdLst>
                <a:gd name="T0" fmla="*/ 123 w 142"/>
                <a:gd name="T1" fmla="*/ 114 h 114"/>
                <a:gd name="T2" fmla="*/ 114 w 142"/>
                <a:gd name="T3" fmla="*/ 111 h 114"/>
                <a:gd name="T4" fmla="*/ 86 w 142"/>
                <a:gd name="T5" fmla="*/ 92 h 114"/>
                <a:gd name="T6" fmla="*/ 60 w 142"/>
                <a:gd name="T7" fmla="*/ 75 h 114"/>
                <a:gd name="T8" fmla="*/ 57 w 142"/>
                <a:gd name="T9" fmla="*/ 74 h 114"/>
                <a:gd name="T10" fmla="*/ 42 w 142"/>
                <a:gd name="T11" fmla="*/ 78 h 114"/>
                <a:gd name="T12" fmla="*/ 40 w 142"/>
                <a:gd name="T13" fmla="*/ 78 h 114"/>
                <a:gd name="T14" fmla="*/ 4 w 142"/>
                <a:gd name="T15" fmla="*/ 53 h 114"/>
                <a:gd name="T16" fmla="*/ 0 w 142"/>
                <a:gd name="T17" fmla="*/ 46 h 114"/>
                <a:gd name="T18" fmla="*/ 7 w 142"/>
                <a:gd name="T19" fmla="*/ 40 h 114"/>
                <a:gd name="T20" fmla="*/ 26 w 142"/>
                <a:gd name="T21" fmla="*/ 37 h 114"/>
                <a:gd name="T22" fmla="*/ 31 w 142"/>
                <a:gd name="T23" fmla="*/ 28 h 114"/>
                <a:gd name="T24" fmla="*/ 28 w 142"/>
                <a:gd name="T25" fmla="*/ 8 h 114"/>
                <a:gd name="T26" fmla="*/ 31 w 142"/>
                <a:gd name="T27" fmla="*/ 1 h 114"/>
                <a:gd name="T28" fmla="*/ 39 w 142"/>
                <a:gd name="T29" fmla="*/ 1 h 114"/>
                <a:gd name="T30" fmla="*/ 52 w 142"/>
                <a:gd name="T31" fmla="*/ 11 h 114"/>
                <a:gd name="T32" fmla="*/ 75 w 142"/>
                <a:gd name="T33" fmla="*/ 26 h 114"/>
                <a:gd name="T34" fmla="*/ 76 w 142"/>
                <a:gd name="T35" fmla="*/ 28 h 114"/>
                <a:gd name="T36" fmla="*/ 78 w 142"/>
                <a:gd name="T37" fmla="*/ 45 h 114"/>
                <a:gd name="T38" fmla="*/ 79 w 142"/>
                <a:gd name="T39" fmla="*/ 46 h 114"/>
                <a:gd name="T40" fmla="*/ 122 w 142"/>
                <a:gd name="T41" fmla="*/ 75 h 114"/>
                <a:gd name="T42" fmla="*/ 134 w 142"/>
                <a:gd name="T43" fmla="*/ 83 h 114"/>
                <a:gd name="T44" fmla="*/ 140 w 142"/>
                <a:gd name="T45" fmla="*/ 101 h 114"/>
                <a:gd name="T46" fmla="*/ 126 w 142"/>
                <a:gd name="T47" fmla="*/ 114 h 114"/>
                <a:gd name="T48" fmla="*/ 123 w 142"/>
                <a:gd name="T4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2" h="114">
                  <a:moveTo>
                    <a:pt x="123" y="114"/>
                  </a:moveTo>
                  <a:cubicBezTo>
                    <a:pt x="120" y="114"/>
                    <a:pt x="117" y="113"/>
                    <a:pt x="114" y="111"/>
                  </a:cubicBezTo>
                  <a:cubicBezTo>
                    <a:pt x="105" y="105"/>
                    <a:pt x="95" y="98"/>
                    <a:pt x="86" y="92"/>
                  </a:cubicBezTo>
                  <a:cubicBezTo>
                    <a:pt x="77" y="86"/>
                    <a:pt x="69" y="81"/>
                    <a:pt x="60" y="75"/>
                  </a:cubicBezTo>
                  <a:cubicBezTo>
                    <a:pt x="59" y="74"/>
                    <a:pt x="58" y="74"/>
                    <a:pt x="57" y="74"/>
                  </a:cubicBezTo>
                  <a:cubicBezTo>
                    <a:pt x="52" y="76"/>
                    <a:pt x="47" y="77"/>
                    <a:pt x="42" y="78"/>
                  </a:cubicBezTo>
                  <a:cubicBezTo>
                    <a:pt x="41" y="78"/>
                    <a:pt x="40" y="78"/>
                    <a:pt x="40" y="78"/>
                  </a:cubicBezTo>
                  <a:cubicBezTo>
                    <a:pt x="28" y="70"/>
                    <a:pt x="16" y="62"/>
                    <a:pt x="4" y="53"/>
                  </a:cubicBezTo>
                  <a:cubicBezTo>
                    <a:pt x="1" y="51"/>
                    <a:pt x="0" y="49"/>
                    <a:pt x="0" y="46"/>
                  </a:cubicBezTo>
                  <a:cubicBezTo>
                    <a:pt x="1" y="43"/>
                    <a:pt x="3" y="41"/>
                    <a:pt x="7" y="40"/>
                  </a:cubicBezTo>
                  <a:cubicBezTo>
                    <a:pt x="13" y="39"/>
                    <a:pt x="19" y="38"/>
                    <a:pt x="26" y="37"/>
                  </a:cubicBezTo>
                  <a:cubicBezTo>
                    <a:pt x="30" y="36"/>
                    <a:pt x="32" y="32"/>
                    <a:pt x="31" y="28"/>
                  </a:cubicBezTo>
                  <a:cubicBezTo>
                    <a:pt x="30" y="21"/>
                    <a:pt x="29" y="15"/>
                    <a:pt x="28" y="8"/>
                  </a:cubicBezTo>
                  <a:cubicBezTo>
                    <a:pt x="27" y="5"/>
                    <a:pt x="28" y="3"/>
                    <a:pt x="31" y="1"/>
                  </a:cubicBezTo>
                  <a:cubicBezTo>
                    <a:pt x="33" y="0"/>
                    <a:pt x="36" y="0"/>
                    <a:pt x="39" y="1"/>
                  </a:cubicBezTo>
                  <a:cubicBezTo>
                    <a:pt x="43" y="4"/>
                    <a:pt x="48" y="7"/>
                    <a:pt x="52" y="11"/>
                  </a:cubicBezTo>
                  <a:cubicBezTo>
                    <a:pt x="60" y="16"/>
                    <a:pt x="67" y="21"/>
                    <a:pt x="75" y="26"/>
                  </a:cubicBezTo>
                  <a:cubicBezTo>
                    <a:pt x="75" y="26"/>
                    <a:pt x="76" y="27"/>
                    <a:pt x="76" y="28"/>
                  </a:cubicBezTo>
                  <a:cubicBezTo>
                    <a:pt x="77" y="34"/>
                    <a:pt x="77" y="39"/>
                    <a:pt x="78" y="45"/>
                  </a:cubicBezTo>
                  <a:cubicBezTo>
                    <a:pt x="78" y="45"/>
                    <a:pt x="79" y="46"/>
                    <a:pt x="79" y="46"/>
                  </a:cubicBezTo>
                  <a:cubicBezTo>
                    <a:pt x="94" y="56"/>
                    <a:pt x="108" y="65"/>
                    <a:pt x="122" y="75"/>
                  </a:cubicBezTo>
                  <a:cubicBezTo>
                    <a:pt x="126" y="78"/>
                    <a:pt x="130" y="80"/>
                    <a:pt x="134" y="83"/>
                  </a:cubicBezTo>
                  <a:cubicBezTo>
                    <a:pt x="139" y="87"/>
                    <a:pt x="142" y="94"/>
                    <a:pt x="140" y="101"/>
                  </a:cubicBezTo>
                  <a:cubicBezTo>
                    <a:pt x="138" y="107"/>
                    <a:pt x="132" y="113"/>
                    <a:pt x="126" y="114"/>
                  </a:cubicBezTo>
                  <a:cubicBezTo>
                    <a:pt x="125" y="114"/>
                    <a:pt x="124" y="114"/>
                    <a:pt x="123"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9"/>
            <p:cNvSpPr/>
            <p:nvPr/>
          </p:nvSpPr>
          <p:spPr bwMode="auto">
            <a:xfrm>
              <a:off x="1017" y="589"/>
              <a:ext cx="291" cy="301"/>
            </a:xfrm>
            <a:custGeom>
              <a:avLst/>
              <a:gdLst>
                <a:gd name="T0" fmla="*/ 2 w 122"/>
                <a:gd name="T1" fmla="*/ 57 h 126"/>
                <a:gd name="T2" fmla="*/ 3 w 122"/>
                <a:gd name="T3" fmla="*/ 58 h 126"/>
                <a:gd name="T4" fmla="*/ 22 w 122"/>
                <a:gd name="T5" fmla="*/ 70 h 126"/>
                <a:gd name="T6" fmla="*/ 23 w 122"/>
                <a:gd name="T7" fmla="*/ 72 h 126"/>
                <a:gd name="T8" fmla="*/ 50 w 122"/>
                <a:gd name="T9" fmla="*/ 98 h 126"/>
                <a:gd name="T10" fmla="*/ 87 w 122"/>
                <a:gd name="T11" fmla="*/ 88 h 126"/>
                <a:gd name="T12" fmla="*/ 97 w 122"/>
                <a:gd name="T13" fmla="*/ 58 h 126"/>
                <a:gd name="T14" fmla="*/ 76 w 122"/>
                <a:gd name="T15" fmla="*/ 29 h 126"/>
                <a:gd name="T16" fmla="*/ 57 w 122"/>
                <a:gd name="T17" fmla="*/ 25 h 126"/>
                <a:gd name="T18" fmla="*/ 56 w 122"/>
                <a:gd name="T19" fmla="*/ 25 h 126"/>
                <a:gd name="T20" fmla="*/ 49 w 122"/>
                <a:gd name="T21" fmla="*/ 23 h 126"/>
                <a:gd name="T22" fmla="*/ 33 w 122"/>
                <a:gd name="T23" fmla="*/ 12 h 126"/>
                <a:gd name="T24" fmla="*/ 32 w 122"/>
                <a:gd name="T25" fmla="*/ 11 h 126"/>
                <a:gd name="T26" fmla="*/ 102 w 122"/>
                <a:gd name="T27" fmla="*/ 23 h 126"/>
                <a:gd name="T28" fmla="*/ 106 w 122"/>
                <a:gd name="T29" fmla="*/ 96 h 126"/>
                <a:gd name="T30" fmla="*/ 35 w 122"/>
                <a:gd name="T31" fmla="*/ 114 h 126"/>
                <a:gd name="T32" fmla="*/ 2 w 122"/>
                <a:gd name="T33" fmla="*/ 5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2" h="126">
                  <a:moveTo>
                    <a:pt x="2" y="57"/>
                  </a:moveTo>
                  <a:cubicBezTo>
                    <a:pt x="3" y="57"/>
                    <a:pt x="3" y="57"/>
                    <a:pt x="3" y="58"/>
                  </a:cubicBezTo>
                  <a:cubicBezTo>
                    <a:pt x="9" y="62"/>
                    <a:pt x="16" y="66"/>
                    <a:pt x="22" y="70"/>
                  </a:cubicBezTo>
                  <a:cubicBezTo>
                    <a:pt x="23" y="71"/>
                    <a:pt x="23" y="71"/>
                    <a:pt x="23" y="72"/>
                  </a:cubicBezTo>
                  <a:cubicBezTo>
                    <a:pt x="27" y="85"/>
                    <a:pt x="36" y="95"/>
                    <a:pt x="50" y="98"/>
                  </a:cubicBezTo>
                  <a:cubicBezTo>
                    <a:pt x="64" y="102"/>
                    <a:pt x="77" y="98"/>
                    <a:pt x="87" y="88"/>
                  </a:cubicBezTo>
                  <a:cubicBezTo>
                    <a:pt x="95" y="79"/>
                    <a:pt x="98" y="69"/>
                    <a:pt x="97" y="58"/>
                  </a:cubicBezTo>
                  <a:cubicBezTo>
                    <a:pt x="95" y="45"/>
                    <a:pt x="88" y="35"/>
                    <a:pt x="76" y="29"/>
                  </a:cubicBezTo>
                  <a:cubicBezTo>
                    <a:pt x="70" y="25"/>
                    <a:pt x="64" y="24"/>
                    <a:pt x="57" y="25"/>
                  </a:cubicBezTo>
                  <a:cubicBezTo>
                    <a:pt x="57" y="25"/>
                    <a:pt x="56" y="25"/>
                    <a:pt x="56" y="25"/>
                  </a:cubicBezTo>
                  <a:cubicBezTo>
                    <a:pt x="54" y="26"/>
                    <a:pt x="51" y="25"/>
                    <a:pt x="49" y="23"/>
                  </a:cubicBezTo>
                  <a:cubicBezTo>
                    <a:pt x="44" y="19"/>
                    <a:pt x="39" y="16"/>
                    <a:pt x="33" y="12"/>
                  </a:cubicBezTo>
                  <a:cubicBezTo>
                    <a:pt x="33" y="12"/>
                    <a:pt x="33" y="12"/>
                    <a:pt x="32" y="11"/>
                  </a:cubicBezTo>
                  <a:cubicBezTo>
                    <a:pt x="53" y="0"/>
                    <a:pt x="82" y="2"/>
                    <a:pt x="102" y="23"/>
                  </a:cubicBezTo>
                  <a:cubicBezTo>
                    <a:pt x="120" y="43"/>
                    <a:pt x="122" y="73"/>
                    <a:pt x="106" y="96"/>
                  </a:cubicBezTo>
                  <a:cubicBezTo>
                    <a:pt x="90" y="118"/>
                    <a:pt x="61" y="126"/>
                    <a:pt x="35" y="114"/>
                  </a:cubicBezTo>
                  <a:cubicBezTo>
                    <a:pt x="10" y="102"/>
                    <a:pt x="0" y="77"/>
                    <a:pt x="2"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7" name="矩形 3"/>
          <p:cNvSpPr>
            <a:spLocks noChangeArrowheads="1"/>
          </p:cNvSpPr>
          <p:nvPr/>
        </p:nvSpPr>
        <p:spPr bwMode="auto">
          <a:xfrm>
            <a:off x="4679294" y="2091496"/>
            <a:ext cx="1234254" cy="352425"/>
          </a:xfrm>
          <a:prstGeom prst="rect">
            <a:avLst/>
          </a:prstGeom>
        </p:spPr>
        <p:txBody>
          <a:bodyPr wrap="square">
            <a:spAutoFit/>
          </a:bodyPr>
          <a:lstStyle/>
          <a:p>
            <a:pPr algn="ctr"/>
            <a:r>
              <a:rPr lang="zh-CN" altLang="en-US" sz="1600" b="1" kern="1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Impact" panose="020B0806030902050204" charset="0"/>
              </a:rPr>
              <a:t>添加标题</a:t>
            </a:r>
            <a:endParaRPr lang="zh-CN" altLang="en-US" sz="1600" b="1" kern="100" dirty="0">
              <a:solidFill>
                <a:schemeClr val="bg1"/>
              </a:solidFill>
              <a:latin typeface="微软雅黑" panose="020B0503020204020204" charset="-122"/>
              <a:ea typeface="微软雅黑" panose="020B0503020204020204" charset="-122"/>
              <a:cs typeface="Times New Roman" panose="02020603050405020304" pitchFamily="18" charset="0"/>
              <a:sym typeface="Impact" panose="020B0806030902050204" charset="0"/>
            </a:endParaRPr>
          </a:p>
        </p:txBody>
      </p:sp>
      <p:sp>
        <p:nvSpPr>
          <p:cNvPr id="98" name="Freeform 13"/>
          <p:cNvSpPr>
            <a:spLocks noEditPoints="1"/>
          </p:cNvSpPr>
          <p:nvPr/>
        </p:nvSpPr>
        <p:spPr bwMode="auto">
          <a:xfrm>
            <a:off x="5116529" y="3756771"/>
            <a:ext cx="336619" cy="329317"/>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3"/>
          <p:cNvSpPr>
            <a:spLocks noChangeArrowheads="1"/>
          </p:cNvSpPr>
          <p:nvPr/>
        </p:nvSpPr>
        <p:spPr bwMode="auto">
          <a:xfrm>
            <a:off x="4548691" y="4661360"/>
            <a:ext cx="1468280" cy="483235"/>
          </a:xfrm>
          <a:prstGeom prst="rect">
            <a:avLst/>
          </a:prstGeom>
        </p:spPr>
        <p:txBody>
          <a:bodyPr wrap="square">
            <a:spAutoFit/>
          </a:bodyPr>
          <a:lstStyle/>
          <a:p>
            <a:pPr algn="ctr"/>
            <a:r>
              <a:rPr lang="zh-CN" altLang="en-US" sz="2400" b="1" kern="1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Impact" panose="020B0806030902050204" charset="0"/>
              </a:rPr>
              <a:t>添加标题</a:t>
            </a:r>
            <a:endParaRPr lang="zh-CN" altLang="en-US" sz="2400" b="1" kern="100" dirty="0">
              <a:solidFill>
                <a:schemeClr val="bg1"/>
              </a:solidFill>
              <a:latin typeface="微软雅黑" panose="020B0503020204020204" charset="-122"/>
              <a:ea typeface="微软雅黑" panose="020B0503020204020204" charset="-122"/>
              <a:cs typeface="Times New Roman" panose="02020603050405020304" pitchFamily="18" charset="0"/>
              <a:sym typeface="Impact" panose="020B0806030902050204" charset="0"/>
            </a:endParaRPr>
          </a:p>
        </p:txBody>
      </p:sp>
      <p:sp>
        <p:nvSpPr>
          <p:cNvPr id="100" name="矩形 3"/>
          <p:cNvSpPr>
            <a:spLocks noChangeArrowheads="1"/>
          </p:cNvSpPr>
          <p:nvPr/>
        </p:nvSpPr>
        <p:spPr bwMode="auto">
          <a:xfrm>
            <a:off x="2479297" y="3145219"/>
            <a:ext cx="1991634" cy="548640"/>
          </a:xfrm>
          <a:prstGeom prst="rect">
            <a:avLst/>
          </a:prstGeom>
        </p:spPr>
        <p:txBody>
          <a:bodyPr wrap="square">
            <a:spAutoFit/>
          </a:bodyPr>
          <a:lstStyle/>
          <a:p>
            <a:pPr algn="ctr"/>
            <a:r>
              <a:rPr lang="zh-CN" altLang="en-US" sz="2800" b="1" kern="1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Impact" panose="020B0806030902050204" charset="0"/>
              </a:rPr>
              <a:t>添加标题</a:t>
            </a:r>
            <a:endParaRPr lang="zh-CN" altLang="en-US" sz="2800" b="1" kern="100" dirty="0">
              <a:solidFill>
                <a:schemeClr val="bg1"/>
              </a:solidFill>
              <a:latin typeface="微软雅黑" panose="020B0503020204020204" charset="-122"/>
              <a:ea typeface="微软雅黑" panose="020B0503020204020204" charset="-122"/>
              <a:cs typeface="Times New Roman" panose="02020603050405020304" pitchFamily="18" charset="0"/>
              <a:sym typeface="Impact" panose="020B0806030902050204" charset="0"/>
            </a:endParaRPr>
          </a:p>
        </p:txBody>
      </p:sp>
      <p:sp>
        <p:nvSpPr>
          <p:cNvPr id="101" name="Freeform 5"/>
          <p:cNvSpPr/>
          <p:nvPr/>
        </p:nvSpPr>
        <p:spPr bwMode="auto">
          <a:xfrm rot="2700000" flipH="1">
            <a:off x="5679046" y="2584999"/>
            <a:ext cx="1624823" cy="1630060"/>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adFill>
            <a:gsLst>
              <a:gs pos="0">
                <a:srgbClr val="007BD3"/>
              </a:gs>
              <a:gs pos="100000">
                <a:srgbClr val="034373"/>
              </a:gs>
            </a:gsLst>
            <a:lin ang="13500000" scaled="0"/>
          </a:gra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charset="-122"/>
            </a:endParaRPr>
          </a:p>
        </p:txBody>
      </p:sp>
      <p:grpSp>
        <p:nvGrpSpPr>
          <p:cNvPr id="102" name="Group 85"/>
          <p:cNvGrpSpPr>
            <a:grpSpLocks noChangeAspect="1"/>
          </p:cNvGrpSpPr>
          <p:nvPr/>
        </p:nvGrpSpPr>
        <p:grpSpPr bwMode="auto">
          <a:xfrm>
            <a:off x="5645704" y="3255405"/>
            <a:ext cx="299871" cy="264341"/>
            <a:chOff x="2772" y="2067"/>
            <a:chExt cx="211" cy="186"/>
          </a:xfrm>
          <a:solidFill>
            <a:schemeClr val="bg1"/>
          </a:solidFill>
        </p:grpSpPr>
        <p:sp>
          <p:nvSpPr>
            <p:cNvPr id="103" name="Freeform 87"/>
            <p:cNvSpPr/>
            <p:nvPr/>
          </p:nvSpPr>
          <p:spPr bwMode="auto">
            <a:xfrm>
              <a:off x="2782" y="2172"/>
              <a:ext cx="191" cy="81"/>
            </a:xfrm>
            <a:custGeom>
              <a:avLst/>
              <a:gdLst>
                <a:gd name="T0" fmla="*/ 0 w 79"/>
                <a:gd name="T1" fmla="*/ 0 h 33"/>
                <a:gd name="T2" fmla="*/ 28 w 79"/>
                <a:gd name="T3" fmla="*/ 0 h 33"/>
                <a:gd name="T4" fmla="*/ 28 w 79"/>
                <a:gd name="T5" fmla="*/ 4 h 33"/>
                <a:gd name="T6" fmla="*/ 51 w 79"/>
                <a:gd name="T7" fmla="*/ 4 h 33"/>
                <a:gd name="T8" fmla="*/ 51 w 79"/>
                <a:gd name="T9" fmla="*/ 0 h 33"/>
                <a:gd name="T10" fmla="*/ 79 w 79"/>
                <a:gd name="T11" fmla="*/ 0 h 33"/>
                <a:gd name="T12" fmla="*/ 79 w 79"/>
                <a:gd name="T13" fmla="*/ 1 h 33"/>
                <a:gd name="T14" fmla="*/ 79 w 79"/>
                <a:gd name="T15" fmla="*/ 27 h 33"/>
                <a:gd name="T16" fmla="*/ 74 w 79"/>
                <a:gd name="T17" fmla="*/ 32 h 33"/>
                <a:gd name="T18" fmla="*/ 73 w 79"/>
                <a:gd name="T19" fmla="*/ 33 h 33"/>
                <a:gd name="T20" fmla="*/ 6 w 79"/>
                <a:gd name="T21" fmla="*/ 33 h 33"/>
                <a:gd name="T22" fmla="*/ 0 w 79"/>
                <a:gd name="T23" fmla="*/ 28 h 33"/>
                <a:gd name="T24" fmla="*/ 0 w 79"/>
                <a:gd name="T25" fmla="*/ 27 h 33"/>
                <a:gd name="T26" fmla="*/ 0 w 79"/>
                <a:gd name="T27" fmla="*/ 1 h 33"/>
                <a:gd name="T28" fmla="*/ 0 w 79"/>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33">
                  <a:moveTo>
                    <a:pt x="0" y="0"/>
                  </a:moveTo>
                  <a:cubicBezTo>
                    <a:pt x="10" y="0"/>
                    <a:pt x="19" y="0"/>
                    <a:pt x="28" y="0"/>
                  </a:cubicBezTo>
                  <a:cubicBezTo>
                    <a:pt x="28" y="1"/>
                    <a:pt x="28" y="3"/>
                    <a:pt x="28" y="4"/>
                  </a:cubicBezTo>
                  <a:cubicBezTo>
                    <a:pt x="36" y="4"/>
                    <a:pt x="44" y="4"/>
                    <a:pt x="51" y="4"/>
                  </a:cubicBezTo>
                  <a:cubicBezTo>
                    <a:pt x="51" y="3"/>
                    <a:pt x="51" y="1"/>
                    <a:pt x="51" y="0"/>
                  </a:cubicBezTo>
                  <a:cubicBezTo>
                    <a:pt x="61" y="0"/>
                    <a:pt x="70" y="0"/>
                    <a:pt x="79" y="0"/>
                  </a:cubicBezTo>
                  <a:cubicBezTo>
                    <a:pt x="79" y="0"/>
                    <a:pt x="79" y="0"/>
                    <a:pt x="79" y="1"/>
                  </a:cubicBezTo>
                  <a:cubicBezTo>
                    <a:pt x="79" y="9"/>
                    <a:pt x="79" y="18"/>
                    <a:pt x="79" y="27"/>
                  </a:cubicBezTo>
                  <a:cubicBezTo>
                    <a:pt x="79" y="30"/>
                    <a:pt x="77" y="32"/>
                    <a:pt x="74" y="32"/>
                  </a:cubicBezTo>
                  <a:cubicBezTo>
                    <a:pt x="74" y="33"/>
                    <a:pt x="73" y="33"/>
                    <a:pt x="73" y="33"/>
                  </a:cubicBezTo>
                  <a:cubicBezTo>
                    <a:pt x="51" y="33"/>
                    <a:pt x="29" y="33"/>
                    <a:pt x="6" y="33"/>
                  </a:cubicBezTo>
                  <a:cubicBezTo>
                    <a:pt x="3" y="33"/>
                    <a:pt x="1" y="31"/>
                    <a:pt x="0" y="28"/>
                  </a:cubicBezTo>
                  <a:cubicBezTo>
                    <a:pt x="0" y="28"/>
                    <a:pt x="0" y="27"/>
                    <a:pt x="0" y="27"/>
                  </a:cubicBezTo>
                  <a:cubicBezTo>
                    <a:pt x="0" y="18"/>
                    <a:pt x="0" y="9"/>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88"/>
            <p:cNvSpPr>
              <a:spLocks noEditPoints="1"/>
            </p:cNvSpPr>
            <p:nvPr/>
          </p:nvSpPr>
          <p:spPr bwMode="auto">
            <a:xfrm>
              <a:off x="2772" y="2067"/>
              <a:ext cx="211" cy="96"/>
            </a:xfrm>
            <a:custGeom>
              <a:avLst/>
              <a:gdLst>
                <a:gd name="T0" fmla="*/ 55 w 87"/>
                <a:gd name="T1" fmla="*/ 39 h 39"/>
                <a:gd name="T2" fmla="*/ 55 w 87"/>
                <a:gd name="T3" fmla="*/ 33 h 39"/>
                <a:gd name="T4" fmla="*/ 32 w 87"/>
                <a:gd name="T5" fmla="*/ 33 h 39"/>
                <a:gd name="T6" fmla="*/ 32 w 87"/>
                <a:gd name="T7" fmla="*/ 39 h 39"/>
                <a:gd name="T8" fmla="*/ 31 w 87"/>
                <a:gd name="T9" fmla="*/ 39 h 39"/>
                <a:gd name="T10" fmla="*/ 6 w 87"/>
                <a:gd name="T11" fmla="*/ 39 h 39"/>
                <a:gd name="T12" fmla="*/ 1 w 87"/>
                <a:gd name="T13" fmla="*/ 35 h 39"/>
                <a:gd name="T14" fmla="*/ 0 w 87"/>
                <a:gd name="T15" fmla="*/ 33 h 39"/>
                <a:gd name="T16" fmla="*/ 0 w 87"/>
                <a:gd name="T17" fmla="*/ 17 h 39"/>
                <a:gd name="T18" fmla="*/ 6 w 87"/>
                <a:gd name="T19" fmla="*/ 11 h 39"/>
                <a:gd name="T20" fmla="*/ 27 w 87"/>
                <a:gd name="T21" fmla="*/ 11 h 39"/>
                <a:gd name="T22" fmla="*/ 28 w 87"/>
                <a:gd name="T23" fmla="*/ 11 h 39"/>
                <a:gd name="T24" fmla="*/ 28 w 87"/>
                <a:gd name="T25" fmla="*/ 9 h 39"/>
                <a:gd name="T26" fmla="*/ 32 w 87"/>
                <a:gd name="T27" fmla="*/ 4 h 39"/>
                <a:gd name="T28" fmla="*/ 41 w 87"/>
                <a:gd name="T29" fmla="*/ 1 h 39"/>
                <a:gd name="T30" fmla="*/ 51 w 87"/>
                <a:gd name="T31" fmla="*/ 2 h 39"/>
                <a:gd name="T32" fmla="*/ 57 w 87"/>
                <a:gd name="T33" fmla="*/ 5 h 39"/>
                <a:gd name="T34" fmla="*/ 59 w 87"/>
                <a:gd name="T35" fmla="*/ 10 h 39"/>
                <a:gd name="T36" fmla="*/ 59 w 87"/>
                <a:gd name="T37" fmla="*/ 11 h 39"/>
                <a:gd name="T38" fmla="*/ 60 w 87"/>
                <a:gd name="T39" fmla="*/ 11 h 39"/>
                <a:gd name="T40" fmla="*/ 81 w 87"/>
                <a:gd name="T41" fmla="*/ 11 h 39"/>
                <a:gd name="T42" fmla="*/ 87 w 87"/>
                <a:gd name="T43" fmla="*/ 15 h 39"/>
                <a:gd name="T44" fmla="*/ 87 w 87"/>
                <a:gd name="T45" fmla="*/ 17 h 39"/>
                <a:gd name="T46" fmla="*/ 87 w 87"/>
                <a:gd name="T47" fmla="*/ 33 h 39"/>
                <a:gd name="T48" fmla="*/ 81 w 87"/>
                <a:gd name="T49" fmla="*/ 39 h 39"/>
                <a:gd name="T50" fmla="*/ 56 w 87"/>
                <a:gd name="T51" fmla="*/ 39 h 39"/>
                <a:gd name="T52" fmla="*/ 55 w 87"/>
                <a:gd name="T53" fmla="*/ 39 h 39"/>
                <a:gd name="T54" fmla="*/ 32 w 87"/>
                <a:gd name="T55" fmla="*/ 11 h 39"/>
                <a:gd name="T56" fmla="*/ 55 w 87"/>
                <a:gd name="T57" fmla="*/ 11 h 39"/>
                <a:gd name="T58" fmla="*/ 54 w 87"/>
                <a:gd name="T59" fmla="*/ 8 h 39"/>
                <a:gd name="T60" fmla="*/ 50 w 87"/>
                <a:gd name="T61" fmla="*/ 6 h 39"/>
                <a:gd name="T62" fmla="*/ 39 w 87"/>
                <a:gd name="T63" fmla="*/ 5 h 39"/>
                <a:gd name="T64" fmla="*/ 33 w 87"/>
                <a:gd name="T65" fmla="*/ 8 h 39"/>
                <a:gd name="T66" fmla="*/ 32 w 87"/>
                <a:gd name="T6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39">
                  <a:moveTo>
                    <a:pt x="55" y="39"/>
                  </a:moveTo>
                  <a:cubicBezTo>
                    <a:pt x="55" y="37"/>
                    <a:pt x="55" y="35"/>
                    <a:pt x="55" y="33"/>
                  </a:cubicBezTo>
                  <a:cubicBezTo>
                    <a:pt x="48" y="33"/>
                    <a:pt x="40" y="33"/>
                    <a:pt x="32" y="33"/>
                  </a:cubicBezTo>
                  <a:cubicBezTo>
                    <a:pt x="32" y="35"/>
                    <a:pt x="32" y="37"/>
                    <a:pt x="32" y="39"/>
                  </a:cubicBezTo>
                  <a:cubicBezTo>
                    <a:pt x="32" y="39"/>
                    <a:pt x="31" y="39"/>
                    <a:pt x="31" y="39"/>
                  </a:cubicBezTo>
                  <a:cubicBezTo>
                    <a:pt x="23" y="39"/>
                    <a:pt x="15" y="39"/>
                    <a:pt x="6" y="39"/>
                  </a:cubicBezTo>
                  <a:cubicBezTo>
                    <a:pt x="3" y="39"/>
                    <a:pt x="1" y="37"/>
                    <a:pt x="1" y="35"/>
                  </a:cubicBezTo>
                  <a:cubicBezTo>
                    <a:pt x="0" y="34"/>
                    <a:pt x="0" y="34"/>
                    <a:pt x="0" y="33"/>
                  </a:cubicBezTo>
                  <a:cubicBezTo>
                    <a:pt x="0" y="28"/>
                    <a:pt x="0" y="22"/>
                    <a:pt x="0" y="17"/>
                  </a:cubicBezTo>
                  <a:cubicBezTo>
                    <a:pt x="0" y="13"/>
                    <a:pt x="3" y="11"/>
                    <a:pt x="6" y="11"/>
                  </a:cubicBezTo>
                  <a:cubicBezTo>
                    <a:pt x="13" y="11"/>
                    <a:pt x="20" y="11"/>
                    <a:pt x="27" y="11"/>
                  </a:cubicBezTo>
                  <a:cubicBezTo>
                    <a:pt x="27" y="11"/>
                    <a:pt x="28" y="11"/>
                    <a:pt x="28" y="11"/>
                  </a:cubicBezTo>
                  <a:cubicBezTo>
                    <a:pt x="28" y="10"/>
                    <a:pt x="28" y="10"/>
                    <a:pt x="28" y="9"/>
                  </a:cubicBezTo>
                  <a:cubicBezTo>
                    <a:pt x="29" y="7"/>
                    <a:pt x="30" y="5"/>
                    <a:pt x="32" y="4"/>
                  </a:cubicBezTo>
                  <a:cubicBezTo>
                    <a:pt x="34" y="2"/>
                    <a:pt x="38" y="1"/>
                    <a:pt x="41" y="1"/>
                  </a:cubicBezTo>
                  <a:cubicBezTo>
                    <a:pt x="44" y="0"/>
                    <a:pt x="48" y="1"/>
                    <a:pt x="51" y="2"/>
                  </a:cubicBezTo>
                  <a:cubicBezTo>
                    <a:pt x="53" y="2"/>
                    <a:pt x="55" y="4"/>
                    <a:pt x="57" y="5"/>
                  </a:cubicBezTo>
                  <a:cubicBezTo>
                    <a:pt x="59" y="7"/>
                    <a:pt x="59" y="8"/>
                    <a:pt x="59" y="10"/>
                  </a:cubicBezTo>
                  <a:cubicBezTo>
                    <a:pt x="59" y="10"/>
                    <a:pt x="59" y="10"/>
                    <a:pt x="59" y="11"/>
                  </a:cubicBezTo>
                  <a:cubicBezTo>
                    <a:pt x="60" y="11"/>
                    <a:pt x="60" y="11"/>
                    <a:pt x="60" y="11"/>
                  </a:cubicBezTo>
                  <a:cubicBezTo>
                    <a:pt x="67" y="11"/>
                    <a:pt x="74" y="11"/>
                    <a:pt x="81" y="11"/>
                  </a:cubicBezTo>
                  <a:cubicBezTo>
                    <a:pt x="84" y="11"/>
                    <a:pt x="86" y="12"/>
                    <a:pt x="87" y="15"/>
                  </a:cubicBezTo>
                  <a:cubicBezTo>
                    <a:pt x="87" y="16"/>
                    <a:pt x="87" y="16"/>
                    <a:pt x="87" y="17"/>
                  </a:cubicBezTo>
                  <a:cubicBezTo>
                    <a:pt x="87" y="22"/>
                    <a:pt x="87" y="28"/>
                    <a:pt x="87" y="33"/>
                  </a:cubicBezTo>
                  <a:cubicBezTo>
                    <a:pt x="87" y="37"/>
                    <a:pt x="85" y="39"/>
                    <a:pt x="81" y="39"/>
                  </a:cubicBezTo>
                  <a:cubicBezTo>
                    <a:pt x="73" y="39"/>
                    <a:pt x="64" y="39"/>
                    <a:pt x="56" y="39"/>
                  </a:cubicBezTo>
                  <a:cubicBezTo>
                    <a:pt x="56" y="39"/>
                    <a:pt x="56" y="39"/>
                    <a:pt x="55" y="39"/>
                  </a:cubicBezTo>
                  <a:close/>
                  <a:moveTo>
                    <a:pt x="32" y="11"/>
                  </a:moveTo>
                  <a:cubicBezTo>
                    <a:pt x="40" y="11"/>
                    <a:pt x="48" y="11"/>
                    <a:pt x="55" y="11"/>
                  </a:cubicBezTo>
                  <a:cubicBezTo>
                    <a:pt x="55" y="10"/>
                    <a:pt x="55" y="9"/>
                    <a:pt x="54" y="8"/>
                  </a:cubicBezTo>
                  <a:cubicBezTo>
                    <a:pt x="53" y="7"/>
                    <a:pt x="52" y="6"/>
                    <a:pt x="50" y="6"/>
                  </a:cubicBezTo>
                  <a:cubicBezTo>
                    <a:pt x="47" y="4"/>
                    <a:pt x="43" y="4"/>
                    <a:pt x="39" y="5"/>
                  </a:cubicBezTo>
                  <a:cubicBezTo>
                    <a:pt x="37" y="5"/>
                    <a:pt x="35" y="6"/>
                    <a:pt x="33" y="8"/>
                  </a:cubicBezTo>
                  <a:cubicBezTo>
                    <a:pt x="33" y="8"/>
                    <a:pt x="32" y="9"/>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89"/>
            <p:cNvSpPr/>
            <p:nvPr/>
          </p:nvSpPr>
          <p:spPr bwMode="auto">
            <a:xfrm>
              <a:off x="2859" y="2158"/>
              <a:ext cx="39" cy="14"/>
            </a:xfrm>
            <a:custGeom>
              <a:avLst/>
              <a:gdLst>
                <a:gd name="T0" fmla="*/ 16 w 16"/>
                <a:gd name="T1" fmla="*/ 0 h 6"/>
                <a:gd name="T2" fmla="*/ 16 w 16"/>
                <a:gd name="T3" fmla="*/ 6 h 6"/>
                <a:gd name="T4" fmla="*/ 0 w 16"/>
                <a:gd name="T5" fmla="*/ 6 h 6"/>
                <a:gd name="T6" fmla="*/ 0 w 16"/>
                <a:gd name="T7" fmla="*/ 0 h 6"/>
                <a:gd name="T8" fmla="*/ 16 w 16"/>
                <a:gd name="T9" fmla="*/ 0 h 6"/>
              </a:gdLst>
              <a:ahLst/>
              <a:cxnLst>
                <a:cxn ang="0">
                  <a:pos x="T0" y="T1"/>
                </a:cxn>
                <a:cxn ang="0">
                  <a:pos x="T2" y="T3"/>
                </a:cxn>
                <a:cxn ang="0">
                  <a:pos x="T4" y="T5"/>
                </a:cxn>
                <a:cxn ang="0">
                  <a:pos x="T6" y="T7"/>
                </a:cxn>
                <a:cxn ang="0">
                  <a:pos x="T8" y="T9"/>
                </a:cxn>
              </a:cxnLst>
              <a:rect l="0" t="0" r="r" b="b"/>
              <a:pathLst>
                <a:path w="16" h="6">
                  <a:moveTo>
                    <a:pt x="16" y="0"/>
                  </a:moveTo>
                  <a:cubicBezTo>
                    <a:pt x="16" y="2"/>
                    <a:pt x="16" y="4"/>
                    <a:pt x="16" y="6"/>
                  </a:cubicBezTo>
                  <a:cubicBezTo>
                    <a:pt x="10" y="6"/>
                    <a:pt x="5" y="6"/>
                    <a:pt x="0" y="6"/>
                  </a:cubicBezTo>
                  <a:cubicBezTo>
                    <a:pt x="0" y="4"/>
                    <a:pt x="0" y="2"/>
                    <a:pt x="0" y="0"/>
                  </a:cubicBezTo>
                  <a:cubicBezTo>
                    <a:pt x="5" y="0"/>
                    <a:pt x="1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矩形 3"/>
          <p:cNvSpPr>
            <a:spLocks noChangeArrowheads="1"/>
          </p:cNvSpPr>
          <p:nvPr/>
        </p:nvSpPr>
        <p:spPr bwMode="auto">
          <a:xfrm>
            <a:off x="5945824" y="3220260"/>
            <a:ext cx="1234254" cy="352425"/>
          </a:xfrm>
          <a:prstGeom prst="rect">
            <a:avLst/>
          </a:prstGeom>
        </p:spPr>
        <p:txBody>
          <a:bodyPr wrap="square">
            <a:spAutoFit/>
          </a:bodyPr>
          <a:lstStyle/>
          <a:p>
            <a:pPr algn="ctr"/>
            <a:r>
              <a:rPr lang="zh-CN" altLang="en-US" sz="1600" b="1" kern="1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Impact" panose="020B0806030902050204" charset="0"/>
              </a:rPr>
              <a:t>添加标题</a:t>
            </a:r>
            <a:endParaRPr lang="zh-CN" altLang="en-US" sz="1600" b="1" kern="100" dirty="0">
              <a:solidFill>
                <a:schemeClr val="bg1"/>
              </a:solidFill>
              <a:latin typeface="微软雅黑" panose="020B0503020204020204" charset="-122"/>
              <a:ea typeface="微软雅黑" panose="020B0503020204020204" charset="-122"/>
              <a:cs typeface="Times New Roman" panose="02020603050405020304" pitchFamily="18" charset="0"/>
              <a:sym typeface="Impact" panose="020B0806030902050204" charset="0"/>
            </a:endParaRPr>
          </a:p>
        </p:txBody>
      </p:sp>
      <p:sp>
        <p:nvSpPr>
          <p:cNvPr id="107"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108" name="图片 107"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84"/>
                                        </p:tgtEl>
                                        <p:attrNameLst>
                                          <p:attrName>style.visibility</p:attrName>
                                        </p:attrNameLst>
                                      </p:cBhvr>
                                      <p:to>
                                        <p:strVal val="visible"/>
                                      </p:to>
                                    </p:set>
                                    <p:anim calcmode="lin" valueType="num">
                                      <p:cBhvr>
                                        <p:cTn id="12" dur="500" fill="hold"/>
                                        <p:tgtEl>
                                          <p:spTgt spid="84"/>
                                        </p:tgtEl>
                                        <p:attrNameLst>
                                          <p:attrName>ppt_w</p:attrName>
                                        </p:attrNameLst>
                                      </p:cBhvr>
                                      <p:tavLst>
                                        <p:tav tm="0">
                                          <p:val>
                                            <p:fltVal val="0"/>
                                          </p:val>
                                        </p:tav>
                                        <p:tav tm="100000">
                                          <p:val>
                                            <p:strVal val="#ppt_w"/>
                                          </p:val>
                                        </p:tav>
                                      </p:tavLst>
                                    </p:anim>
                                    <p:anim calcmode="lin" valueType="num">
                                      <p:cBhvr>
                                        <p:cTn id="13" dur="500" fill="hold"/>
                                        <p:tgtEl>
                                          <p:spTgt spid="84"/>
                                        </p:tgtEl>
                                        <p:attrNameLst>
                                          <p:attrName>ppt_h</p:attrName>
                                        </p:attrNameLst>
                                      </p:cBhvr>
                                      <p:tavLst>
                                        <p:tav tm="0">
                                          <p:val>
                                            <p:fltVal val="0"/>
                                          </p:val>
                                        </p:tav>
                                        <p:tav tm="100000">
                                          <p:val>
                                            <p:strVal val="#ppt_h"/>
                                          </p:val>
                                        </p:tav>
                                      </p:tavLst>
                                    </p:anim>
                                    <p:animEffect transition="in" filter="fade">
                                      <p:cBhvr>
                                        <p:cTn id="14" dur="500"/>
                                        <p:tgtEl>
                                          <p:spTgt spid="8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01"/>
                                        </p:tgtEl>
                                        <p:attrNameLst>
                                          <p:attrName>style.visibility</p:attrName>
                                        </p:attrNameLst>
                                      </p:cBhvr>
                                      <p:to>
                                        <p:strVal val="visible"/>
                                      </p:to>
                                    </p:set>
                                    <p:anim calcmode="lin" valueType="num">
                                      <p:cBhvr>
                                        <p:cTn id="17" dur="500" fill="hold"/>
                                        <p:tgtEl>
                                          <p:spTgt spid="101"/>
                                        </p:tgtEl>
                                        <p:attrNameLst>
                                          <p:attrName>ppt_w</p:attrName>
                                        </p:attrNameLst>
                                      </p:cBhvr>
                                      <p:tavLst>
                                        <p:tav tm="0">
                                          <p:val>
                                            <p:fltVal val="0"/>
                                          </p:val>
                                        </p:tav>
                                        <p:tav tm="100000">
                                          <p:val>
                                            <p:strVal val="#ppt_w"/>
                                          </p:val>
                                        </p:tav>
                                      </p:tavLst>
                                    </p:anim>
                                    <p:anim calcmode="lin" valueType="num">
                                      <p:cBhvr>
                                        <p:cTn id="18" dur="500" fill="hold"/>
                                        <p:tgtEl>
                                          <p:spTgt spid="101"/>
                                        </p:tgtEl>
                                        <p:attrNameLst>
                                          <p:attrName>ppt_h</p:attrName>
                                        </p:attrNameLst>
                                      </p:cBhvr>
                                      <p:tavLst>
                                        <p:tav tm="0">
                                          <p:val>
                                            <p:fltVal val="0"/>
                                          </p:val>
                                        </p:tav>
                                        <p:tav tm="100000">
                                          <p:val>
                                            <p:strVal val="#ppt_h"/>
                                          </p:val>
                                        </p:tav>
                                      </p:tavLst>
                                    </p:anim>
                                    <p:animEffect transition="in" filter="fade">
                                      <p:cBhvr>
                                        <p:cTn id="19" dur="500"/>
                                        <p:tgtEl>
                                          <p:spTgt spid="101"/>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85"/>
                                        </p:tgtEl>
                                        <p:attrNameLst>
                                          <p:attrName>style.visibility</p:attrName>
                                        </p:attrNameLst>
                                      </p:cBhvr>
                                      <p:to>
                                        <p:strVal val="visible"/>
                                      </p:to>
                                    </p:set>
                                    <p:anim calcmode="lin" valueType="num">
                                      <p:cBhvr>
                                        <p:cTn id="22" dur="500" fill="hold"/>
                                        <p:tgtEl>
                                          <p:spTgt spid="85"/>
                                        </p:tgtEl>
                                        <p:attrNameLst>
                                          <p:attrName>ppt_w</p:attrName>
                                        </p:attrNameLst>
                                      </p:cBhvr>
                                      <p:tavLst>
                                        <p:tav tm="0">
                                          <p:val>
                                            <p:fltVal val="0"/>
                                          </p:val>
                                        </p:tav>
                                        <p:tav tm="100000">
                                          <p:val>
                                            <p:strVal val="#ppt_w"/>
                                          </p:val>
                                        </p:tav>
                                      </p:tavLst>
                                    </p:anim>
                                    <p:anim calcmode="lin" valueType="num">
                                      <p:cBhvr>
                                        <p:cTn id="23" dur="500" fill="hold"/>
                                        <p:tgtEl>
                                          <p:spTgt spid="85"/>
                                        </p:tgtEl>
                                        <p:attrNameLst>
                                          <p:attrName>ppt_h</p:attrName>
                                        </p:attrNameLst>
                                      </p:cBhvr>
                                      <p:tavLst>
                                        <p:tav tm="0">
                                          <p:val>
                                            <p:fltVal val="0"/>
                                          </p:val>
                                        </p:tav>
                                        <p:tav tm="100000">
                                          <p:val>
                                            <p:strVal val="#ppt_h"/>
                                          </p:val>
                                        </p:tav>
                                      </p:tavLst>
                                    </p:anim>
                                    <p:animEffect transition="in" filter="fade">
                                      <p:cBhvr>
                                        <p:cTn id="24" dur="500"/>
                                        <p:tgtEl>
                                          <p:spTgt spid="85"/>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90"/>
                                        </p:tgtEl>
                                        <p:attrNameLst>
                                          <p:attrName>style.visibility</p:attrName>
                                        </p:attrNameLst>
                                      </p:cBhvr>
                                      <p:to>
                                        <p:strVal val="visible"/>
                                      </p:to>
                                    </p:set>
                                    <p:anim calcmode="lin" valueType="num">
                                      <p:cBhvr>
                                        <p:cTn id="28" dur="500" fill="hold"/>
                                        <p:tgtEl>
                                          <p:spTgt spid="90"/>
                                        </p:tgtEl>
                                        <p:attrNameLst>
                                          <p:attrName>ppt_w</p:attrName>
                                        </p:attrNameLst>
                                      </p:cBhvr>
                                      <p:tavLst>
                                        <p:tav tm="0">
                                          <p:val>
                                            <p:fltVal val="0"/>
                                          </p:val>
                                        </p:tav>
                                        <p:tav tm="100000">
                                          <p:val>
                                            <p:strVal val="#ppt_w"/>
                                          </p:val>
                                        </p:tav>
                                      </p:tavLst>
                                    </p:anim>
                                    <p:anim calcmode="lin" valueType="num">
                                      <p:cBhvr>
                                        <p:cTn id="29" dur="500" fill="hold"/>
                                        <p:tgtEl>
                                          <p:spTgt spid="90"/>
                                        </p:tgtEl>
                                        <p:attrNameLst>
                                          <p:attrName>ppt_h</p:attrName>
                                        </p:attrNameLst>
                                      </p:cBhvr>
                                      <p:tavLst>
                                        <p:tav tm="0">
                                          <p:val>
                                            <p:fltVal val="0"/>
                                          </p:val>
                                        </p:tav>
                                        <p:tav tm="100000">
                                          <p:val>
                                            <p:strVal val="#ppt_h"/>
                                          </p:val>
                                        </p:tav>
                                      </p:tavLst>
                                    </p:anim>
                                    <p:animEffect transition="in" filter="fade">
                                      <p:cBhvr>
                                        <p:cTn id="30" dur="500"/>
                                        <p:tgtEl>
                                          <p:spTgt spid="90"/>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00"/>
                                        </p:tgtEl>
                                        <p:attrNameLst>
                                          <p:attrName>style.visibility</p:attrName>
                                        </p:attrNameLst>
                                      </p:cBhvr>
                                      <p:to>
                                        <p:strVal val="visible"/>
                                      </p:to>
                                    </p:set>
                                    <p:anim calcmode="lin" valueType="num">
                                      <p:cBhvr>
                                        <p:cTn id="34" dur="500" fill="hold"/>
                                        <p:tgtEl>
                                          <p:spTgt spid="100"/>
                                        </p:tgtEl>
                                        <p:attrNameLst>
                                          <p:attrName>ppt_w</p:attrName>
                                        </p:attrNameLst>
                                      </p:cBhvr>
                                      <p:tavLst>
                                        <p:tav tm="0">
                                          <p:val>
                                            <p:fltVal val="0"/>
                                          </p:val>
                                        </p:tav>
                                        <p:tav tm="100000">
                                          <p:val>
                                            <p:strVal val="#ppt_w"/>
                                          </p:val>
                                        </p:tav>
                                      </p:tavLst>
                                    </p:anim>
                                    <p:anim calcmode="lin" valueType="num">
                                      <p:cBhvr>
                                        <p:cTn id="35" dur="500" fill="hold"/>
                                        <p:tgtEl>
                                          <p:spTgt spid="100"/>
                                        </p:tgtEl>
                                        <p:attrNameLst>
                                          <p:attrName>ppt_h</p:attrName>
                                        </p:attrNameLst>
                                      </p:cBhvr>
                                      <p:tavLst>
                                        <p:tav tm="0">
                                          <p:val>
                                            <p:fltVal val="0"/>
                                          </p:val>
                                        </p:tav>
                                        <p:tav tm="100000">
                                          <p:val>
                                            <p:strVal val="#ppt_h"/>
                                          </p:val>
                                        </p:tav>
                                      </p:tavLst>
                                    </p:anim>
                                    <p:animEffect transition="in" filter="fade">
                                      <p:cBhvr>
                                        <p:cTn id="36" dur="500"/>
                                        <p:tgtEl>
                                          <p:spTgt spid="100"/>
                                        </p:tgtEl>
                                      </p:cBhvr>
                                    </p:animEffect>
                                  </p:childTnLst>
                                </p:cTn>
                              </p:par>
                            </p:childTnLst>
                          </p:cTn>
                        </p:par>
                        <p:par>
                          <p:cTn id="37" fill="hold">
                            <p:stCondLst>
                              <p:cond delay="1500"/>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89"/>
                                        </p:tgtEl>
                                        <p:attrNameLst>
                                          <p:attrName>style.visibility</p:attrName>
                                        </p:attrNameLst>
                                      </p:cBhvr>
                                      <p:to>
                                        <p:strVal val="visible"/>
                                      </p:to>
                                    </p:set>
                                    <p:anim calcmode="lin" valueType="num">
                                      <p:cBhvr>
                                        <p:cTn id="40" dur="100" fill="hold"/>
                                        <p:tgtEl>
                                          <p:spTgt spid="89"/>
                                        </p:tgtEl>
                                        <p:attrNameLst>
                                          <p:attrName>ppt_w</p:attrName>
                                        </p:attrNameLst>
                                      </p:cBhvr>
                                      <p:tavLst>
                                        <p:tav tm="0">
                                          <p:val>
                                            <p:fltVal val="0"/>
                                          </p:val>
                                        </p:tav>
                                        <p:tav tm="100000">
                                          <p:val>
                                            <p:strVal val="#ppt_w"/>
                                          </p:val>
                                        </p:tav>
                                      </p:tavLst>
                                    </p:anim>
                                    <p:anim calcmode="lin" valueType="num">
                                      <p:cBhvr>
                                        <p:cTn id="41" dur="100" fill="hold"/>
                                        <p:tgtEl>
                                          <p:spTgt spid="89"/>
                                        </p:tgtEl>
                                        <p:attrNameLst>
                                          <p:attrName>ppt_h</p:attrName>
                                        </p:attrNameLst>
                                      </p:cBhvr>
                                      <p:tavLst>
                                        <p:tav tm="0">
                                          <p:val>
                                            <p:fltVal val="0"/>
                                          </p:val>
                                        </p:tav>
                                        <p:tav tm="100000">
                                          <p:val>
                                            <p:strVal val="#ppt_h"/>
                                          </p:val>
                                        </p:tav>
                                      </p:tavLst>
                                    </p:anim>
                                    <p:animEffect transition="in" filter="fade">
                                      <p:cBhvr>
                                        <p:cTn id="42" dur="100"/>
                                        <p:tgtEl>
                                          <p:spTgt spid="89"/>
                                        </p:tgtEl>
                                      </p:cBhvr>
                                    </p:animEffect>
                                  </p:childTnLst>
                                </p:cTn>
                              </p:par>
                            </p:childTnLst>
                          </p:cTn>
                        </p:par>
                        <p:par>
                          <p:cTn id="43" fill="hold">
                            <p:stCondLst>
                              <p:cond delay="2970"/>
                            </p:stCondLst>
                            <p:childTnLst>
                              <p:par>
                                <p:cTn id="44" presetID="53" presetClass="entr" presetSubtype="16" fill="hold" grpId="0" nodeType="afterEffect">
                                  <p:stCondLst>
                                    <p:cond delay="0"/>
                                  </p:stCondLst>
                                  <p:childTnLst>
                                    <p:set>
                                      <p:cBhvr>
                                        <p:cTn id="45" dur="1" fill="hold">
                                          <p:stCondLst>
                                            <p:cond delay="0"/>
                                          </p:stCondLst>
                                        </p:cTn>
                                        <p:tgtEl>
                                          <p:spTgt spid="98"/>
                                        </p:tgtEl>
                                        <p:attrNameLst>
                                          <p:attrName>style.visibility</p:attrName>
                                        </p:attrNameLst>
                                      </p:cBhvr>
                                      <p:to>
                                        <p:strVal val="visible"/>
                                      </p:to>
                                    </p:set>
                                    <p:anim calcmode="lin" valueType="num">
                                      <p:cBhvr>
                                        <p:cTn id="46" dur="500" fill="hold"/>
                                        <p:tgtEl>
                                          <p:spTgt spid="98"/>
                                        </p:tgtEl>
                                        <p:attrNameLst>
                                          <p:attrName>ppt_w</p:attrName>
                                        </p:attrNameLst>
                                      </p:cBhvr>
                                      <p:tavLst>
                                        <p:tav tm="0">
                                          <p:val>
                                            <p:fltVal val="0"/>
                                          </p:val>
                                        </p:tav>
                                        <p:tav tm="100000">
                                          <p:val>
                                            <p:strVal val="#ppt_w"/>
                                          </p:val>
                                        </p:tav>
                                      </p:tavLst>
                                    </p:anim>
                                    <p:anim calcmode="lin" valueType="num">
                                      <p:cBhvr>
                                        <p:cTn id="47" dur="500" fill="hold"/>
                                        <p:tgtEl>
                                          <p:spTgt spid="98"/>
                                        </p:tgtEl>
                                        <p:attrNameLst>
                                          <p:attrName>ppt_h</p:attrName>
                                        </p:attrNameLst>
                                      </p:cBhvr>
                                      <p:tavLst>
                                        <p:tav tm="0">
                                          <p:val>
                                            <p:fltVal val="0"/>
                                          </p:val>
                                        </p:tav>
                                        <p:tav tm="100000">
                                          <p:val>
                                            <p:strVal val="#ppt_h"/>
                                          </p:val>
                                        </p:tav>
                                      </p:tavLst>
                                    </p:anim>
                                    <p:animEffect transition="in" filter="fade">
                                      <p:cBhvr>
                                        <p:cTn id="48" dur="500"/>
                                        <p:tgtEl>
                                          <p:spTgt spid="98"/>
                                        </p:tgtEl>
                                      </p:cBhvr>
                                    </p:animEffect>
                                  </p:childTnLst>
                                </p:cTn>
                              </p:par>
                            </p:childTnLst>
                          </p:cTn>
                        </p:par>
                        <p:par>
                          <p:cTn id="49" fill="hold">
                            <p:stCondLst>
                              <p:cond delay="3470"/>
                            </p:stCondLst>
                            <p:childTnLst>
                              <p:par>
                                <p:cTn id="50" presetID="53" presetClass="entr" presetSubtype="16" fill="hold" grpId="0" nodeType="afterEffect">
                                  <p:stCondLst>
                                    <p:cond delay="0"/>
                                  </p:stCondLst>
                                  <p:childTnLst>
                                    <p:set>
                                      <p:cBhvr>
                                        <p:cTn id="51" dur="1" fill="hold">
                                          <p:stCondLst>
                                            <p:cond delay="0"/>
                                          </p:stCondLst>
                                        </p:cTn>
                                        <p:tgtEl>
                                          <p:spTgt spid="99"/>
                                        </p:tgtEl>
                                        <p:attrNameLst>
                                          <p:attrName>style.visibility</p:attrName>
                                        </p:attrNameLst>
                                      </p:cBhvr>
                                      <p:to>
                                        <p:strVal val="visible"/>
                                      </p:to>
                                    </p:set>
                                    <p:anim calcmode="lin" valueType="num">
                                      <p:cBhvr>
                                        <p:cTn id="52" dur="500" fill="hold"/>
                                        <p:tgtEl>
                                          <p:spTgt spid="99"/>
                                        </p:tgtEl>
                                        <p:attrNameLst>
                                          <p:attrName>ppt_w</p:attrName>
                                        </p:attrNameLst>
                                      </p:cBhvr>
                                      <p:tavLst>
                                        <p:tav tm="0">
                                          <p:val>
                                            <p:fltVal val="0"/>
                                          </p:val>
                                        </p:tav>
                                        <p:tav tm="100000">
                                          <p:val>
                                            <p:strVal val="#ppt_w"/>
                                          </p:val>
                                        </p:tav>
                                      </p:tavLst>
                                    </p:anim>
                                    <p:anim calcmode="lin" valueType="num">
                                      <p:cBhvr>
                                        <p:cTn id="53" dur="500" fill="hold"/>
                                        <p:tgtEl>
                                          <p:spTgt spid="99"/>
                                        </p:tgtEl>
                                        <p:attrNameLst>
                                          <p:attrName>ppt_h</p:attrName>
                                        </p:attrNameLst>
                                      </p:cBhvr>
                                      <p:tavLst>
                                        <p:tav tm="0">
                                          <p:val>
                                            <p:fltVal val="0"/>
                                          </p:val>
                                        </p:tav>
                                        <p:tav tm="100000">
                                          <p:val>
                                            <p:strVal val="#ppt_h"/>
                                          </p:val>
                                        </p:tav>
                                      </p:tavLst>
                                    </p:anim>
                                    <p:animEffect transition="in" filter="fade">
                                      <p:cBhvr>
                                        <p:cTn id="54" dur="500"/>
                                        <p:tgtEl>
                                          <p:spTgt spid="99"/>
                                        </p:tgtEl>
                                      </p:cBhvr>
                                    </p:animEffect>
                                  </p:childTnLst>
                                </p:cTn>
                              </p:par>
                            </p:childTnLst>
                          </p:cTn>
                        </p:par>
                        <p:par>
                          <p:cTn id="55" fill="hold">
                            <p:stCondLst>
                              <p:cond delay="3970"/>
                            </p:stCondLst>
                            <p:childTnLst>
                              <p:par>
                                <p:cTn id="56" presetID="53" presetClass="entr" presetSubtype="16" fill="hold" grpId="0" nodeType="afterEffect">
                                  <p:stCondLst>
                                    <p:cond delay="0"/>
                                  </p:stCondLst>
                                  <p:iterate type="lt">
                                    <p:tmPct val="10000"/>
                                  </p:iterate>
                                  <p:childTnLst>
                                    <p:set>
                                      <p:cBhvr>
                                        <p:cTn id="57" dur="1" fill="hold">
                                          <p:stCondLst>
                                            <p:cond delay="0"/>
                                          </p:stCondLst>
                                        </p:cTn>
                                        <p:tgtEl>
                                          <p:spTgt spid="88"/>
                                        </p:tgtEl>
                                        <p:attrNameLst>
                                          <p:attrName>style.visibility</p:attrName>
                                        </p:attrNameLst>
                                      </p:cBhvr>
                                      <p:to>
                                        <p:strVal val="visible"/>
                                      </p:to>
                                    </p:set>
                                    <p:anim calcmode="lin" valueType="num">
                                      <p:cBhvr>
                                        <p:cTn id="58" dur="100" fill="hold"/>
                                        <p:tgtEl>
                                          <p:spTgt spid="88"/>
                                        </p:tgtEl>
                                        <p:attrNameLst>
                                          <p:attrName>ppt_w</p:attrName>
                                        </p:attrNameLst>
                                      </p:cBhvr>
                                      <p:tavLst>
                                        <p:tav tm="0">
                                          <p:val>
                                            <p:fltVal val="0"/>
                                          </p:val>
                                        </p:tav>
                                        <p:tav tm="100000">
                                          <p:val>
                                            <p:strVal val="#ppt_w"/>
                                          </p:val>
                                        </p:tav>
                                      </p:tavLst>
                                    </p:anim>
                                    <p:anim calcmode="lin" valueType="num">
                                      <p:cBhvr>
                                        <p:cTn id="59" dur="100" fill="hold"/>
                                        <p:tgtEl>
                                          <p:spTgt spid="88"/>
                                        </p:tgtEl>
                                        <p:attrNameLst>
                                          <p:attrName>ppt_h</p:attrName>
                                        </p:attrNameLst>
                                      </p:cBhvr>
                                      <p:tavLst>
                                        <p:tav tm="0">
                                          <p:val>
                                            <p:fltVal val="0"/>
                                          </p:val>
                                        </p:tav>
                                        <p:tav tm="100000">
                                          <p:val>
                                            <p:strVal val="#ppt_h"/>
                                          </p:val>
                                        </p:tav>
                                      </p:tavLst>
                                    </p:anim>
                                    <p:animEffect transition="in" filter="fade">
                                      <p:cBhvr>
                                        <p:cTn id="60" dur="100"/>
                                        <p:tgtEl>
                                          <p:spTgt spid="88"/>
                                        </p:tgtEl>
                                      </p:cBhvr>
                                    </p:animEffect>
                                  </p:childTnLst>
                                </p:cTn>
                              </p:par>
                            </p:childTnLst>
                          </p:cTn>
                        </p:par>
                        <p:par>
                          <p:cTn id="61" fill="hold">
                            <p:stCondLst>
                              <p:cond delay="4690"/>
                            </p:stCondLst>
                            <p:childTnLst>
                              <p:par>
                                <p:cTn id="62" presetID="53" presetClass="entr" presetSubtype="16" fill="hold" nodeType="afterEffect">
                                  <p:stCondLst>
                                    <p:cond delay="0"/>
                                  </p:stCondLst>
                                  <p:childTnLst>
                                    <p:set>
                                      <p:cBhvr>
                                        <p:cTn id="63" dur="1" fill="hold">
                                          <p:stCondLst>
                                            <p:cond delay="0"/>
                                          </p:stCondLst>
                                        </p:cTn>
                                        <p:tgtEl>
                                          <p:spTgt spid="102"/>
                                        </p:tgtEl>
                                        <p:attrNameLst>
                                          <p:attrName>style.visibility</p:attrName>
                                        </p:attrNameLst>
                                      </p:cBhvr>
                                      <p:to>
                                        <p:strVal val="visible"/>
                                      </p:to>
                                    </p:set>
                                    <p:anim calcmode="lin" valueType="num">
                                      <p:cBhvr>
                                        <p:cTn id="64" dur="500" fill="hold"/>
                                        <p:tgtEl>
                                          <p:spTgt spid="102"/>
                                        </p:tgtEl>
                                        <p:attrNameLst>
                                          <p:attrName>ppt_w</p:attrName>
                                        </p:attrNameLst>
                                      </p:cBhvr>
                                      <p:tavLst>
                                        <p:tav tm="0">
                                          <p:val>
                                            <p:fltVal val="0"/>
                                          </p:val>
                                        </p:tav>
                                        <p:tav tm="100000">
                                          <p:val>
                                            <p:strVal val="#ppt_w"/>
                                          </p:val>
                                        </p:tav>
                                      </p:tavLst>
                                    </p:anim>
                                    <p:anim calcmode="lin" valueType="num">
                                      <p:cBhvr>
                                        <p:cTn id="65" dur="500" fill="hold"/>
                                        <p:tgtEl>
                                          <p:spTgt spid="102"/>
                                        </p:tgtEl>
                                        <p:attrNameLst>
                                          <p:attrName>ppt_h</p:attrName>
                                        </p:attrNameLst>
                                      </p:cBhvr>
                                      <p:tavLst>
                                        <p:tav tm="0">
                                          <p:val>
                                            <p:fltVal val="0"/>
                                          </p:val>
                                        </p:tav>
                                        <p:tav tm="100000">
                                          <p:val>
                                            <p:strVal val="#ppt_h"/>
                                          </p:val>
                                        </p:tav>
                                      </p:tavLst>
                                    </p:anim>
                                    <p:animEffect transition="in" filter="fade">
                                      <p:cBhvr>
                                        <p:cTn id="66" dur="500"/>
                                        <p:tgtEl>
                                          <p:spTgt spid="102"/>
                                        </p:tgtEl>
                                      </p:cBhvr>
                                    </p:animEffect>
                                  </p:childTnLst>
                                </p:cTn>
                              </p:par>
                            </p:childTnLst>
                          </p:cTn>
                        </p:par>
                        <p:par>
                          <p:cTn id="67" fill="hold">
                            <p:stCondLst>
                              <p:cond delay="5190"/>
                            </p:stCondLst>
                            <p:childTnLst>
                              <p:par>
                                <p:cTn id="68" presetID="53" presetClass="entr" presetSubtype="16" fill="hold" grpId="0" nodeType="afterEffect">
                                  <p:stCondLst>
                                    <p:cond delay="0"/>
                                  </p:stCondLst>
                                  <p:childTnLst>
                                    <p:set>
                                      <p:cBhvr>
                                        <p:cTn id="69" dur="1" fill="hold">
                                          <p:stCondLst>
                                            <p:cond delay="0"/>
                                          </p:stCondLst>
                                        </p:cTn>
                                        <p:tgtEl>
                                          <p:spTgt spid="106"/>
                                        </p:tgtEl>
                                        <p:attrNameLst>
                                          <p:attrName>style.visibility</p:attrName>
                                        </p:attrNameLst>
                                      </p:cBhvr>
                                      <p:to>
                                        <p:strVal val="visible"/>
                                      </p:to>
                                    </p:set>
                                    <p:anim calcmode="lin" valueType="num">
                                      <p:cBhvr>
                                        <p:cTn id="70" dur="500" fill="hold"/>
                                        <p:tgtEl>
                                          <p:spTgt spid="106"/>
                                        </p:tgtEl>
                                        <p:attrNameLst>
                                          <p:attrName>ppt_w</p:attrName>
                                        </p:attrNameLst>
                                      </p:cBhvr>
                                      <p:tavLst>
                                        <p:tav tm="0">
                                          <p:val>
                                            <p:fltVal val="0"/>
                                          </p:val>
                                        </p:tav>
                                        <p:tav tm="100000">
                                          <p:val>
                                            <p:strVal val="#ppt_w"/>
                                          </p:val>
                                        </p:tav>
                                      </p:tavLst>
                                    </p:anim>
                                    <p:anim calcmode="lin" valueType="num">
                                      <p:cBhvr>
                                        <p:cTn id="71" dur="500" fill="hold"/>
                                        <p:tgtEl>
                                          <p:spTgt spid="106"/>
                                        </p:tgtEl>
                                        <p:attrNameLst>
                                          <p:attrName>ppt_h</p:attrName>
                                        </p:attrNameLst>
                                      </p:cBhvr>
                                      <p:tavLst>
                                        <p:tav tm="0">
                                          <p:val>
                                            <p:fltVal val="0"/>
                                          </p:val>
                                        </p:tav>
                                        <p:tav tm="100000">
                                          <p:val>
                                            <p:strVal val="#ppt_h"/>
                                          </p:val>
                                        </p:tav>
                                      </p:tavLst>
                                    </p:anim>
                                    <p:animEffect transition="in" filter="fade">
                                      <p:cBhvr>
                                        <p:cTn id="72" dur="500"/>
                                        <p:tgtEl>
                                          <p:spTgt spid="106"/>
                                        </p:tgtEl>
                                      </p:cBhvr>
                                    </p:animEffect>
                                  </p:childTnLst>
                                </p:cTn>
                              </p:par>
                            </p:childTnLst>
                          </p:cTn>
                        </p:par>
                        <p:par>
                          <p:cTn id="73" fill="hold">
                            <p:stCondLst>
                              <p:cond delay="5690"/>
                            </p:stCondLst>
                            <p:childTnLst>
                              <p:par>
                                <p:cTn id="74" presetID="53" presetClass="entr" presetSubtype="16" fill="hold" grpId="0" nodeType="afterEffect">
                                  <p:stCondLst>
                                    <p:cond delay="0"/>
                                  </p:stCondLst>
                                  <p:iterate type="lt">
                                    <p:tmPct val="10000"/>
                                  </p:iterate>
                                  <p:childTnLst>
                                    <p:set>
                                      <p:cBhvr>
                                        <p:cTn id="75" dur="1" fill="hold">
                                          <p:stCondLst>
                                            <p:cond delay="0"/>
                                          </p:stCondLst>
                                        </p:cTn>
                                        <p:tgtEl>
                                          <p:spTgt spid="86"/>
                                        </p:tgtEl>
                                        <p:attrNameLst>
                                          <p:attrName>style.visibility</p:attrName>
                                        </p:attrNameLst>
                                      </p:cBhvr>
                                      <p:to>
                                        <p:strVal val="visible"/>
                                      </p:to>
                                    </p:set>
                                    <p:anim calcmode="lin" valueType="num">
                                      <p:cBhvr>
                                        <p:cTn id="76" dur="100" fill="hold"/>
                                        <p:tgtEl>
                                          <p:spTgt spid="86"/>
                                        </p:tgtEl>
                                        <p:attrNameLst>
                                          <p:attrName>ppt_w</p:attrName>
                                        </p:attrNameLst>
                                      </p:cBhvr>
                                      <p:tavLst>
                                        <p:tav tm="0">
                                          <p:val>
                                            <p:fltVal val="0"/>
                                          </p:val>
                                        </p:tav>
                                        <p:tav tm="100000">
                                          <p:val>
                                            <p:strVal val="#ppt_w"/>
                                          </p:val>
                                        </p:tav>
                                      </p:tavLst>
                                    </p:anim>
                                    <p:anim calcmode="lin" valueType="num">
                                      <p:cBhvr>
                                        <p:cTn id="77" dur="100" fill="hold"/>
                                        <p:tgtEl>
                                          <p:spTgt spid="86"/>
                                        </p:tgtEl>
                                        <p:attrNameLst>
                                          <p:attrName>ppt_h</p:attrName>
                                        </p:attrNameLst>
                                      </p:cBhvr>
                                      <p:tavLst>
                                        <p:tav tm="0">
                                          <p:val>
                                            <p:fltVal val="0"/>
                                          </p:val>
                                        </p:tav>
                                        <p:tav tm="100000">
                                          <p:val>
                                            <p:strVal val="#ppt_h"/>
                                          </p:val>
                                        </p:tav>
                                      </p:tavLst>
                                    </p:anim>
                                    <p:animEffect transition="in" filter="fade">
                                      <p:cBhvr>
                                        <p:cTn id="78" dur="100"/>
                                        <p:tgtEl>
                                          <p:spTgt spid="86"/>
                                        </p:tgtEl>
                                      </p:cBhvr>
                                    </p:animEffect>
                                  </p:childTnLst>
                                </p:cTn>
                              </p:par>
                            </p:childTnLst>
                          </p:cTn>
                        </p:par>
                        <p:par>
                          <p:cTn id="79" fill="hold">
                            <p:stCondLst>
                              <p:cond delay="6409"/>
                            </p:stCondLst>
                            <p:childTnLst>
                              <p:par>
                                <p:cTn id="80" presetID="53" presetClass="entr" presetSubtype="16" fill="hold" nodeType="afterEffect">
                                  <p:stCondLst>
                                    <p:cond delay="0"/>
                                  </p:stCondLst>
                                  <p:childTnLst>
                                    <p:set>
                                      <p:cBhvr>
                                        <p:cTn id="81" dur="1" fill="hold">
                                          <p:stCondLst>
                                            <p:cond delay="0"/>
                                          </p:stCondLst>
                                        </p:cTn>
                                        <p:tgtEl>
                                          <p:spTgt spid="93"/>
                                        </p:tgtEl>
                                        <p:attrNameLst>
                                          <p:attrName>style.visibility</p:attrName>
                                        </p:attrNameLst>
                                      </p:cBhvr>
                                      <p:to>
                                        <p:strVal val="visible"/>
                                      </p:to>
                                    </p:set>
                                    <p:anim calcmode="lin" valueType="num">
                                      <p:cBhvr>
                                        <p:cTn id="82" dur="500" fill="hold"/>
                                        <p:tgtEl>
                                          <p:spTgt spid="93"/>
                                        </p:tgtEl>
                                        <p:attrNameLst>
                                          <p:attrName>ppt_w</p:attrName>
                                        </p:attrNameLst>
                                      </p:cBhvr>
                                      <p:tavLst>
                                        <p:tav tm="0">
                                          <p:val>
                                            <p:fltVal val="0"/>
                                          </p:val>
                                        </p:tav>
                                        <p:tav tm="100000">
                                          <p:val>
                                            <p:strVal val="#ppt_w"/>
                                          </p:val>
                                        </p:tav>
                                      </p:tavLst>
                                    </p:anim>
                                    <p:anim calcmode="lin" valueType="num">
                                      <p:cBhvr>
                                        <p:cTn id="83" dur="500" fill="hold"/>
                                        <p:tgtEl>
                                          <p:spTgt spid="93"/>
                                        </p:tgtEl>
                                        <p:attrNameLst>
                                          <p:attrName>ppt_h</p:attrName>
                                        </p:attrNameLst>
                                      </p:cBhvr>
                                      <p:tavLst>
                                        <p:tav tm="0">
                                          <p:val>
                                            <p:fltVal val="0"/>
                                          </p:val>
                                        </p:tav>
                                        <p:tav tm="100000">
                                          <p:val>
                                            <p:strVal val="#ppt_h"/>
                                          </p:val>
                                        </p:tav>
                                      </p:tavLst>
                                    </p:anim>
                                    <p:animEffect transition="in" filter="fade">
                                      <p:cBhvr>
                                        <p:cTn id="84" dur="500"/>
                                        <p:tgtEl>
                                          <p:spTgt spid="93"/>
                                        </p:tgtEl>
                                      </p:cBhvr>
                                    </p:animEffect>
                                  </p:childTnLst>
                                </p:cTn>
                              </p:par>
                            </p:childTnLst>
                          </p:cTn>
                        </p:par>
                        <p:par>
                          <p:cTn id="85" fill="hold">
                            <p:stCondLst>
                              <p:cond delay="6909"/>
                            </p:stCondLst>
                            <p:childTnLst>
                              <p:par>
                                <p:cTn id="86" presetID="53" presetClass="entr" presetSubtype="16"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 calcmode="lin" valueType="num">
                                      <p:cBhvr>
                                        <p:cTn id="88" dur="500" fill="hold"/>
                                        <p:tgtEl>
                                          <p:spTgt spid="97"/>
                                        </p:tgtEl>
                                        <p:attrNameLst>
                                          <p:attrName>ppt_w</p:attrName>
                                        </p:attrNameLst>
                                      </p:cBhvr>
                                      <p:tavLst>
                                        <p:tav tm="0">
                                          <p:val>
                                            <p:fltVal val="0"/>
                                          </p:val>
                                        </p:tav>
                                        <p:tav tm="100000">
                                          <p:val>
                                            <p:strVal val="#ppt_w"/>
                                          </p:val>
                                        </p:tav>
                                      </p:tavLst>
                                    </p:anim>
                                    <p:anim calcmode="lin" valueType="num">
                                      <p:cBhvr>
                                        <p:cTn id="89" dur="500" fill="hold"/>
                                        <p:tgtEl>
                                          <p:spTgt spid="97"/>
                                        </p:tgtEl>
                                        <p:attrNameLst>
                                          <p:attrName>ppt_h</p:attrName>
                                        </p:attrNameLst>
                                      </p:cBhvr>
                                      <p:tavLst>
                                        <p:tav tm="0">
                                          <p:val>
                                            <p:fltVal val="0"/>
                                          </p:val>
                                        </p:tav>
                                        <p:tav tm="100000">
                                          <p:val>
                                            <p:strVal val="#ppt_h"/>
                                          </p:val>
                                        </p:tav>
                                      </p:tavLst>
                                    </p:anim>
                                    <p:animEffect transition="in" filter="fade">
                                      <p:cBhvr>
                                        <p:cTn id="90" dur="500"/>
                                        <p:tgtEl>
                                          <p:spTgt spid="97"/>
                                        </p:tgtEl>
                                      </p:cBhvr>
                                    </p:animEffect>
                                  </p:childTnLst>
                                </p:cTn>
                              </p:par>
                            </p:childTnLst>
                          </p:cTn>
                        </p:par>
                        <p:par>
                          <p:cTn id="91" fill="hold">
                            <p:stCondLst>
                              <p:cond delay="7409"/>
                            </p:stCondLst>
                            <p:childTnLst>
                              <p:par>
                                <p:cTn id="92" presetID="53" presetClass="entr" presetSubtype="16" fill="hold" grpId="0" nodeType="afterEffect">
                                  <p:stCondLst>
                                    <p:cond delay="0"/>
                                  </p:stCondLst>
                                  <p:iterate type="lt">
                                    <p:tmPct val="10000"/>
                                  </p:iterate>
                                  <p:childTnLst>
                                    <p:set>
                                      <p:cBhvr>
                                        <p:cTn id="93" dur="1" fill="hold">
                                          <p:stCondLst>
                                            <p:cond delay="0"/>
                                          </p:stCondLst>
                                        </p:cTn>
                                        <p:tgtEl>
                                          <p:spTgt spid="87"/>
                                        </p:tgtEl>
                                        <p:attrNameLst>
                                          <p:attrName>style.visibility</p:attrName>
                                        </p:attrNameLst>
                                      </p:cBhvr>
                                      <p:to>
                                        <p:strVal val="visible"/>
                                      </p:to>
                                    </p:set>
                                    <p:anim calcmode="lin" valueType="num">
                                      <p:cBhvr>
                                        <p:cTn id="94" dur="100" fill="hold"/>
                                        <p:tgtEl>
                                          <p:spTgt spid="87"/>
                                        </p:tgtEl>
                                        <p:attrNameLst>
                                          <p:attrName>ppt_w</p:attrName>
                                        </p:attrNameLst>
                                      </p:cBhvr>
                                      <p:tavLst>
                                        <p:tav tm="0">
                                          <p:val>
                                            <p:fltVal val="0"/>
                                          </p:val>
                                        </p:tav>
                                        <p:tav tm="100000">
                                          <p:val>
                                            <p:strVal val="#ppt_w"/>
                                          </p:val>
                                        </p:tav>
                                      </p:tavLst>
                                    </p:anim>
                                    <p:anim calcmode="lin" valueType="num">
                                      <p:cBhvr>
                                        <p:cTn id="95" dur="100" fill="hold"/>
                                        <p:tgtEl>
                                          <p:spTgt spid="87"/>
                                        </p:tgtEl>
                                        <p:attrNameLst>
                                          <p:attrName>ppt_h</p:attrName>
                                        </p:attrNameLst>
                                      </p:cBhvr>
                                      <p:tavLst>
                                        <p:tav tm="0">
                                          <p:val>
                                            <p:fltVal val="0"/>
                                          </p:val>
                                        </p:tav>
                                        <p:tav tm="100000">
                                          <p:val>
                                            <p:strVal val="#ppt_h"/>
                                          </p:val>
                                        </p:tav>
                                      </p:tavLst>
                                    </p:anim>
                                    <p:animEffect transition="in" filter="fade">
                                      <p:cBhvr>
                                        <p:cTn id="96" dur="100"/>
                                        <p:tgtEl>
                                          <p:spTgt spid="87"/>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07"/>
                                        </p:tgtEl>
                                        <p:attrNameLst>
                                          <p:attrName>style.visibility</p:attrName>
                                        </p:attrNameLst>
                                      </p:cBhvr>
                                      <p:to>
                                        <p:strVal val="visible"/>
                                      </p:to>
                                    </p:set>
                                    <p:animEffect transition="in" filter="wipe(down)">
                                      <p:cBhvr>
                                        <p:cTn id="99"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bldLvl="0" animBg="1"/>
      <p:bldP spid="84" grpId="0" bldLvl="0" animBg="1"/>
      <p:bldP spid="85" grpId="0" bldLvl="0" animBg="1"/>
      <p:bldP spid="86" grpId="0"/>
      <p:bldP spid="87" grpId="0"/>
      <p:bldP spid="88" grpId="0"/>
      <p:bldP spid="89" grpId="0"/>
      <p:bldP spid="97" grpId="0"/>
      <p:bldP spid="98" grpId="0" bldLvl="0" animBg="1"/>
      <p:bldP spid="99" grpId="0"/>
      <p:bldP spid="100" grpId="0"/>
      <p:bldP spid="101" grpId="0" bldLvl="0" animBg="1"/>
      <p:bldP spid="106" grpId="0"/>
      <p:bldP spid="10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副标题 2"/>
          <p:cNvSpPr txBox="1"/>
          <p:nvPr/>
        </p:nvSpPr>
        <p:spPr>
          <a:xfrm>
            <a:off x="5552908" y="5205589"/>
            <a:ext cx="1656607" cy="311539"/>
          </a:xfrm>
          <a:prstGeom prst="rect">
            <a:avLst/>
          </a:prstGeom>
          <a:ln>
            <a:solidFill>
              <a:schemeClr val="bg1"/>
            </a:solidFill>
          </a:ln>
        </p:spPr>
        <p:txBody>
          <a:bodyPr vert="horz" lIns="91463" tIns="45731" rIns="91463" bIns="45731" rtlCol="0">
            <a:normAutofit fontScale="97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600" dirty="0" smtClean="0">
                <a:solidFill>
                  <a:schemeClr val="bg1"/>
                </a:solidFill>
                <a:latin typeface="微软雅黑" panose="020B0503020204020204" charset="-122"/>
                <a:ea typeface="微软雅黑" panose="020B0503020204020204" charset="-122"/>
              </a:rPr>
              <a:t>汇报：张三</a:t>
            </a:r>
            <a:endParaRPr lang="zh-CN" altLang="en-US" sz="1600" dirty="0">
              <a:solidFill>
                <a:schemeClr val="bg1"/>
              </a:solidFill>
              <a:latin typeface="微软雅黑" panose="020B0503020204020204" charset="-122"/>
              <a:ea typeface="微软雅黑" panose="020B0503020204020204" charset="-122"/>
            </a:endParaRPr>
          </a:p>
        </p:txBody>
      </p:sp>
      <p:sp>
        <p:nvSpPr>
          <p:cNvPr id="10" name="Content Placeholder 2"/>
          <p:cNvSpPr txBox="1"/>
          <p:nvPr/>
        </p:nvSpPr>
        <p:spPr>
          <a:xfrm>
            <a:off x="815822" y="1502486"/>
            <a:ext cx="5041844" cy="1332487"/>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800" b="1" dirty="0" smtClean="0">
                <a:solidFill>
                  <a:srgbClr val="012060"/>
                </a:solidFill>
                <a:latin typeface="微软雅黑" panose="020B0503020204020204" charset="-122"/>
                <a:ea typeface="微软雅黑" panose="020B0503020204020204" charset="-122"/>
              </a:rPr>
              <a:t>单击此处添加标题</a:t>
            </a:r>
          </a:p>
          <a:p>
            <a:pPr algn="l">
              <a:lnSpc>
                <a:spcPct val="150000"/>
              </a:lnSpc>
              <a:defRPr/>
            </a:pPr>
            <a:r>
              <a:rPr lang="zh-CN" altLang="en-US" sz="1100" dirty="0" smtClean="0">
                <a:solidFill>
                  <a:schemeClr val="tx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100" dirty="0" smtClean="0">
                <a:solidFill>
                  <a:schemeClr val="tx1"/>
                </a:solidFill>
                <a:latin typeface="微软雅黑" panose="020B0503020204020204" charset="-122"/>
                <a:ea typeface="微软雅黑" panose="020B0503020204020204" charset="-122"/>
                <a:sym typeface="Gill Sans" charset="0"/>
              </a:rPr>
              <a:t>200</a:t>
            </a:r>
            <a:r>
              <a:rPr lang="zh-CN" altLang="en-US" sz="1100" dirty="0" smtClean="0">
                <a:solidFill>
                  <a:schemeClr val="tx1"/>
                </a:solidFill>
                <a:latin typeface="微软雅黑" panose="020B0503020204020204" charset="-122"/>
                <a:ea typeface="微软雅黑" panose="020B0503020204020204" charset="-122"/>
                <a:sym typeface="Gill Sans" charset="0"/>
              </a:rPr>
              <a:t>字以内，据统计每页幻灯片的最好控制在  </a:t>
            </a:r>
            <a:r>
              <a:rPr lang="en-US" altLang="zh-CN" sz="1100" dirty="0" smtClean="0">
                <a:solidFill>
                  <a:schemeClr val="tx1"/>
                </a:solidFill>
                <a:latin typeface="微软雅黑" panose="020B0503020204020204" charset="-122"/>
                <a:ea typeface="微软雅黑" panose="020B0503020204020204" charset="-122"/>
                <a:sym typeface="Gill Sans" charset="0"/>
              </a:rPr>
              <a:t>5</a:t>
            </a:r>
            <a:r>
              <a:rPr lang="zh-CN" altLang="en-US" sz="1100" dirty="0" smtClean="0">
                <a:solidFill>
                  <a:schemeClr val="tx1"/>
                </a:solidFill>
                <a:latin typeface="微软雅黑" panose="020B0503020204020204" charset="-122"/>
                <a:ea typeface="微软雅黑" panose="020B0503020204020204" charset="-122"/>
                <a:sym typeface="Gill Sans" charset="0"/>
              </a:rPr>
              <a:t>分钟之内。</a:t>
            </a:r>
          </a:p>
        </p:txBody>
      </p:sp>
      <p:sp>
        <p:nvSpPr>
          <p:cNvPr id="11" name="矩形 10"/>
          <p:cNvSpPr/>
          <p:nvPr/>
        </p:nvSpPr>
        <p:spPr>
          <a:xfrm>
            <a:off x="0" y="2907000"/>
            <a:ext cx="12193519" cy="2592948"/>
          </a:xfrm>
          <a:prstGeom prst="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2979026"/>
            <a:ext cx="12193519" cy="2592948"/>
          </a:xfrm>
          <a:prstGeom prst="rect">
            <a:avLst/>
          </a:prstGeom>
          <a:gradFill>
            <a:gsLst>
              <a:gs pos="0">
                <a:srgbClr val="012D86"/>
              </a:gs>
              <a:gs pos="100000">
                <a:srgbClr val="0E2557"/>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ntent Placeholder 2"/>
          <p:cNvSpPr txBox="1"/>
          <p:nvPr/>
        </p:nvSpPr>
        <p:spPr>
          <a:xfrm>
            <a:off x="838836" y="3015040"/>
            <a:ext cx="5041844" cy="992212"/>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800" dirty="0">
                <a:solidFill>
                  <a:schemeClr val="bg1"/>
                </a:solidFill>
                <a:latin typeface="微软雅黑" panose="020B0503020204020204" charset="-122"/>
                <a:ea typeface="微软雅黑" panose="020B0503020204020204" charset="-122"/>
              </a:rPr>
              <a:t>添加标题内容</a:t>
            </a:r>
            <a:endParaRPr lang="en-US" altLang="zh-CN" sz="1800" dirty="0" smtClean="0">
              <a:solidFill>
                <a:schemeClr val="bg1"/>
              </a:solidFill>
              <a:latin typeface="微软雅黑" panose="020B0503020204020204" charset="-122"/>
              <a:ea typeface="微软雅黑" panose="020B0503020204020204" charset="-122"/>
            </a:endParaRPr>
          </a:p>
          <a:p>
            <a:pPr algn="l">
              <a:lnSpc>
                <a:spcPct val="150000"/>
              </a:lnSpc>
              <a:defRPr/>
            </a:pPr>
            <a:r>
              <a:rPr lang="zh-CN" altLang="en-US" sz="1100" dirty="0" smtClean="0">
                <a:solidFill>
                  <a:schemeClr val="bg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100" dirty="0" smtClean="0">
                <a:solidFill>
                  <a:schemeClr val="bg1"/>
                </a:solidFill>
                <a:latin typeface="微软雅黑" panose="020B0503020204020204" charset="-122"/>
                <a:ea typeface="微软雅黑" panose="020B0503020204020204" charset="-122"/>
                <a:sym typeface="Gill Sans" charset="0"/>
              </a:rPr>
              <a:t>200</a:t>
            </a:r>
            <a:r>
              <a:rPr lang="zh-CN" altLang="en-US" sz="1100" dirty="0" smtClean="0">
                <a:solidFill>
                  <a:schemeClr val="bg1"/>
                </a:solidFill>
                <a:latin typeface="微软雅黑" panose="020B0503020204020204" charset="-122"/>
                <a:ea typeface="微软雅黑" panose="020B0503020204020204" charset="-122"/>
                <a:sym typeface="Gill Sans" charset="0"/>
              </a:rPr>
              <a:t>字以内</a:t>
            </a:r>
            <a:r>
              <a:rPr lang="zh-CN" altLang="en-US" sz="1100" dirty="0">
                <a:solidFill>
                  <a:schemeClr val="bg1"/>
                </a:solidFill>
                <a:latin typeface="微软雅黑" panose="020B0503020204020204" charset="-122"/>
                <a:ea typeface="微软雅黑" panose="020B0503020204020204" charset="-122"/>
                <a:sym typeface="Gill Sans" charset="0"/>
              </a:rPr>
              <a:t>。</a:t>
            </a:r>
            <a:endParaRPr lang="en-US" altLang="zh-CN" sz="1100" dirty="0" smtClean="0">
              <a:solidFill>
                <a:schemeClr val="bg1"/>
              </a:solidFill>
              <a:latin typeface="微软雅黑" panose="020B0503020204020204" charset="-122"/>
              <a:ea typeface="微软雅黑" panose="020B0503020204020204" charset="-122"/>
              <a:sym typeface="Gill Sans" charset="0"/>
            </a:endParaRPr>
          </a:p>
        </p:txBody>
      </p:sp>
      <p:sp>
        <p:nvSpPr>
          <p:cNvPr id="14" name="Content Placeholder 2"/>
          <p:cNvSpPr txBox="1"/>
          <p:nvPr/>
        </p:nvSpPr>
        <p:spPr>
          <a:xfrm>
            <a:off x="838836" y="4291658"/>
            <a:ext cx="5041844" cy="992212"/>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800" dirty="0">
                <a:solidFill>
                  <a:schemeClr val="bg1"/>
                </a:solidFill>
                <a:latin typeface="微软雅黑" panose="020B0503020204020204" charset="-122"/>
                <a:ea typeface="微软雅黑" panose="020B0503020204020204" charset="-122"/>
              </a:rPr>
              <a:t>添加标题内容</a:t>
            </a:r>
            <a:endParaRPr lang="en-US" altLang="zh-CN" sz="1800" dirty="0" smtClean="0">
              <a:solidFill>
                <a:schemeClr val="bg1"/>
              </a:solidFill>
              <a:latin typeface="微软雅黑" panose="020B0503020204020204" charset="-122"/>
              <a:ea typeface="微软雅黑" panose="020B0503020204020204" charset="-122"/>
            </a:endParaRPr>
          </a:p>
          <a:p>
            <a:pPr algn="l">
              <a:lnSpc>
                <a:spcPct val="150000"/>
              </a:lnSpc>
              <a:defRPr/>
            </a:pPr>
            <a:r>
              <a:rPr lang="zh-CN" altLang="en-US" sz="1100" dirty="0" smtClean="0">
                <a:solidFill>
                  <a:schemeClr val="bg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100" dirty="0" smtClean="0">
                <a:solidFill>
                  <a:schemeClr val="bg1"/>
                </a:solidFill>
                <a:latin typeface="微软雅黑" panose="020B0503020204020204" charset="-122"/>
                <a:ea typeface="微软雅黑" panose="020B0503020204020204" charset="-122"/>
                <a:sym typeface="Gill Sans" charset="0"/>
              </a:rPr>
              <a:t>200</a:t>
            </a:r>
            <a:r>
              <a:rPr lang="zh-CN" altLang="en-US" sz="1100" dirty="0" smtClean="0">
                <a:solidFill>
                  <a:schemeClr val="bg1"/>
                </a:solidFill>
                <a:latin typeface="微软雅黑" panose="020B0503020204020204" charset="-122"/>
                <a:ea typeface="微软雅黑" panose="020B0503020204020204" charset="-122"/>
                <a:sym typeface="Gill Sans" charset="0"/>
              </a:rPr>
              <a:t>字以内。</a:t>
            </a:r>
            <a:endParaRPr lang="en-US" altLang="zh-CN" sz="1100" dirty="0" smtClean="0">
              <a:solidFill>
                <a:schemeClr val="bg1"/>
              </a:solidFill>
              <a:latin typeface="微软雅黑" panose="020B0503020204020204" charset="-122"/>
              <a:ea typeface="微软雅黑" panose="020B0503020204020204" charset="-122"/>
              <a:sym typeface="Gill Sans" charset="0"/>
            </a:endParaRPr>
          </a:p>
        </p:txBody>
      </p:sp>
      <p:grpSp>
        <p:nvGrpSpPr>
          <p:cNvPr id="15" name="Group 286"/>
          <p:cNvGrpSpPr/>
          <p:nvPr/>
        </p:nvGrpSpPr>
        <p:grpSpPr>
          <a:xfrm>
            <a:off x="6889049" y="2762947"/>
            <a:ext cx="3889423" cy="3187134"/>
            <a:chOff x="5633243" y="1798638"/>
            <a:chExt cx="1992313" cy="1632575"/>
          </a:xfrm>
        </p:grpSpPr>
        <p:sp>
          <p:nvSpPr>
            <p:cNvPr id="16" name="Freeform 10"/>
            <p:cNvSpPr/>
            <p:nvPr/>
          </p:nvSpPr>
          <p:spPr bwMode="auto">
            <a:xfrm>
              <a:off x="6276180" y="3115300"/>
              <a:ext cx="706438" cy="315913"/>
            </a:xfrm>
            <a:custGeom>
              <a:avLst/>
              <a:gdLst/>
              <a:ahLst/>
              <a:cxnLst>
                <a:cxn ang="0">
                  <a:pos x="187" y="75"/>
                </a:cxn>
                <a:cxn ang="0">
                  <a:pos x="169" y="56"/>
                </a:cxn>
                <a:cxn ang="0">
                  <a:pos x="160" y="39"/>
                </a:cxn>
                <a:cxn ang="0">
                  <a:pos x="157" y="0"/>
                </a:cxn>
                <a:cxn ang="0">
                  <a:pos x="95" y="0"/>
                </a:cxn>
                <a:cxn ang="0">
                  <a:pos x="92" y="0"/>
                </a:cxn>
                <a:cxn ang="0">
                  <a:pos x="31" y="0"/>
                </a:cxn>
                <a:cxn ang="0">
                  <a:pos x="28" y="39"/>
                </a:cxn>
                <a:cxn ang="0">
                  <a:pos x="19" y="56"/>
                </a:cxn>
                <a:cxn ang="0">
                  <a:pos x="1" y="75"/>
                </a:cxn>
                <a:cxn ang="0">
                  <a:pos x="0" y="80"/>
                </a:cxn>
                <a:cxn ang="0">
                  <a:pos x="9" y="84"/>
                </a:cxn>
                <a:cxn ang="0">
                  <a:pos x="92" y="84"/>
                </a:cxn>
                <a:cxn ang="0">
                  <a:pos x="95" y="84"/>
                </a:cxn>
                <a:cxn ang="0">
                  <a:pos x="179" y="84"/>
                </a:cxn>
                <a:cxn ang="0">
                  <a:pos x="188" y="80"/>
                </a:cxn>
                <a:cxn ang="0">
                  <a:pos x="187" y="75"/>
                </a:cxn>
              </a:cxnLst>
              <a:rect l="0" t="0" r="r" b="b"/>
              <a:pathLst>
                <a:path w="188" h="84">
                  <a:moveTo>
                    <a:pt x="187" y="75"/>
                  </a:moveTo>
                  <a:cubicBezTo>
                    <a:pt x="187" y="75"/>
                    <a:pt x="179" y="66"/>
                    <a:pt x="169" y="56"/>
                  </a:cubicBezTo>
                  <a:cubicBezTo>
                    <a:pt x="159" y="46"/>
                    <a:pt x="160" y="39"/>
                    <a:pt x="160" y="39"/>
                  </a:cubicBezTo>
                  <a:cubicBezTo>
                    <a:pt x="157" y="0"/>
                    <a:pt x="157" y="0"/>
                    <a:pt x="157" y="0"/>
                  </a:cubicBezTo>
                  <a:cubicBezTo>
                    <a:pt x="95" y="0"/>
                    <a:pt x="95" y="0"/>
                    <a:pt x="95" y="0"/>
                  </a:cubicBezTo>
                  <a:cubicBezTo>
                    <a:pt x="92" y="0"/>
                    <a:pt x="92" y="0"/>
                    <a:pt x="92" y="0"/>
                  </a:cubicBezTo>
                  <a:cubicBezTo>
                    <a:pt x="31" y="0"/>
                    <a:pt x="31" y="0"/>
                    <a:pt x="31" y="0"/>
                  </a:cubicBezTo>
                  <a:cubicBezTo>
                    <a:pt x="28" y="39"/>
                    <a:pt x="28" y="39"/>
                    <a:pt x="28" y="39"/>
                  </a:cubicBezTo>
                  <a:cubicBezTo>
                    <a:pt x="28" y="39"/>
                    <a:pt x="29" y="46"/>
                    <a:pt x="19" y="56"/>
                  </a:cubicBezTo>
                  <a:cubicBezTo>
                    <a:pt x="9" y="66"/>
                    <a:pt x="1" y="75"/>
                    <a:pt x="1" y="75"/>
                  </a:cubicBezTo>
                  <a:cubicBezTo>
                    <a:pt x="1" y="75"/>
                    <a:pt x="0" y="77"/>
                    <a:pt x="0" y="80"/>
                  </a:cubicBezTo>
                  <a:cubicBezTo>
                    <a:pt x="0" y="83"/>
                    <a:pt x="2" y="84"/>
                    <a:pt x="9" y="84"/>
                  </a:cubicBezTo>
                  <a:cubicBezTo>
                    <a:pt x="15" y="84"/>
                    <a:pt x="78" y="84"/>
                    <a:pt x="92" y="84"/>
                  </a:cubicBezTo>
                  <a:cubicBezTo>
                    <a:pt x="94" y="84"/>
                    <a:pt x="95" y="84"/>
                    <a:pt x="95" y="84"/>
                  </a:cubicBezTo>
                  <a:cubicBezTo>
                    <a:pt x="110" y="84"/>
                    <a:pt x="173" y="84"/>
                    <a:pt x="179" y="84"/>
                  </a:cubicBezTo>
                  <a:cubicBezTo>
                    <a:pt x="186" y="84"/>
                    <a:pt x="188" y="83"/>
                    <a:pt x="188" y="80"/>
                  </a:cubicBezTo>
                  <a:cubicBezTo>
                    <a:pt x="188" y="77"/>
                    <a:pt x="187" y="75"/>
                    <a:pt x="187" y="75"/>
                  </a:cubicBezTo>
                </a:path>
              </a:pathLst>
            </a:custGeom>
            <a:solidFill>
              <a:schemeClr val="tx1">
                <a:lumMod val="85000"/>
                <a:lumOff val="15000"/>
              </a:schemeClr>
            </a:solidFill>
            <a:ln w="9525">
              <a:noFill/>
              <a:round/>
            </a:ln>
          </p:spPr>
          <p:txBody>
            <a:bodyPr vert="horz" wrap="square" lIns="91463" tIns="45731" rIns="91463" bIns="45731" numCol="1" anchor="t" anchorCtr="0" compatLnSpc="1"/>
            <a:lstStyle/>
            <a:p>
              <a:endParaRPr lang="en-US">
                <a:latin typeface="Calibri" panose="020F0502020204030204" charset="0"/>
                <a:cs typeface="Calibri" panose="020F0502020204030204" charset="0"/>
              </a:endParaRPr>
            </a:p>
          </p:txBody>
        </p:sp>
        <p:sp>
          <p:nvSpPr>
            <p:cNvPr id="17" name="Freeform 12"/>
            <p:cNvSpPr/>
            <p:nvPr/>
          </p:nvSpPr>
          <p:spPr bwMode="auto">
            <a:xfrm>
              <a:off x="5633243" y="1798638"/>
              <a:ext cx="1992313" cy="1425575"/>
            </a:xfrm>
            <a:custGeom>
              <a:avLst/>
              <a:gdLst/>
              <a:ahLst/>
              <a:cxnLst>
                <a:cxn ang="0">
                  <a:pos x="530" y="359"/>
                </a:cxn>
                <a:cxn ang="0">
                  <a:pos x="507" y="379"/>
                </a:cxn>
                <a:cxn ang="0">
                  <a:pos x="23" y="379"/>
                </a:cxn>
                <a:cxn ang="0">
                  <a:pos x="0" y="359"/>
                </a:cxn>
                <a:cxn ang="0">
                  <a:pos x="0" y="20"/>
                </a:cxn>
                <a:cxn ang="0">
                  <a:pos x="23" y="0"/>
                </a:cxn>
                <a:cxn ang="0">
                  <a:pos x="507" y="0"/>
                </a:cxn>
                <a:cxn ang="0">
                  <a:pos x="530" y="20"/>
                </a:cxn>
                <a:cxn ang="0">
                  <a:pos x="530" y="359"/>
                </a:cxn>
              </a:cxnLst>
              <a:rect l="0" t="0" r="r" b="b"/>
              <a:pathLst>
                <a:path w="530" h="379">
                  <a:moveTo>
                    <a:pt x="530" y="359"/>
                  </a:moveTo>
                  <a:cubicBezTo>
                    <a:pt x="530" y="370"/>
                    <a:pt x="520" y="379"/>
                    <a:pt x="507" y="379"/>
                  </a:cubicBezTo>
                  <a:cubicBezTo>
                    <a:pt x="23" y="379"/>
                    <a:pt x="23" y="379"/>
                    <a:pt x="23" y="379"/>
                  </a:cubicBezTo>
                  <a:cubicBezTo>
                    <a:pt x="10" y="379"/>
                    <a:pt x="0" y="370"/>
                    <a:pt x="0" y="359"/>
                  </a:cubicBezTo>
                  <a:cubicBezTo>
                    <a:pt x="0" y="20"/>
                    <a:pt x="0" y="20"/>
                    <a:pt x="0" y="20"/>
                  </a:cubicBezTo>
                  <a:cubicBezTo>
                    <a:pt x="0" y="9"/>
                    <a:pt x="10" y="0"/>
                    <a:pt x="23" y="0"/>
                  </a:cubicBezTo>
                  <a:cubicBezTo>
                    <a:pt x="507" y="0"/>
                    <a:pt x="507" y="0"/>
                    <a:pt x="507" y="0"/>
                  </a:cubicBezTo>
                  <a:cubicBezTo>
                    <a:pt x="520" y="0"/>
                    <a:pt x="530" y="9"/>
                    <a:pt x="530" y="20"/>
                  </a:cubicBezTo>
                  <a:lnTo>
                    <a:pt x="530" y="359"/>
                  </a:lnTo>
                  <a:close/>
                </a:path>
              </a:pathLst>
            </a:custGeom>
            <a:solidFill>
              <a:schemeClr val="tx1">
                <a:lumMod val="90000"/>
                <a:lumOff val="10000"/>
              </a:schemeClr>
            </a:solidFill>
            <a:ln w="9525">
              <a:noFill/>
              <a:round/>
            </a:ln>
          </p:spPr>
          <p:txBody>
            <a:bodyPr vert="horz" wrap="square" lIns="91463" tIns="45731" rIns="91463" bIns="45731" numCol="1" anchor="t" anchorCtr="0" compatLnSpc="1"/>
            <a:lstStyle/>
            <a:p>
              <a:endParaRPr lang="en-US">
                <a:latin typeface="Calibri" panose="020F0502020204030204" charset="0"/>
                <a:cs typeface="Calibri" panose="020F0502020204030204" charset="0"/>
              </a:endParaRPr>
            </a:p>
          </p:txBody>
        </p:sp>
        <p:sp>
          <p:nvSpPr>
            <p:cNvPr id="18" name="Rectangle 13"/>
            <p:cNvSpPr>
              <a:spLocks noChangeArrowheads="1"/>
            </p:cNvSpPr>
            <p:nvPr/>
          </p:nvSpPr>
          <p:spPr bwMode="auto">
            <a:xfrm>
              <a:off x="5701505" y="1872547"/>
              <a:ext cx="1855788" cy="1147763"/>
            </a:xfrm>
            <a:prstGeom prst="rect">
              <a:avLst/>
            </a:prstGeom>
            <a:blipFill dpi="0"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a:blipFill>
            <a:ln w="9525">
              <a:noFill/>
              <a:miter lim="800000"/>
            </a:ln>
          </p:spPr>
          <p:txBody>
            <a:bodyPr vert="horz" wrap="square" lIns="91463" tIns="45731" rIns="91463" bIns="45731" numCol="1" anchor="t" anchorCtr="0" compatLnSpc="1"/>
            <a:lstStyle/>
            <a:p>
              <a:endParaRPr lang="en-US">
                <a:latin typeface="Calibri" panose="020F0502020204030204" charset="0"/>
                <a:cs typeface="Calibri" panose="020F0502020204030204" charset="0"/>
              </a:endParaRPr>
            </a:p>
          </p:txBody>
        </p:sp>
        <p:sp>
          <p:nvSpPr>
            <p:cNvPr id="20" name="Oval 15"/>
            <p:cNvSpPr>
              <a:spLocks noChangeArrowheads="1"/>
            </p:cNvSpPr>
            <p:nvPr/>
          </p:nvSpPr>
          <p:spPr bwMode="auto">
            <a:xfrm>
              <a:off x="6580980" y="3059113"/>
              <a:ext cx="93663" cy="93663"/>
            </a:xfrm>
            <a:prstGeom prst="ellipse">
              <a:avLst/>
            </a:prstGeom>
            <a:solidFill>
              <a:srgbClr val="6E6F71"/>
            </a:solidFill>
            <a:ln w="9525">
              <a:noFill/>
              <a:round/>
            </a:ln>
          </p:spPr>
          <p:txBody>
            <a:bodyPr vert="horz" wrap="square" lIns="91463" tIns="45731" rIns="91463" bIns="45731" numCol="1" anchor="t" anchorCtr="0" compatLnSpc="1"/>
            <a:lstStyle/>
            <a:p>
              <a:endParaRPr lang="en-US">
                <a:latin typeface="Calibri" panose="020F0502020204030204" charset="0"/>
                <a:cs typeface="Calibri" panose="020F0502020204030204" charset="0"/>
              </a:endParaRPr>
            </a:p>
          </p:txBody>
        </p:sp>
      </p:gr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1000"/>
                                        <p:tgtEl>
                                          <p:spTgt spid="10"/>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1000"/>
                                        <p:tgtEl>
                                          <p:spTgt spid="13"/>
                                        </p:tgtEl>
                                      </p:cBhvr>
                                    </p:animEffect>
                                  </p:childTnLst>
                                </p:cTn>
                              </p:par>
                            </p:childTnLst>
                          </p:cTn>
                        </p:par>
                        <p:par>
                          <p:cTn id="24" fill="hold">
                            <p:stCondLst>
                              <p:cond delay="3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1000"/>
                                        <p:tgtEl>
                                          <p:spTgt spid="14"/>
                                        </p:tgtEl>
                                      </p:cBhvr>
                                    </p:animEffect>
                                  </p:childTnLst>
                                </p:cTn>
                              </p:par>
                            </p:childTnLst>
                          </p:cTn>
                        </p:par>
                        <p:par>
                          <p:cTn id="28" fill="hold">
                            <p:stCondLst>
                              <p:cond delay="450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P spid="11" grpId="0" bldLvl="0" animBg="1"/>
      <p:bldP spid="12" grpId="0" bldLvl="0" animBg="1"/>
      <p:bldP spid="13" grpId="0"/>
      <p:bldP spid="14"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形状 64"/>
          <p:cNvSpPr/>
          <p:nvPr/>
        </p:nvSpPr>
        <p:spPr>
          <a:xfrm flipV="1">
            <a:off x="8777586" y="2540680"/>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01206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7" name="矩形 76"/>
          <p:cNvSpPr/>
          <p:nvPr/>
        </p:nvSpPr>
        <p:spPr>
          <a:xfrm>
            <a:off x="1193469" y="4657282"/>
            <a:ext cx="1922787" cy="417830"/>
          </a:xfrm>
          <a:prstGeom prst="rect">
            <a:avLst/>
          </a:prstGeom>
        </p:spPr>
        <p:txBody>
          <a:bodyPr wrap="square">
            <a:spAutoFit/>
          </a:bodyPr>
          <a:lstStyle/>
          <a:p>
            <a:pPr algn="ctr"/>
            <a:r>
              <a:rPr lang="zh-CN" altLang="en-US" sz="2000" b="1" dirty="0" smtClean="0">
                <a:solidFill>
                  <a:srgbClr val="012060"/>
                </a:solidFill>
                <a:latin typeface="微软雅黑" panose="020B0503020204020204" charset="-122"/>
                <a:ea typeface="微软雅黑" panose="020B0503020204020204" charset="-122"/>
              </a:rPr>
              <a:t>添加标题</a:t>
            </a:r>
          </a:p>
        </p:txBody>
      </p:sp>
      <p:sp>
        <p:nvSpPr>
          <p:cNvPr id="78" name="矩形 77"/>
          <p:cNvSpPr/>
          <p:nvPr/>
        </p:nvSpPr>
        <p:spPr>
          <a:xfrm>
            <a:off x="1092869" y="5002251"/>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79" name="矩形 78"/>
          <p:cNvSpPr/>
          <p:nvPr/>
        </p:nvSpPr>
        <p:spPr>
          <a:xfrm>
            <a:off x="5096544" y="4657282"/>
            <a:ext cx="1922787" cy="417830"/>
          </a:xfrm>
          <a:prstGeom prst="rect">
            <a:avLst/>
          </a:prstGeom>
        </p:spPr>
        <p:txBody>
          <a:bodyPr wrap="square">
            <a:spAutoFit/>
          </a:bodyPr>
          <a:lstStyle/>
          <a:p>
            <a:pPr algn="ctr"/>
            <a:r>
              <a:rPr lang="zh-CN" altLang="en-US" sz="2000" b="1" dirty="0" smtClean="0">
                <a:solidFill>
                  <a:srgbClr val="012060"/>
                </a:solidFill>
                <a:latin typeface="微软雅黑" panose="020B0503020204020204" charset="-122"/>
                <a:ea typeface="微软雅黑" panose="020B0503020204020204" charset="-122"/>
              </a:rPr>
              <a:t>添加标题</a:t>
            </a:r>
          </a:p>
        </p:txBody>
      </p:sp>
      <p:sp>
        <p:nvSpPr>
          <p:cNvPr id="80" name="矩形 79"/>
          <p:cNvSpPr/>
          <p:nvPr/>
        </p:nvSpPr>
        <p:spPr>
          <a:xfrm>
            <a:off x="4995944" y="5002251"/>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81" name="矩形 80"/>
          <p:cNvSpPr/>
          <p:nvPr/>
        </p:nvSpPr>
        <p:spPr>
          <a:xfrm>
            <a:off x="8958060" y="4657282"/>
            <a:ext cx="1922787" cy="417830"/>
          </a:xfrm>
          <a:prstGeom prst="rect">
            <a:avLst/>
          </a:prstGeom>
        </p:spPr>
        <p:txBody>
          <a:bodyPr wrap="square">
            <a:spAutoFit/>
          </a:bodyPr>
          <a:lstStyle/>
          <a:p>
            <a:pPr algn="ctr"/>
            <a:r>
              <a:rPr lang="zh-CN" altLang="en-US" sz="2000" b="1" dirty="0" smtClean="0">
                <a:solidFill>
                  <a:srgbClr val="012060"/>
                </a:solidFill>
                <a:latin typeface="微软雅黑" panose="020B0503020204020204" charset="-122"/>
                <a:ea typeface="微软雅黑" panose="020B0503020204020204" charset="-122"/>
              </a:rPr>
              <a:t>添加标题</a:t>
            </a:r>
          </a:p>
        </p:txBody>
      </p:sp>
      <p:sp>
        <p:nvSpPr>
          <p:cNvPr id="82" name="矩形 81"/>
          <p:cNvSpPr/>
          <p:nvPr/>
        </p:nvSpPr>
        <p:spPr>
          <a:xfrm>
            <a:off x="8857460" y="5002251"/>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83" name="矩形 82"/>
          <p:cNvSpPr/>
          <p:nvPr/>
        </p:nvSpPr>
        <p:spPr>
          <a:xfrm>
            <a:off x="3141331" y="1415514"/>
            <a:ext cx="1922787" cy="417830"/>
          </a:xfrm>
          <a:prstGeom prst="rect">
            <a:avLst/>
          </a:prstGeom>
        </p:spPr>
        <p:txBody>
          <a:bodyPr wrap="square">
            <a:spAutoFit/>
          </a:bodyPr>
          <a:lstStyle/>
          <a:p>
            <a:pPr algn="ctr"/>
            <a:r>
              <a:rPr lang="zh-CN" altLang="en-US" sz="2000" b="1" dirty="0" smtClean="0">
                <a:solidFill>
                  <a:srgbClr val="012060"/>
                </a:solidFill>
                <a:latin typeface="微软雅黑" panose="020B0503020204020204" charset="-122"/>
                <a:ea typeface="微软雅黑" panose="020B0503020204020204" charset="-122"/>
              </a:rPr>
              <a:t>添加标题</a:t>
            </a:r>
          </a:p>
        </p:txBody>
      </p:sp>
      <p:sp>
        <p:nvSpPr>
          <p:cNvPr id="84" name="矩形 83"/>
          <p:cNvSpPr/>
          <p:nvPr/>
        </p:nvSpPr>
        <p:spPr>
          <a:xfrm>
            <a:off x="3040731" y="1760483"/>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85" name="矩形 84"/>
          <p:cNvSpPr/>
          <p:nvPr/>
        </p:nvSpPr>
        <p:spPr>
          <a:xfrm>
            <a:off x="6985473" y="1415514"/>
            <a:ext cx="1922787" cy="417830"/>
          </a:xfrm>
          <a:prstGeom prst="rect">
            <a:avLst/>
          </a:prstGeom>
        </p:spPr>
        <p:txBody>
          <a:bodyPr wrap="square">
            <a:spAutoFit/>
          </a:bodyPr>
          <a:lstStyle/>
          <a:p>
            <a:pPr algn="ctr"/>
            <a:r>
              <a:rPr lang="zh-CN" altLang="en-US" sz="2000" b="1" dirty="0" smtClean="0">
                <a:solidFill>
                  <a:srgbClr val="012060"/>
                </a:solidFill>
                <a:latin typeface="微软雅黑" panose="020B0503020204020204" charset="-122"/>
                <a:ea typeface="微软雅黑" panose="020B0503020204020204" charset="-122"/>
              </a:rPr>
              <a:t>添加标题</a:t>
            </a:r>
          </a:p>
        </p:txBody>
      </p:sp>
      <p:sp>
        <p:nvSpPr>
          <p:cNvPr id="86" name="矩形 85"/>
          <p:cNvSpPr/>
          <p:nvPr/>
        </p:nvSpPr>
        <p:spPr>
          <a:xfrm>
            <a:off x="6884873" y="1760483"/>
            <a:ext cx="2123987" cy="95948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87" name="任意形状 65"/>
          <p:cNvSpPr/>
          <p:nvPr/>
        </p:nvSpPr>
        <p:spPr>
          <a:xfrm>
            <a:off x="6843276" y="3370143"/>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007BD3"/>
              </a:gs>
              <a:gs pos="100000">
                <a:srgbClr val="034373"/>
              </a:gs>
            </a:gsLst>
            <a:lin ang="135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8" name="任意形状 66"/>
          <p:cNvSpPr/>
          <p:nvPr/>
        </p:nvSpPr>
        <p:spPr>
          <a:xfrm flipV="1">
            <a:off x="4911286" y="256231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01206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9" name="任意形状 67"/>
          <p:cNvSpPr/>
          <p:nvPr/>
        </p:nvSpPr>
        <p:spPr>
          <a:xfrm>
            <a:off x="2976975" y="338405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gradFill>
            <a:gsLst>
              <a:gs pos="0">
                <a:srgbClr val="007BD3"/>
              </a:gs>
              <a:gs pos="100000">
                <a:srgbClr val="034373"/>
              </a:gs>
            </a:gsLst>
            <a:lin ang="135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0" name="任意形状 68"/>
          <p:cNvSpPr/>
          <p:nvPr/>
        </p:nvSpPr>
        <p:spPr>
          <a:xfrm flipV="1">
            <a:off x="1044985" y="2576235"/>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01206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1" name="椭圆 90"/>
          <p:cNvSpPr/>
          <p:nvPr/>
        </p:nvSpPr>
        <p:spPr>
          <a:xfrm>
            <a:off x="1548459" y="3080633"/>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92" name="椭圆 91"/>
          <p:cNvSpPr/>
          <p:nvPr/>
        </p:nvSpPr>
        <p:spPr>
          <a:xfrm flipV="1">
            <a:off x="3480449" y="3028396"/>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93" name="椭圆 92"/>
          <p:cNvSpPr/>
          <p:nvPr/>
        </p:nvSpPr>
        <p:spPr>
          <a:xfrm>
            <a:off x="5414760" y="306671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94" name="椭圆 93"/>
          <p:cNvSpPr/>
          <p:nvPr/>
        </p:nvSpPr>
        <p:spPr>
          <a:xfrm flipV="1">
            <a:off x="7346750" y="3014480"/>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sp>
        <p:nvSpPr>
          <p:cNvPr id="95" name="椭圆 94"/>
          <p:cNvSpPr/>
          <p:nvPr/>
        </p:nvSpPr>
        <p:spPr>
          <a:xfrm>
            <a:off x="9281060" y="304507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charset="-122"/>
              <a:ea typeface="微软雅黑" panose="020B0503020204020204" charset="-122"/>
            </a:endParaRPr>
          </a:p>
        </p:txBody>
      </p:sp>
      <p:grpSp>
        <p:nvGrpSpPr>
          <p:cNvPr id="96" name="组 69"/>
          <p:cNvGrpSpPr/>
          <p:nvPr/>
        </p:nvGrpSpPr>
        <p:grpSpPr>
          <a:xfrm>
            <a:off x="1975358" y="3410547"/>
            <a:ext cx="367373" cy="589180"/>
            <a:chOff x="898525" y="1076325"/>
            <a:chExt cx="504825" cy="809625"/>
          </a:xfrm>
          <a:solidFill>
            <a:srgbClr val="093B5C"/>
          </a:solidFill>
        </p:grpSpPr>
        <p:sp>
          <p:nvSpPr>
            <p:cNvPr id="97" name="Freeform 44"/>
            <p:cNvSpPr/>
            <p:nvPr/>
          </p:nvSpPr>
          <p:spPr bwMode="auto">
            <a:xfrm>
              <a:off x="1028700" y="1736725"/>
              <a:ext cx="247650" cy="50800"/>
            </a:xfrm>
            <a:custGeom>
              <a:avLst/>
              <a:gdLst/>
              <a:ahLst/>
              <a:cxnLst>
                <a:cxn ang="0">
                  <a:pos x="140" y="0"/>
                </a:cxn>
                <a:cxn ang="0">
                  <a:pos x="16" y="0"/>
                </a:cxn>
                <a:cxn ang="0">
                  <a:pos x="16" y="0"/>
                </a:cxn>
                <a:cxn ang="0">
                  <a:pos x="10" y="0"/>
                </a:cxn>
                <a:cxn ang="0">
                  <a:pos x="4" y="4"/>
                </a:cxn>
                <a:cxn ang="0">
                  <a:pos x="2" y="10"/>
                </a:cxn>
                <a:cxn ang="0">
                  <a:pos x="0" y="16"/>
                </a:cxn>
                <a:cxn ang="0">
                  <a:pos x="0" y="16"/>
                </a:cxn>
                <a:cxn ang="0">
                  <a:pos x="2" y="22"/>
                </a:cxn>
                <a:cxn ang="0">
                  <a:pos x="4" y="28"/>
                </a:cxn>
                <a:cxn ang="0">
                  <a:pos x="10" y="32"/>
                </a:cxn>
                <a:cxn ang="0">
                  <a:pos x="16" y="32"/>
                </a:cxn>
                <a:cxn ang="0">
                  <a:pos x="140" y="32"/>
                </a:cxn>
                <a:cxn ang="0">
                  <a:pos x="140" y="32"/>
                </a:cxn>
                <a:cxn ang="0">
                  <a:pos x="146" y="32"/>
                </a:cxn>
                <a:cxn ang="0">
                  <a:pos x="152" y="28"/>
                </a:cxn>
                <a:cxn ang="0">
                  <a:pos x="154" y="22"/>
                </a:cxn>
                <a:cxn ang="0">
                  <a:pos x="156" y="16"/>
                </a:cxn>
                <a:cxn ang="0">
                  <a:pos x="156" y="16"/>
                </a:cxn>
                <a:cxn ang="0">
                  <a:pos x="154" y="10"/>
                </a:cxn>
                <a:cxn ang="0">
                  <a:pos x="152" y="4"/>
                </a:cxn>
                <a:cxn ang="0">
                  <a:pos x="146" y="0"/>
                </a:cxn>
                <a:cxn ang="0">
                  <a:pos x="140" y="0"/>
                </a:cxn>
                <a:cxn ang="0">
                  <a:pos x="140" y="0"/>
                </a:cxn>
              </a:cxnLst>
              <a:rect l="0" t="0" r="r" b="b"/>
              <a:pathLst>
                <a:path w="156" h="32">
                  <a:moveTo>
                    <a:pt x="140" y="0"/>
                  </a:moveTo>
                  <a:lnTo>
                    <a:pt x="16" y="0"/>
                  </a:lnTo>
                  <a:lnTo>
                    <a:pt x="16" y="0"/>
                  </a:lnTo>
                  <a:lnTo>
                    <a:pt x="10" y="0"/>
                  </a:lnTo>
                  <a:lnTo>
                    <a:pt x="4" y="4"/>
                  </a:lnTo>
                  <a:lnTo>
                    <a:pt x="2" y="10"/>
                  </a:lnTo>
                  <a:lnTo>
                    <a:pt x="0" y="16"/>
                  </a:lnTo>
                  <a:lnTo>
                    <a:pt x="0" y="16"/>
                  </a:lnTo>
                  <a:lnTo>
                    <a:pt x="2" y="22"/>
                  </a:lnTo>
                  <a:lnTo>
                    <a:pt x="4" y="28"/>
                  </a:lnTo>
                  <a:lnTo>
                    <a:pt x="10" y="32"/>
                  </a:lnTo>
                  <a:lnTo>
                    <a:pt x="16" y="32"/>
                  </a:lnTo>
                  <a:lnTo>
                    <a:pt x="140" y="32"/>
                  </a:lnTo>
                  <a:lnTo>
                    <a:pt x="140" y="32"/>
                  </a:lnTo>
                  <a:lnTo>
                    <a:pt x="146" y="32"/>
                  </a:lnTo>
                  <a:lnTo>
                    <a:pt x="152" y="28"/>
                  </a:lnTo>
                  <a:lnTo>
                    <a:pt x="154" y="22"/>
                  </a:lnTo>
                  <a:lnTo>
                    <a:pt x="156" y="16"/>
                  </a:lnTo>
                  <a:lnTo>
                    <a:pt x="156" y="16"/>
                  </a:lnTo>
                  <a:lnTo>
                    <a:pt x="154" y="10"/>
                  </a:lnTo>
                  <a:lnTo>
                    <a:pt x="152" y="4"/>
                  </a:lnTo>
                  <a:lnTo>
                    <a:pt x="146" y="0"/>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98" name="Freeform 45"/>
            <p:cNvSpPr/>
            <p:nvPr/>
          </p:nvSpPr>
          <p:spPr bwMode="auto">
            <a:xfrm>
              <a:off x="1028700" y="1831975"/>
              <a:ext cx="247650" cy="53975"/>
            </a:xfrm>
            <a:custGeom>
              <a:avLst/>
              <a:gdLst/>
              <a:ahLst/>
              <a:cxnLst>
                <a:cxn ang="0">
                  <a:pos x="140" y="0"/>
                </a:cxn>
                <a:cxn ang="0">
                  <a:pos x="16" y="0"/>
                </a:cxn>
                <a:cxn ang="0">
                  <a:pos x="16" y="0"/>
                </a:cxn>
                <a:cxn ang="0">
                  <a:pos x="10" y="2"/>
                </a:cxn>
                <a:cxn ang="0">
                  <a:pos x="4" y="4"/>
                </a:cxn>
                <a:cxn ang="0">
                  <a:pos x="2" y="10"/>
                </a:cxn>
                <a:cxn ang="0">
                  <a:pos x="0" y="16"/>
                </a:cxn>
                <a:cxn ang="0">
                  <a:pos x="0" y="16"/>
                </a:cxn>
                <a:cxn ang="0">
                  <a:pos x="2" y="24"/>
                </a:cxn>
                <a:cxn ang="0">
                  <a:pos x="4" y="28"/>
                </a:cxn>
                <a:cxn ang="0">
                  <a:pos x="10" y="32"/>
                </a:cxn>
                <a:cxn ang="0">
                  <a:pos x="16" y="34"/>
                </a:cxn>
                <a:cxn ang="0">
                  <a:pos x="140" y="34"/>
                </a:cxn>
                <a:cxn ang="0">
                  <a:pos x="140" y="34"/>
                </a:cxn>
                <a:cxn ang="0">
                  <a:pos x="146" y="32"/>
                </a:cxn>
                <a:cxn ang="0">
                  <a:pos x="152" y="28"/>
                </a:cxn>
                <a:cxn ang="0">
                  <a:pos x="154" y="24"/>
                </a:cxn>
                <a:cxn ang="0">
                  <a:pos x="156" y="16"/>
                </a:cxn>
                <a:cxn ang="0">
                  <a:pos x="156" y="16"/>
                </a:cxn>
                <a:cxn ang="0">
                  <a:pos x="154" y="10"/>
                </a:cxn>
                <a:cxn ang="0">
                  <a:pos x="152" y="4"/>
                </a:cxn>
                <a:cxn ang="0">
                  <a:pos x="146" y="2"/>
                </a:cxn>
                <a:cxn ang="0">
                  <a:pos x="140" y="0"/>
                </a:cxn>
                <a:cxn ang="0">
                  <a:pos x="140" y="0"/>
                </a:cxn>
              </a:cxnLst>
              <a:rect l="0" t="0" r="r" b="b"/>
              <a:pathLst>
                <a:path w="156" h="34">
                  <a:moveTo>
                    <a:pt x="140" y="0"/>
                  </a:moveTo>
                  <a:lnTo>
                    <a:pt x="16" y="0"/>
                  </a:lnTo>
                  <a:lnTo>
                    <a:pt x="16" y="0"/>
                  </a:lnTo>
                  <a:lnTo>
                    <a:pt x="10" y="2"/>
                  </a:lnTo>
                  <a:lnTo>
                    <a:pt x="4" y="4"/>
                  </a:lnTo>
                  <a:lnTo>
                    <a:pt x="2" y="10"/>
                  </a:lnTo>
                  <a:lnTo>
                    <a:pt x="0" y="16"/>
                  </a:lnTo>
                  <a:lnTo>
                    <a:pt x="0" y="16"/>
                  </a:lnTo>
                  <a:lnTo>
                    <a:pt x="2" y="24"/>
                  </a:lnTo>
                  <a:lnTo>
                    <a:pt x="4" y="28"/>
                  </a:lnTo>
                  <a:lnTo>
                    <a:pt x="10" y="32"/>
                  </a:lnTo>
                  <a:lnTo>
                    <a:pt x="16" y="34"/>
                  </a:lnTo>
                  <a:lnTo>
                    <a:pt x="140" y="34"/>
                  </a:lnTo>
                  <a:lnTo>
                    <a:pt x="140" y="34"/>
                  </a:lnTo>
                  <a:lnTo>
                    <a:pt x="146" y="32"/>
                  </a:lnTo>
                  <a:lnTo>
                    <a:pt x="152" y="28"/>
                  </a:lnTo>
                  <a:lnTo>
                    <a:pt x="154" y="24"/>
                  </a:lnTo>
                  <a:lnTo>
                    <a:pt x="156" y="16"/>
                  </a:lnTo>
                  <a:lnTo>
                    <a:pt x="156" y="16"/>
                  </a:lnTo>
                  <a:lnTo>
                    <a:pt x="154" y="10"/>
                  </a:lnTo>
                  <a:lnTo>
                    <a:pt x="152" y="4"/>
                  </a:lnTo>
                  <a:lnTo>
                    <a:pt x="146" y="2"/>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99" name="Freeform 46"/>
            <p:cNvSpPr>
              <a:spLocks noEditPoints="1"/>
            </p:cNvSpPr>
            <p:nvPr/>
          </p:nvSpPr>
          <p:spPr bwMode="auto">
            <a:xfrm>
              <a:off x="898525" y="1076325"/>
              <a:ext cx="504825" cy="615950"/>
            </a:xfrm>
            <a:custGeom>
              <a:avLst/>
              <a:gdLst/>
              <a:ahLst/>
              <a:cxnLst>
                <a:cxn ang="0">
                  <a:pos x="160" y="0"/>
                </a:cxn>
                <a:cxn ang="0">
                  <a:pos x="152" y="0"/>
                </a:cxn>
                <a:cxn ang="0">
                  <a:pos x="106" y="10"/>
                </a:cxn>
                <a:cxn ang="0">
                  <a:pos x="66" y="30"/>
                </a:cxn>
                <a:cxn ang="0">
                  <a:pos x="34" y="60"/>
                </a:cxn>
                <a:cxn ang="0">
                  <a:pos x="12" y="98"/>
                </a:cxn>
                <a:cxn ang="0">
                  <a:pos x="2" y="144"/>
                </a:cxn>
                <a:cxn ang="0">
                  <a:pos x="2" y="176"/>
                </a:cxn>
                <a:cxn ang="0">
                  <a:pos x="18" y="226"/>
                </a:cxn>
                <a:cxn ang="0">
                  <a:pos x="60" y="282"/>
                </a:cxn>
                <a:cxn ang="0">
                  <a:pos x="74" y="300"/>
                </a:cxn>
                <a:cxn ang="0">
                  <a:pos x="80" y="322"/>
                </a:cxn>
                <a:cxn ang="0">
                  <a:pos x="82" y="354"/>
                </a:cxn>
                <a:cxn ang="0">
                  <a:pos x="88" y="372"/>
                </a:cxn>
                <a:cxn ang="0">
                  <a:pos x="102" y="384"/>
                </a:cxn>
                <a:cxn ang="0">
                  <a:pos x="158" y="388"/>
                </a:cxn>
                <a:cxn ang="0">
                  <a:pos x="202" y="388"/>
                </a:cxn>
                <a:cxn ang="0">
                  <a:pos x="222" y="382"/>
                </a:cxn>
                <a:cxn ang="0">
                  <a:pos x="234" y="366"/>
                </a:cxn>
                <a:cxn ang="0">
                  <a:pos x="236" y="340"/>
                </a:cxn>
                <a:cxn ang="0">
                  <a:pos x="242" y="306"/>
                </a:cxn>
                <a:cxn ang="0">
                  <a:pos x="250" y="292"/>
                </a:cxn>
                <a:cxn ang="0">
                  <a:pos x="282" y="256"/>
                </a:cxn>
                <a:cxn ang="0">
                  <a:pos x="308" y="210"/>
                </a:cxn>
                <a:cxn ang="0">
                  <a:pos x="318" y="158"/>
                </a:cxn>
                <a:cxn ang="0">
                  <a:pos x="314" y="128"/>
                </a:cxn>
                <a:cxn ang="0">
                  <a:pos x="300" y="86"/>
                </a:cxn>
                <a:cxn ang="0">
                  <a:pos x="274" y="50"/>
                </a:cxn>
                <a:cxn ang="0">
                  <a:pos x="240" y="22"/>
                </a:cxn>
                <a:cxn ang="0">
                  <a:pos x="198" y="6"/>
                </a:cxn>
                <a:cxn ang="0">
                  <a:pos x="168" y="0"/>
                </a:cxn>
                <a:cxn ang="0">
                  <a:pos x="258" y="164"/>
                </a:cxn>
                <a:cxn ang="0">
                  <a:pos x="246" y="146"/>
                </a:cxn>
                <a:cxn ang="0">
                  <a:pos x="240" y="120"/>
                </a:cxn>
                <a:cxn ang="0">
                  <a:pos x="216" y="88"/>
                </a:cxn>
                <a:cxn ang="0">
                  <a:pos x="178" y="74"/>
                </a:cxn>
                <a:cxn ang="0">
                  <a:pos x="164" y="68"/>
                </a:cxn>
                <a:cxn ang="0">
                  <a:pos x="158" y="52"/>
                </a:cxn>
                <a:cxn ang="0">
                  <a:pos x="172" y="34"/>
                </a:cxn>
                <a:cxn ang="0">
                  <a:pos x="202" y="36"/>
                </a:cxn>
                <a:cxn ang="0">
                  <a:pos x="256" y="68"/>
                </a:cxn>
                <a:cxn ang="0">
                  <a:pos x="284" y="124"/>
                </a:cxn>
                <a:cxn ang="0">
                  <a:pos x="284" y="154"/>
                </a:cxn>
                <a:cxn ang="0">
                  <a:pos x="266" y="166"/>
                </a:cxn>
              </a:cxnLst>
              <a:rect l="0" t="0" r="r" b="b"/>
              <a:pathLst>
                <a:path w="318" h="388">
                  <a:moveTo>
                    <a:pt x="168" y="0"/>
                  </a:moveTo>
                  <a:lnTo>
                    <a:pt x="168" y="0"/>
                  </a:lnTo>
                  <a:lnTo>
                    <a:pt x="160" y="0"/>
                  </a:lnTo>
                  <a:lnTo>
                    <a:pt x="160" y="0"/>
                  </a:lnTo>
                  <a:lnTo>
                    <a:pt x="152" y="0"/>
                  </a:lnTo>
                  <a:lnTo>
                    <a:pt x="152" y="0"/>
                  </a:lnTo>
                  <a:lnTo>
                    <a:pt x="136" y="2"/>
                  </a:lnTo>
                  <a:lnTo>
                    <a:pt x="120" y="4"/>
                  </a:lnTo>
                  <a:lnTo>
                    <a:pt x="106" y="10"/>
                  </a:lnTo>
                  <a:lnTo>
                    <a:pt x="92" y="16"/>
                  </a:lnTo>
                  <a:lnTo>
                    <a:pt x="80" y="22"/>
                  </a:lnTo>
                  <a:lnTo>
                    <a:pt x="66" y="30"/>
                  </a:lnTo>
                  <a:lnTo>
                    <a:pt x="56" y="40"/>
                  </a:lnTo>
                  <a:lnTo>
                    <a:pt x="44" y="50"/>
                  </a:lnTo>
                  <a:lnTo>
                    <a:pt x="34" y="60"/>
                  </a:lnTo>
                  <a:lnTo>
                    <a:pt x="26" y="72"/>
                  </a:lnTo>
                  <a:lnTo>
                    <a:pt x="18" y="86"/>
                  </a:lnTo>
                  <a:lnTo>
                    <a:pt x="12" y="98"/>
                  </a:lnTo>
                  <a:lnTo>
                    <a:pt x="8" y="114"/>
                  </a:lnTo>
                  <a:lnTo>
                    <a:pt x="4" y="128"/>
                  </a:lnTo>
                  <a:lnTo>
                    <a:pt x="2" y="144"/>
                  </a:lnTo>
                  <a:lnTo>
                    <a:pt x="0" y="158"/>
                  </a:lnTo>
                  <a:lnTo>
                    <a:pt x="0" y="158"/>
                  </a:lnTo>
                  <a:lnTo>
                    <a:pt x="2" y="176"/>
                  </a:lnTo>
                  <a:lnTo>
                    <a:pt x="6" y="192"/>
                  </a:lnTo>
                  <a:lnTo>
                    <a:pt x="10" y="210"/>
                  </a:lnTo>
                  <a:lnTo>
                    <a:pt x="18" y="226"/>
                  </a:lnTo>
                  <a:lnTo>
                    <a:pt x="26" y="240"/>
                  </a:lnTo>
                  <a:lnTo>
                    <a:pt x="36" y="256"/>
                  </a:lnTo>
                  <a:lnTo>
                    <a:pt x="60" y="282"/>
                  </a:lnTo>
                  <a:lnTo>
                    <a:pt x="60" y="282"/>
                  </a:lnTo>
                  <a:lnTo>
                    <a:pt x="68" y="292"/>
                  </a:lnTo>
                  <a:lnTo>
                    <a:pt x="74" y="300"/>
                  </a:lnTo>
                  <a:lnTo>
                    <a:pt x="78" y="306"/>
                  </a:lnTo>
                  <a:lnTo>
                    <a:pt x="78" y="306"/>
                  </a:lnTo>
                  <a:lnTo>
                    <a:pt x="80" y="322"/>
                  </a:lnTo>
                  <a:lnTo>
                    <a:pt x="82" y="340"/>
                  </a:lnTo>
                  <a:lnTo>
                    <a:pt x="82" y="354"/>
                  </a:lnTo>
                  <a:lnTo>
                    <a:pt x="82" y="354"/>
                  </a:lnTo>
                  <a:lnTo>
                    <a:pt x="82" y="360"/>
                  </a:lnTo>
                  <a:lnTo>
                    <a:pt x="84" y="366"/>
                  </a:lnTo>
                  <a:lnTo>
                    <a:pt x="88" y="372"/>
                  </a:lnTo>
                  <a:lnTo>
                    <a:pt x="92" y="378"/>
                  </a:lnTo>
                  <a:lnTo>
                    <a:pt x="96" y="382"/>
                  </a:lnTo>
                  <a:lnTo>
                    <a:pt x="102" y="384"/>
                  </a:lnTo>
                  <a:lnTo>
                    <a:pt x="110" y="386"/>
                  </a:lnTo>
                  <a:lnTo>
                    <a:pt x="116" y="388"/>
                  </a:lnTo>
                  <a:lnTo>
                    <a:pt x="158" y="388"/>
                  </a:lnTo>
                  <a:lnTo>
                    <a:pt x="160" y="388"/>
                  </a:lnTo>
                  <a:lnTo>
                    <a:pt x="202" y="388"/>
                  </a:lnTo>
                  <a:lnTo>
                    <a:pt x="202" y="388"/>
                  </a:lnTo>
                  <a:lnTo>
                    <a:pt x="210" y="386"/>
                  </a:lnTo>
                  <a:lnTo>
                    <a:pt x="216" y="384"/>
                  </a:lnTo>
                  <a:lnTo>
                    <a:pt x="222" y="382"/>
                  </a:lnTo>
                  <a:lnTo>
                    <a:pt x="226" y="378"/>
                  </a:lnTo>
                  <a:lnTo>
                    <a:pt x="230" y="372"/>
                  </a:lnTo>
                  <a:lnTo>
                    <a:pt x="234" y="366"/>
                  </a:lnTo>
                  <a:lnTo>
                    <a:pt x="236" y="360"/>
                  </a:lnTo>
                  <a:lnTo>
                    <a:pt x="236" y="354"/>
                  </a:lnTo>
                  <a:lnTo>
                    <a:pt x="236" y="340"/>
                  </a:lnTo>
                  <a:lnTo>
                    <a:pt x="236" y="340"/>
                  </a:lnTo>
                  <a:lnTo>
                    <a:pt x="238" y="322"/>
                  </a:lnTo>
                  <a:lnTo>
                    <a:pt x="242" y="306"/>
                  </a:lnTo>
                  <a:lnTo>
                    <a:pt x="242" y="306"/>
                  </a:lnTo>
                  <a:lnTo>
                    <a:pt x="244" y="300"/>
                  </a:lnTo>
                  <a:lnTo>
                    <a:pt x="250" y="292"/>
                  </a:lnTo>
                  <a:lnTo>
                    <a:pt x="260" y="282"/>
                  </a:lnTo>
                  <a:lnTo>
                    <a:pt x="260" y="282"/>
                  </a:lnTo>
                  <a:lnTo>
                    <a:pt x="282" y="256"/>
                  </a:lnTo>
                  <a:lnTo>
                    <a:pt x="292" y="240"/>
                  </a:lnTo>
                  <a:lnTo>
                    <a:pt x="300" y="226"/>
                  </a:lnTo>
                  <a:lnTo>
                    <a:pt x="308" y="210"/>
                  </a:lnTo>
                  <a:lnTo>
                    <a:pt x="312" y="192"/>
                  </a:lnTo>
                  <a:lnTo>
                    <a:pt x="316" y="176"/>
                  </a:lnTo>
                  <a:lnTo>
                    <a:pt x="318" y="158"/>
                  </a:lnTo>
                  <a:lnTo>
                    <a:pt x="318" y="158"/>
                  </a:lnTo>
                  <a:lnTo>
                    <a:pt x="316" y="144"/>
                  </a:lnTo>
                  <a:lnTo>
                    <a:pt x="314" y="128"/>
                  </a:lnTo>
                  <a:lnTo>
                    <a:pt x="312" y="114"/>
                  </a:lnTo>
                  <a:lnTo>
                    <a:pt x="306" y="100"/>
                  </a:lnTo>
                  <a:lnTo>
                    <a:pt x="300" y="86"/>
                  </a:lnTo>
                  <a:lnTo>
                    <a:pt x="292" y="72"/>
                  </a:lnTo>
                  <a:lnTo>
                    <a:pt x="284" y="60"/>
                  </a:lnTo>
                  <a:lnTo>
                    <a:pt x="274" y="50"/>
                  </a:lnTo>
                  <a:lnTo>
                    <a:pt x="264" y="40"/>
                  </a:lnTo>
                  <a:lnTo>
                    <a:pt x="252" y="30"/>
                  </a:lnTo>
                  <a:lnTo>
                    <a:pt x="240" y="22"/>
                  </a:lnTo>
                  <a:lnTo>
                    <a:pt x="226" y="16"/>
                  </a:lnTo>
                  <a:lnTo>
                    <a:pt x="212" y="10"/>
                  </a:lnTo>
                  <a:lnTo>
                    <a:pt x="198" y="6"/>
                  </a:lnTo>
                  <a:lnTo>
                    <a:pt x="184" y="2"/>
                  </a:lnTo>
                  <a:lnTo>
                    <a:pt x="168" y="0"/>
                  </a:lnTo>
                  <a:lnTo>
                    <a:pt x="168" y="0"/>
                  </a:lnTo>
                  <a:close/>
                  <a:moveTo>
                    <a:pt x="266" y="166"/>
                  </a:moveTo>
                  <a:lnTo>
                    <a:pt x="266" y="166"/>
                  </a:lnTo>
                  <a:lnTo>
                    <a:pt x="258" y="164"/>
                  </a:lnTo>
                  <a:lnTo>
                    <a:pt x="252" y="160"/>
                  </a:lnTo>
                  <a:lnTo>
                    <a:pt x="248" y="154"/>
                  </a:lnTo>
                  <a:lnTo>
                    <a:pt x="246" y="146"/>
                  </a:lnTo>
                  <a:lnTo>
                    <a:pt x="246" y="146"/>
                  </a:lnTo>
                  <a:lnTo>
                    <a:pt x="244" y="132"/>
                  </a:lnTo>
                  <a:lnTo>
                    <a:pt x="240" y="120"/>
                  </a:lnTo>
                  <a:lnTo>
                    <a:pt x="234" y="108"/>
                  </a:lnTo>
                  <a:lnTo>
                    <a:pt x="226" y="96"/>
                  </a:lnTo>
                  <a:lnTo>
                    <a:pt x="216" y="88"/>
                  </a:lnTo>
                  <a:lnTo>
                    <a:pt x="204" y="80"/>
                  </a:lnTo>
                  <a:lnTo>
                    <a:pt x="192" y="76"/>
                  </a:lnTo>
                  <a:lnTo>
                    <a:pt x="178" y="74"/>
                  </a:lnTo>
                  <a:lnTo>
                    <a:pt x="178" y="74"/>
                  </a:lnTo>
                  <a:lnTo>
                    <a:pt x="170" y="72"/>
                  </a:lnTo>
                  <a:lnTo>
                    <a:pt x="164" y="68"/>
                  </a:lnTo>
                  <a:lnTo>
                    <a:pt x="160" y="60"/>
                  </a:lnTo>
                  <a:lnTo>
                    <a:pt x="158" y="52"/>
                  </a:lnTo>
                  <a:lnTo>
                    <a:pt x="158" y="52"/>
                  </a:lnTo>
                  <a:lnTo>
                    <a:pt x="160" y="44"/>
                  </a:lnTo>
                  <a:lnTo>
                    <a:pt x="166" y="38"/>
                  </a:lnTo>
                  <a:lnTo>
                    <a:pt x="172" y="34"/>
                  </a:lnTo>
                  <a:lnTo>
                    <a:pt x="180" y="34"/>
                  </a:lnTo>
                  <a:lnTo>
                    <a:pt x="180" y="34"/>
                  </a:lnTo>
                  <a:lnTo>
                    <a:pt x="202" y="36"/>
                  </a:lnTo>
                  <a:lnTo>
                    <a:pt x="222" y="44"/>
                  </a:lnTo>
                  <a:lnTo>
                    <a:pt x="240" y="54"/>
                  </a:lnTo>
                  <a:lnTo>
                    <a:pt x="256" y="68"/>
                  </a:lnTo>
                  <a:lnTo>
                    <a:pt x="268" y="86"/>
                  </a:lnTo>
                  <a:lnTo>
                    <a:pt x="278" y="104"/>
                  </a:lnTo>
                  <a:lnTo>
                    <a:pt x="284" y="124"/>
                  </a:lnTo>
                  <a:lnTo>
                    <a:pt x="286" y="146"/>
                  </a:lnTo>
                  <a:lnTo>
                    <a:pt x="286" y="146"/>
                  </a:lnTo>
                  <a:lnTo>
                    <a:pt x="284" y="154"/>
                  </a:lnTo>
                  <a:lnTo>
                    <a:pt x="280" y="160"/>
                  </a:lnTo>
                  <a:lnTo>
                    <a:pt x="274" y="164"/>
                  </a:lnTo>
                  <a:lnTo>
                    <a:pt x="266" y="166"/>
                  </a:lnTo>
                  <a:lnTo>
                    <a:pt x="266" y="166"/>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grpSp>
      <p:grpSp>
        <p:nvGrpSpPr>
          <p:cNvPr id="100" name="组 73"/>
          <p:cNvGrpSpPr>
            <a:grpSpLocks noChangeAspect="1"/>
          </p:cNvGrpSpPr>
          <p:nvPr/>
        </p:nvGrpSpPr>
        <p:grpSpPr>
          <a:xfrm>
            <a:off x="3838312" y="3423247"/>
            <a:ext cx="542827" cy="540000"/>
            <a:chOff x="8328025" y="3667125"/>
            <a:chExt cx="609600" cy="606425"/>
          </a:xfrm>
          <a:solidFill>
            <a:srgbClr val="093B5C"/>
          </a:solidFill>
        </p:grpSpPr>
        <p:sp>
          <p:nvSpPr>
            <p:cNvPr id="101" name="Freeform 213"/>
            <p:cNvSpPr>
              <a:spLocks noEditPoints="1"/>
            </p:cNvSpPr>
            <p:nvPr/>
          </p:nvSpPr>
          <p:spPr bwMode="auto">
            <a:xfrm>
              <a:off x="8328025" y="3667125"/>
              <a:ext cx="609600" cy="606425"/>
            </a:xfrm>
            <a:custGeom>
              <a:avLst/>
              <a:gdLst/>
              <a:ahLst/>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102" name="Freeform 214"/>
            <p:cNvSpPr/>
            <p:nvPr/>
          </p:nvSpPr>
          <p:spPr bwMode="auto">
            <a:xfrm>
              <a:off x="8464550"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103" name="Freeform 215"/>
            <p:cNvSpPr/>
            <p:nvPr/>
          </p:nvSpPr>
          <p:spPr bwMode="auto">
            <a:xfrm>
              <a:off x="8594725"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104" name="Freeform 216"/>
            <p:cNvSpPr/>
            <p:nvPr/>
          </p:nvSpPr>
          <p:spPr bwMode="auto">
            <a:xfrm>
              <a:off x="8724900" y="3863975"/>
              <a:ext cx="76200" cy="73025"/>
            </a:xfrm>
            <a:custGeom>
              <a:avLst/>
              <a:gdLst/>
              <a:ahLst/>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105" name="组 78"/>
          <p:cNvGrpSpPr/>
          <p:nvPr/>
        </p:nvGrpSpPr>
        <p:grpSpPr>
          <a:xfrm>
            <a:off x="5833114" y="3384060"/>
            <a:ext cx="384464" cy="543209"/>
            <a:chOff x="7912100" y="117475"/>
            <a:chExt cx="492125" cy="695325"/>
          </a:xfrm>
          <a:solidFill>
            <a:srgbClr val="093B5C"/>
          </a:solidFill>
        </p:grpSpPr>
        <p:sp>
          <p:nvSpPr>
            <p:cNvPr id="106" name="Freeform 75"/>
            <p:cNvSpPr/>
            <p:nvPr/>
          </p:nvSpPr>
          <p:spPr bwMode="auto">
            <a:xfrm>
              <a:off x="8248650" y="117475"/>
              <a:ext cx="155575" cy="180975"/>
            </a:xfrm>
            <a:custGeom>
              <a:avLst/>
              <a:gdLst/>
              <a:ahLst/>
              <a:cxnLst>
                <a:cxn ang="0">
                  <a:pos x="16" y="114"/>
                </a:cxn>
                <a:cxn ang="0">
                  <a:pos x="98" y="114"/>
                </a:cxn>
                <a:cxn ang="0">
                  <a:pos x="0" y="0"/>
                </a:cxn>
                <a:cxn ang="0">
                  <a:pos x="0" y="98"/>
                </a:cxn>
                <a:cxn ang="0">
                  <a:pos x="0" y="98"/>
                </a:cxn>
                <a:cxn ang="0">
                  <a:pos x="0" y="104"/>
                </a:cxn>
                <a:cxn ang="0">
                  <a:pos x="4" y="110"/>
                </a:cxn>
                <a:cxn ang="0">
                  <a:pos x="10" y="112"/>
                </a:cxn>
                <a:cxn ang="0">
                  <a:pos x="16" y="114"/>
                </a:cxn>
                <a:cxn ang="0">
                  <a:pos x="16" y="114"/>
                </a:cxn>
              </a:cxnLst>
              <a:rect l="0" t="0" r="r" b="b"/>
              <a:pathLst>
                <a:path w="98" h="114">
                  <a:moveTo>
                    <a:pt x="16" y="114"/>
                  </a:moveTo>
                  <a:lnTo>
                    <a:pt x="98" y="114"/>
                  </a:lnTo>
                  <a:lnTo>
                    <a:pt x="0" y="0"/>
                  </a:lnTo>
                  <a:lnTo>
                    <a:pt x="0" y="98"/>
                  </a:lnTo>
                  <a:lnTo>
                    <a:pt x="0" y="98"/>
                  </a:lnTo>
                  <a:lnTo>
                    <a:pt x="0" y="104"/>
                  </a:lnTo>
                  <a:lnTo>
                    <a:pt x="4" y="110"/>
                  </a:lnTo>
                  <a:lnTo>
                    <a:pt x="10" y="112"/>
                  </a:lnTo>
                  <a:lnTo>
                    <a:pt x="16" y="114"/>
                  </a:lnTo>
                  <a:lnTo>
                    <a:pt x="16" y="114"/>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107" name="Freeform 76"/>
            <p:cNvSpPr>
              <a:spLocks noEditPoints="1"/>
            </p:cNvSpPr>
            <p:nvPr/>
          </p:nvSpPr>
          <p:spPr bwMode="auto">
            <a:xfrm>
              <a:off x="7912100" y="117475"/>
              <a:ext cx="492125" cy="695325"/>
            </a:xfrm>
            <a:custGeom>
              <a:avLst/>
              <a:gdLst/>
              <a:ahLst/>
              <a:cxnLst>
                <a:cxn ang="0">
                  <a:pos x="196" y="0"/>
                </a:cxn>
                <a:cxn ang="0">
                  <a:pos x="34" y="0"/>
                </a:cxn>
                <a:cxn ang="0">
                  <a:pos x="20" y="4"/>
                </a:cxn>
                <a:cxn ang="0">
                  <a:pos x="10" y="10"/>
                </a:cxn>
                <a:cxn ang="0">
                  <a:pos x="4" y="20"/>
                </a:cxn>
                <a:cxn ang="0">
                  <a:pos x="0" y="34"/>
                </a:cxn>
                <a:cxn ang="0">
                  <a:pos x="0" y="406"/>
                </a:cxn>
                <a:cxn ang="0">
                  <a:pos x="4" y="418"/>
                </a:cxn>
                <a:cxn ang="0">
                  <a:pos x="10" y="428"/>
                </a:cxn>
                <a:cxn ang="0">
                  <a:pos x="20" y="436"/>
                </a:cxn>
                <a:cxn ang="0">
                  <a:pos x="34" y="438"/>
                </a:cxn>
                <a:cxn ang="0">
                  <a:pos x="276" y="438"/>
                </a:cxn>
                <a:cxn ang="0">
                  <a:pos x="290" y="436"/>
                </a:cxn>
                <a:cxn ang="0">
                  <a:pos x="300" y="430"/>
                </a:cxn>
                <a:cxn ang="0">
                  <a:pos x="306" y="418"/>
                </a:cxn>
                <a:cxn ang="0">
                  <a:pos x="310" y="406"/>
                </a:cxn>
                <a:cxn ang="0">
                  <a:pos x="228" y="130"/>
                </a:cxn>
                <a:cxn ang="0">
                  <a:pos x="222" y="130"/>
                </a:cxn>
                <a:cxn ang="0">
                  <a:pos x="210" y="124"/>
                </a:cxn>
                <a:cxn ang="0">
                  <a:pos x="202" y="116"/>
                </a:cxn>
                <a:cxn ang="0">
                  <a:pos x="196" y="104"/>
                </a:cxn>
                <a:cxn ang="0">
                  <a:pos x="196" y="98"/>
                </a:cxn>
                <a:cxn ang="0">
                  <a:pos x="164" y="66"/>
                </a:cxn>
                <a:cxn ang="0">
                  <a:pos x="50" y="82"/>
                </a:cxn>
                <a:cxn ang="0">
                  <a:pos x="50" y="114"/>
                </a:cxn>
                <a:cxn ang="0">
                  <a:pos x="130" y="130"/>
                </a:cxn>
                <a:cxn ang="0">
                  <a:pos x="50" y="114"/>
                </a:cxn>
                <a:cxn ang="0">
                  <a:pos x="212" y="212"/>
                </a:cxn>
                <a:cxn ang="0">
                  <a:pos x="50" y="228"/>
                </a:cxn>
                <a:cxn ang="0">
                  <a:pos x="50" y="308"/>
                </a:cxn>
                <a:cxn ang="0">
                  <a:pos x="196" y="324"/>
                </a:cxn>
                <a:cxn ang="0">
                  <a:pos x="50" y="308"/>
                </a:cxn>
                <a:cxn ang="0">
                  <a:pos x="50" y="374"/>
                </a:cxn>
                <a:cxn ang="0">
                  <a:pos x="260" y="358"/>
                </a:cxn>
                <a:cxn ang="0">
                  <a:pos x="260" y="276"/>
                </a:cxn>
                <a:cxn ang="0">
                  <a:pos x="50" y="260"/>
                </a:cxn>
                <a:cxn ang="0">
                  <a:pos x="260" y="276"/>
                </a:cxn>
                <a:cxn ang="0">
                  <a:pos x="50" y="178"/>
                </a:cxn>
                <a:cxn ang="0">
                  <a:pos x="260" y="162"/>
                </a:cxn>
              </a:cxnLst>
              <a:rect l="0" t="0" r="r" b="b"/>
              <a:pathLst>
                <a:path w="310" h="438">
                  <a:moveTo>
                    <a:pt x="196" y="98"/>
                  </a:moveTo>
                  <a:lnTo>
                    <a:pt x="196" y="0"/>
                  </a:lnTo>
                  <a:lnTo>
                    <a:pt x="34" y="0"/>
                  </a:lnTo>
                  <a:lnTo>
                    <a:pt x="34" y="0"/>
                  </a:lnTo>
                  <a:lnTo>
                    <a:pt x="26" y="2"/>
                  </a:lnTo>
                  <a:lnTo>
                    <a:pt x="20" y="4"/>
                  </a:lnTo>
                  <a:lnTo>
                    <a:pt x="16" y="6"/>
                  </a:lnTo>
                  <a:lnTo>
                    <a:pt x="10" y="10"/>
                  </a:lnTo>
                  <a:lnTo>
                    <a:pt x="6" y="14"/>
                  </a:lnTo>
                  <a:lnTo>
                    <a:pt x="4" y="20"/>
                  </a:lnTo>
                  <a:lnTo>
                    <a:pt x="2" y="26"/>
                  </a:lnTo>
                  <a:lnTo>
                    <a:pt x="0" y="34"/>
                  </a:lnTo>
                  <a:lnTo>
                    <a:pt x="0" y="406"/>
                  </a:lnTo>
                  <a:lnTo>
                    <a:pt x="0" y="406"/>
                  </a:lnTo>
                  <a:lnTo>
                    <a:pt x="2" y="412"/>
                  </a:lnTo>
                  <a:lnTo>
                    <a:pt x="4" y="418"/>
                  </a:lnTo>
                  <a:lnTo>
                    <a:pt x="6" y="424"/>
                  </a:lnTo>
                  <a:lnTo>
                    <a:pt x="10" y="428"/>
                  </a:lnTo>
                  <a:lnTo>
                    <a:pt x="16" y="432"/>
                  </a:lnTo>
                  <a:lnTo>
                    <a:pt x="20" y="436"/>
                  </a:lnTo>
                  <a:lnTo>
                    <a:pt x="26" y="438"/>
                  </a:lnTo>
                  <a:lnTo>
                    <a:pt x="34" y="438"/>
                  </a:lnTo>
                  <a:lnTo>
                    <a:pt x="276" y="438"/>
                  </a:lnTo>
                  <a:lnTo>
                    <a:pt x="276" y="438"/>
                  </a:lnTo>
                  <a:lnTo>
                    <a:pt x="284" y="438"/>
                  </a:lnTo>
                  <a:lnTo>
                    <a:pt x="290" y="436"/>
                  </a:lnTo>
                  <a:lnTo>
                    <a:pt x="294" y="432"/>
                  </a:lnTo>
                  <a:lnTo>
                    <a:pt x="300" y="430"/>
                  </a:lnTo>
                  <a:lnTo>
                    <a:pt x="304" y="424"/>
                  </a:lnTo>
                  <a:lnTo>
                    <a:pt x="306" y="418"/>
                  </a:lnTo>
                  <a:lnTo>
                    <a:pt x="308" y="412"/>
                  </a:lnTo>
                  <a:lnTo>
                    <a:pt x="310" y="406"/>
                  </a:lnTo>
                  <a:lnTo>
                    <a:pt x="310" y="130"/>
                  </a:lnTo>
                  <a:lnTo>
                    <a:pt x="228" y="130"/>
                  </a:lnTo>
                  <a:lnTo>
                    <a:pt x="228" y="130"/>
                  </a:lnTo>
                  <a:lnTo>
                    <a:pt x="222" y="130"/>
                  </a:lnTo>
                  <a:lnTo>
                    <a:pt x="216" y="128"/>
                  </a:lnTo>
                  <a:lnTo>
                    <a:pt x="210" y="124"/>
                  </a:lnTo>
                  <a:lnTo>
                    <a:pt x="206" y="120"/>
                  </a:lnTo>
                  <a:lnTo>
                    <a:pt x="202" y="116"/>
                  </a:lnTo>
                  <a:lnTo>
                    <a:pt x="198" y="110"/>
                  </a:lnTo>
                  <a:lnTo>
                    <a:pt x="196" y="104"/>
                  </a:lnTo>
                  <a:lnTo>
                    <a:pt x="196" y="98"/>
                  </a:lnTo>
                  <a:lnTo>
                    <a:pt x="196" y="98"/>
                  </a:lnTo>
                  <a:close/>
                  <a:moveTo>
                    <a:pt x="50" y="66"/>
                  </a:moveTo>
                  <a:lnTo>
                    <a:pt x="164" y="66"/>
                  </a:lnTo>
                  <a:lnTo>
                    <a:pt x="164" y="82"/>
                  </a:lnTo>
                  <a:lnTo>
                    <a:pt x="50" y="82"/>
                  </a:lnTo>
                  <a:lnTo>
                    <a:pt x="50" y="66"/>
                  </a:lnTo>
                  <a:close/>
                  <a:moveTo>
                    <a:pt x="50" y="114"/>
                  </a:moveTo>
                  <a:lnTo>
                    <a:pt x="130" y="114"/>
                  </a:lnTo>
                  <a:lnTo>
                    <a:pt x="130" y="130"/>
                  </a:lnTo>
                  <a:lnTo>
                    <a:pt x="50" y="130"/>
                  </a:lnTo>
                  <a:lnTo>
                    <a:pt x="50" y="114"/>
                  </a:lnTo>
                  <a:close/>
                  <a:moveTo>
                    <a:pt x="50" y="212"/>
                  </a:moveTo>
                  <a:lnTo>
                    <a:pt x="212" y="212"/>
                  </a:lnTo>
                  <a:lnTo>
                    <a:pt x="212" y="228"/>
                  </a:lnTo>
                  <a:lnTo>
                    <a:pt x="50" y="228"/>
                  </a:lnTo>
                  <a:lnTo>
                    <a:pt x="50" y="212"/>
                  </a:lnTo>
                  <a:close/>
                  <a:moveTo>
                    <a:pt x="50" y="308"/>
                  </a:moveTo>
                  <a:lnTo>
                    <a:pt x="196" y="308"/>
                  </a:lnTo>
                  <a:lnTo>
                    <a:pt x="196" y="324"/>
                  </a:lnTo>
                  <a:lnTo>
                    <a:pt x="50" y="324"/>
                  </a:lnTo>
                  <a:lnTo>
                    <a:pt x="50" y="308"/>
                  </a:lnTo>
                  <a:close/>
                  <a:moveTo>
                    <a:pt x="260" y="374"/>
                  </a:moveTo>
                  <a:lnTo>
                    <a:pt x="50" y="374"/>
                  </a:lnTo>
                  <a:lnTo>
                    <a:pt x="50" y="358"/>
                  </a:lnTo>
                  <a:lnTo>
                    <a:pt x="260" y="358"/>
                  </a:lnTo>
                  <a:lnTo>
                    <a:pt x="260" y="374"/>
                  </a:lnTo>
                  <a:close/>
                  <a:moveTo>
                    <a:pt x="260" y="276"/>
                  </a:moveTo>
                  <a:lnTo>
                    <a:pt x="50" y="276"/>
                  </a:lnTo>
                  <a:lnTo>
                    <a:pt x="50" y="260"/>
                  </a:lnTo>
                  <a:lnTo>
                    <a:pt x="260" y="260"/>
                  </a:lnTo>
                  <a:lnTo>
                    <a:pt x="260" y="276"/>
                  </a:lnTo>
                  <a:close/>
                  <a:moveTo>
                    <a:pt x="260" y="178"/>
                  </a:moveTo>
                  <a:lnTo>
                    <a:pt x="50" y="178"/>
                  </a:lnTo>
                  <a:lnTo>
                    <a:pt x="50" y="162"/>
                  </a:lnTo>
                  <a:lnTo>
                    <a:pt x="260" y="162"/>
                  </a:lnTo>
                  <a:lnTo>
                    <a:pt x="260" y="178"/>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108" name="组 81"/>
          <p:cNvGrpSpPr/>
          <p:nvPr/>
        </p:nvGrpSpPr>
        <p:grpSpPr>
          <a:xfrm>
            <a:off x="7693895" y="3355450"/>
            <a:ext cx="526881" cy="533694"/>
            <a:chOff x="7639243" y="2325084"/>
            <a:chExt cx="726802" cy="736201"/>
          </a:xfrm>
          <a:solidFill>
            <a:srgbClr val="093B5C"/>
          </a:solidFill>
        </p:grpSpPr>
        <p:sp>
          <p:nvSpPr>
            <p:cNvPr id="109" name="Freeform 9"/>
            <p:cNvSpPr>
              <a:spLocks noEditPoints="1"/>
            </p:cNvSpPr>
            <p:nvPr/>
          </p:nvSpPr>
          <p:spPr bwMode="auto">
            <a:xfrm>
              <a:off x="7639243" y="2621131"/>
              <a:ext cx="440154" cy="440154"/>
            </a:xfrm>
            <a:custGeom>
              <a:avLst/>
              <a:gdLst>
                <a:gd name="T0" fmla="*/ 508 w 562"/>
                <a:gd name="T1" fmla="*/ 110 h 562"/>
                <a:gd name="T2" fmla="*/ 398 w 562"/>
                <a:gd name="T3" fmla="*/ 108 h 562"/>
                <a:gd name="T4" fmla="*/ 380 w 562"/>
                <a:gd name="T5" fmla="*/ 98 h 562"/>
                <a:gd name="T6" fmla="*/ 340 w 562"/>
                <a:gd name="T7" fmla="*/ 82 h 562"/>
                <a:gd name="T8" fmla="*/ 320 w 562"/>
                <a:gd name="T9" fmla="*/ 0 h 562"/>
                <a:gd name="T10" fmla="*/ 242 w 562"/>
                <a:gd name="T11" fmla="*/ 76 h 562"/>
                <a:gd name="T12" fmla="*/ 220 w 562"/>
                <a:gd name="T13" fmla="*/ 82 h 562"/>
                <a:gd name="T14" fmla="*/ 182 w 562"/>
                <a:gd name="T15" fmla="*/ 98 h 562"/>
                <a:gd name="T16" fmla="*/ 110 w 562"/>
                <a:gd name="T17" fmla="*/ 54 h 562"/>
                <a:gd name="T18" fmla="*/ 108 w 562"/>
                <a:gd name="T19" fmla="*/ 164 h 562"/>
                <a:gd name="T20" fmla="*/ 98 w 562"/>
                <a:gd name="T21" fmla="*/ 182 h 562"/>
                <a:gd name="T22" fmla="*/ 82 w 562"/>
                <a:gd name="T23" fmla="*/ 220 h 562"/>
                <a:gd name="T24" fmla="*/ 0 w 562"/>
                <a:gd name="T25" fmla="*/ 242 h 562"/>
                <a:gd name="T26" fmla="*/ 78 w 562"/>
                <a:gd name="T27" fmla="*/ 320 h 562"/>
                <a:gd name="T28" fmla="*/ 82 w 562"/>
                <a:gd name="T29" fmla="*/ 340 h 562"/>
                <a:gd name="T30" fmla="*/ 98 w 562"/>
                <a:gd name="T31" fmla="*/ 378 h 562"/>
                <a:gd name="T32" fmla="*/ 54 w 562"/>
                <a:gd name="T33" fmla="*/ 452 h 562"/>
                <a:gd name="T34" fmla="*/ 164 w 562"/>
                <a:gd name="T35" fmla="*/ 452 h 562"/>
                <a:gd name="T36" fmla="*/ 182 w 562"/>
                <a:gd name="T37" fmla="*/ 464 h 562"/>
                <a:gd name="T38" fmla="*/ 220 w 562"/>
                <a:gd name="T39" fmla="*/ 480 h 562"/>
                <a:gd name="T40" fmla="*/ 242 w 562"/>
                <a:gd name="T41" fmla="*/ 562 h 562"/>
                <a:gd name="T42" fmla="*/ 320 w 562"/>
                <a:gd name="T43" fmla="*/ 484 h 562"/>
                <a:gd name="T44" fmla="*/ 340 w 562"/>
                <a:gd name="T45" fmla="*/ 478 h 562"/>
                <a:gd name="T46" fmla="*/ 380 w 562"/>
                <a:gd name="T47" fmla="*/ 464 h 562"/>
                <a:gd name="T48" fmla="*/ 452 w 562"/>
                <a:gd name="T49" fmla="*/ 506 h 562"/>
                <a:gd name="T50" fmla="*/ 452 w 562"/>
                <a:gd name="T51" fmla="*/ 396 h 562"/>
                <a:gd name="T52" fmla="*/ 464 w 562"/>
                <a:gd name="T53" fmla="*/ 378 h 562"/>
                <a:gd name="T54" fmla="*/ 480 w 562"/>
                <a:gd name="T55" fmla="*/ 340 h 562"/>
                <a:gd name="T56" fmla="*/ 562 w 562"/>
                <a:gd name="T57" fmla="*/ 320 h 562"/>
                <a:gd name="T58" fmla="*/ 484 w 562"/>
                <a:gd name="T59" fmla="*/ 240 h 562"/>
                <a:gd name="T60" fmla="*/ 480 w 562"/>
                <a:gd name="T61" fmla="*/ 220 h 562"/>
                <a:gd name="T62" fmla="*/ 464 w 562"/>
                <a:gd name="T63" fmla="*/ 182 h 562"/>
                <a:gd name="T64" fmla="*/ 452 w 562"/>
                <a:gd name="T65" fmla="*/ 164 h 562"/>
                <a:gd name="T66" fmla="*/ 280 w 562"/>
                <a:gd name="T67" fmla="*/ 366 h 562"/>
                <a:gd name="T68" fmla="*/ 248 w 562"/>
                <a:gd name="T69" fmla="*/ 360 h 562"/>
                <a:gd name="T70" fmla="*/ 220 w 562"/>
                <a:gd name="T71" fmla="*/ 342 h 562"/>
                <a:gd name="T72" fmla="*/ 202 w 562"/>
                <a:gd name="T73" fmla="*/ 314 h 562"/>
                <a:gd name="T74" fmla="*/ 194 w 562"/>
                <a:gd name="T75" fmla="*/ 280 h 562"/>
                <a:gd name="T76" fmla="*/ 196 w 562"/>
                <a:gd name="T77" fmla="*/ 262 h 562"/>
                <a:gd name="T78" fmla="*/ 210 w 562"/>
                <a:gd name="T79" fmla="*/ 232 h 562"/>
                <a:gd name="T80" fmla="*/ 232 w 562"/>
                <a:gd name="T81" fmla="*/ 210 h 562"/>
                <a:gd name="T82" fmla="*/ 264 w 562"/>
                <a:gd name="T83" fmla="*/ 196 h 562"/>
                <a:gd name="T84" fmla="*/ 280 w 562"/>
                <a:gd name="T85" fmla="*/ 194 h 562"/>
                <a:gd name="T86" fmla="*/ 314 w 562"/>
                <a:gd name="T87" fmla="*/ 202 h 562"/>
                <a:gd name="T88" fmla="*/ 342 w 562"/>
                <a:gd name="T89" fmla="*/ 220 h 562"/>
                <a:gd name="T90" fmla="*/ 360 w 562"/>
                <a:gd name="T91" fmla="*/ 246 h 562"/>
                <a:gd name="T92" fmla="*/ 366 w 562"/>
                <a:gd name="T93" fmla="*/ 280 h 562"/>
                <a:gd name="T94" fmla="*/ 366 w 562"/>
                <a:gd name="T95" fmla="*/ 298 h 562"/>
                <a:gd name="T96" fmla="*/ 352 w 562"/>
                <a:gd name="T97" fmla="*/ 328 h 562"/>
                <a:gd name="T98" fmla="*/ 328 w 562"/>
                <a:gd name="T99" fmla="*/ 352 h 562"/>
                <a:gd name="T100" fmla="*/ 298 w 562"/>
                <a:gd name="T101" fmla="*/ 364 h 562"/>
                <a:gd name="T102" fmla="*/ 280 w 562"/>
                <a:gd name="T103" fmla="*/ 36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2" h="562">
                  <a:moveTo>
                    <a:pt x="452" y="164"/>
                  </a:moveTo>
                  <a:lnTo>
                    <a:pt x="508" y="110"/>
                  </a:lnTo>
                  <a:lnTo>
                    <a:pt x="452" y="54"/>
                  </a:lnTo>
                  <a:lnTo>
                    <a:pt x="398" y="108"/>
                  </a:lnTo>
                  <a:lnTo>
                    <a:pt x="398" y="108"/>
                  </a:lnTo>
                  <a:lnTo>
                    <a:pt x="380" y="98"/>
                  </a:lnTo>
                  <a:lnTo>
                    <a:pt x="360" y="88"/>
                  </a:lnTo>
                  <a:lnTo>
                    <a:pt x="340" y="82"/>
                  </a:lnTo>
                  <a:lnTo>
                    <a:pt x="320" y="76"/>
                  </a:lnTo>
                  <a:lnTo>
                    <a:pt x="320" y="0"/>
                  </a:lnTo>
                  <a:lnTo>
                    <a:pt x="242" y="0"/>
                  </a:lnTo>
                  <a:lnTo>
                    <a:pt x="242" y="76"/>
                  </a:lnTo>
                  <a:lnTo>
                    <a:pt x="242" y="76"/>
                  </a:lnTo>
                  <a:lnTo>
                    <a:pt x="220" y="82"/>
                  </a:lnTo>
                  <a:lnTo>
                    <a:pt x="202" y="88"/>
                  </a:lnTo>
                  <a:lnTo>
                    <a:pt x="182" y="98"/>
                  </a:lnTo>
                  <a:lnTo>
                    <a:pt x="164" y="108"/>
                  </a:lnTo>
                  <a:lnTo>
                    <a:pt x="110" y="54"/>
                  </a:lnTo>
                  <a:lnTo>
                    <a:pt x="54" y="110"/>
                  </a:lnTo>
                  <a:lnTo>
                    <a:pt x="108" y="164"/>
                  </a:lnTo>
                  <a:lnTo>
                    <a:pt x="108" y="164"/>
                  </a:lnTo>
                  <a:lnTo>
                    <a:pt x="98" y="182"/>
                  </a:lnTo>
                  <a:lnTo>
                    <a:pt x="90" y="200"/>
                  </a:lnTo>
                  <a:lnTo>
                    <a:pt x="82" y="220"/>
                  </a:lnTo>
                  <a:lnTo>
                    <a:pt x="78" y="242"/>
                  </a:lnTo>
                  <a:lnTo>
                    <a:pt x="0" y="242"/>
                  </a:lnTo>
                  <a:lnTo>
                    <a:pt x="0" y="320"/>
                  </a:lnTo>
                  <a:lnTo>
                    <a:pt x="78" y="320"/>
                  </a:lnTo>
                  <a:lnTo>
                    <a:pt x="78" y="320"/>
                  </a:lnTo>
                  <a:lnTo>
                    <a:pt x="82" y="340"/>
                  </a:lnTo>
                  <a:lnTo>
                    <a:pt x="90" y="360"/>
                  </a:lnTo>
                  <a:lnTo>
                    <a:pt x="98" y="378"/>
                  </a:lnTo>
                  <a:lnTo>
                    <a:pt x="108" y="396"/>
                  </a:lnTo>
                  <a:lnTo>
                    <a:pt x="54" y="452"/>
                  </a:lnTo>
                  <a:lnTo>
                    <a:pt x="110" y="506"/>
                  </a:lnTo>
                  <a:lnTo>
                    <a:pt x="164" y="452"/>
                  </a:lnTo>
                  <a:lnTo>
                    <a:pt x="164" y="452"/>
                  </a:lnTo>
                  <a:lnTo>
                    <a:pt x="182" y="464"/>
                  </a:lnTo>
                  <a:lnTo>
                    <a:pt x="202" y="472"/>
                  </a:lnTo>
                  <a:lnTo>
                    <a:pt x="220" y="480"/>
                  </a:lnTo>
                  <a:lnTo>
                    <a:pt x="242" y="484"/>
                  </a:lnTo>
                  <a:lnTo>
                    <a:pt x="242" y="562"/>
                  </a:lnTo>
                  <a:lnTo>
                    <a:pt x="320" y="562"/>
                  </a:lnTo>
                  <a:lnTo>
                    <a:pt x="320" y="484"/>
                  </a:lnTo>
                  <a:lnTo>
                    <a:pt x="320" y="484"/>
                  </a:lnTo>
                  <a:lnTo>
                    <a:pt x="340" y="478"/>
                  </a:lnTo>
                  <a:lnTo>
                    <a:pt x="360" y="472"/>
                  </a:lnTo>
                  <a:lnTo>
                    <a:pt x="380" y="464"/>
                  </a:lnTo>
                  <a:lnTo>
                    <a:pt x="398" y="452"/>
                  </a:lnTo>
                  <a:lnTo>
                    <a:pt x="452" y="506"/>
                  </a:lnTo>
                  <a:lnTo>
                    <a:pt x="508" y="452"/>
                  </a:lnTo>
                  <a:lnTo>
                    <a:pt x="452" y="396"/>
                  </a:lnTo>
                  <a:lnTo>
                    <a:pt x="452" y="396"/>
                  </a:lnTo>
                  <a:lnTo>
                    <a:pt x="464" y="378"/>
                  </a:lnTo>
                  <a:lnTo>
                    <a:pt x="472" y="360"/>
                  </a:lnTo>
                  <a:lnTo>
                    <a:pt x="480" y="340"/>
                  </a:lnTo>
                  <a:lnTo>
                    <a:pt x="484" y="320"/>
                  </a:lnTo>
                  <a:lnTo>
                    <a:pt x="562" y="320"/>
                  </a:lnTo>
                  <a:lnTo>
                    <a:pt x="562" y="240"/>
                  </a:lnTo>
                  <a:lnTo>
                    <a:pt x="484" y="240"/>
                  </a:lnTo>
                  <a:lnTo>
                    <a:pt x="484" y="240"/>
                  </a:lnTo>
                  <a:lnTo>
                    <a:pt x="480" y="220"/>
                  </a:lnTo>
                  <a:lnTo>
                    <a:pt x="472" y="200"/>
                  </a:lnTo>
                  <a:lnTo>
                    <a:pt x="464" y="182"/>
                  </a:lnTo>
                  <a:lnTo>
                    <a:pt x="452" y="164"/>
                  </a:lnTo>
                  <a:lnTo>
                    <a:pt x="452" y="164"/>
                  </a:lnTo>
                  <a:close/>
                  <a:moveTo>
                    <a:pt x="280" y="366"/>
                  </a:moveTo>
                  <a:lnTo>
                    <a:pt x="280" y="366"/>
                  </a:lnTo>
                  <a:lnTo>
                    <a:pt x="264" y="364"/>
                  </a:lnTo>
                  <a:lnTo>
                    <a:pt x="248" y="360"/>
                  </a:lnTo>
                  <a:lnTo>
                    <a:pt x="232" y="352"/>
                  </a:lnTo>
                  <a:lnTo>
                    <a:pt x="220" y="342"/>
                  </a:lnTo>
                  <a:lnTo>
                    <a:pt x="210" y="328"/>
                  </a:lnTo>
                  <a:lnTo>
                    <a:pt x="202" y="314"/>
                  </a:lnTo>
                  <a:lnTo>
                    <a:pt x="196" y="298"/>
                  </a:lnTo>
                  <a:lnTo>
                    <a:pt x="194" y="280"/>
                  </a:lnTo>
                  <a:lnTo>
                    <a:pt x="194" y="280"/>
                  </a:lnTo>
                  <a:lnTo>
                    <a:pt x="196" y="262"/>
                  </a:lnTo>
                  <a:lnTo>
                    <a:pt x="202" y="246"/>
                  </a:lnTo>
                  <a:lnTo>
                    <a:pt x="210" y="232"/>
                  </a:lnTo>
                  <a:lnTo>
                    <a:pt x="220" y="220"/>
                  </a:lnTo>
                  <a:lnTo>
                    <a:pt x="232" y="210"/>
                  </a:lnTo>
                  <a:lnTo>
                    <a:pt x="248" y="202"/>
                  </a:lnTo>
                  <a:lnTo>
                    <a:pt x="264" y="196"/>
                  </a:lnTo>
                  <a:lnTo>
                    <a:pt x="280" y="194"/>
                  </a:lnTo>
                  <a:lnTo>
                    <a:pt x="280" y="194"/>
                  </a:lnTo>
                  <a:lnTo>
                    <a:pt x="298" y="196"/>
                  </a:lnTo>
                  <a:lnTo>
                    <a:pt x="314" y="202"/>
                  </a:lnTo>
                  <a:lnTo>
                    <a:pt x="328" y="210"/>
                  </a:lnTo>
                  <a:lnTo>
                    <a:pt x="342" y="220"/>
                  </a:lnTo>
                  <a:lnTo>
                    <a:pt x="352" y="232"/>
                  </a:lnTo>
                  <a:lnTo>
                    <a:pt x="360" y="246"/>
                  </a:lnTo>
                  <a:lnTo>
                    <a:pt x="366" y="262"/>
                  </a:lnTo>
                  <a:lnTo>
                    <a:pt x="366" y="280"/>
                  </a:lnTo>
                  <a:lnTo>
                    <a:pt x="366" y="280"/>
                  </a:lnTo>
                  <a:lnTo>
                    <a:pt x="366" y="298"/>
                  </a:lnTo>
                  <a:lnTo>
                    <a:pt x="360" y="314"/>
                  </a:lnTo>
                  <a:lnTo>
                    <a:pt x="352" y="328"/>
                  </a:lnTo>
                  <a:lnTo>
                    <a:pt x="342" y="342"/>
                  </a:lnTo>
                  <a:lnTo>
                    <a:pt x="328" y="352"/>
                  </a:lnTo>
                  <a:lnTo>
                    <a:pt x="314" y="360"/>
                  </a:lnTo>
                  <a:lnTo>
                    <a:pt x="298" y="364"/>
                  </a:lnTo>
                  <a:lnTo>
                    <a:pt x="280" y="366"/>
                  </a:lnTo>
                  <a:lnTo>
                    <a:pt x="280" y="366"/>
                  </a:lnTo>
                  <a:close/>
                </a:path>
              </a:pathLst>
            </a:custGeom>
            <a:grpFill/>
            <a:ln>
              <a:noFill/>
            </a:ln>
          </p:spPr>
          <p:txBody>
            <a:bodyPr vert="horz" wrap="square" lIns="121920" tIns="60960" rIns="121920" bIns="60960" numCol="1" anchor="t" anchorCtr="0" compatLnSpc="1"/>
            <a:lstStyle/>
            <a:p>
              <a:endParaRPr lang="zh-CN" altLang="en-US" sz="3200">
                <a:solidFill>
                  <a:srgbClr val="000000"/>
                </a:solidFill>
              </a:endParaRPr>
            </a:p>
          </p:txBody>
        </p:sp>
        <p:sp>
          <p:nvSpPr>
            <p:cNvPr id="110" name="Freeform 10"/>
            <p:cNvSpPr>
              <a:spLocks noEditPoints="1"/>
            </p:cNvSpPr>
            <p:nvPr/>
          </p:nvSpPr>
          <p:spPr bwMode="auto">
            <a:xfrm>
              <a:off x="7799014" y="2325084"/>
              <a:ext cx="567031" cy="570164"/>
            </a:xfrm>
            <a:custGeom>
              <a:avLst/>
              <a:gdLst>
                <a:gd name="T0" fmla="*/ 704 w 724"/>
                <a:gd name="T1" fmla="*/ 616 h 728"/>
                <a:gd name="T2" fmla="*/ 706 w 724"/>
                <a:gd name="T3" fmla="*/ 616 h 728"/>
                <a:gd name="T4" fmla="*/ 322 w 724"/>
                <a:gd name="T5" fmla="*/ 232 h 728"/>
                <a:gd name="T6" fmla="*/ 322 w 724"/>
                <a:gd name="T7" fmla="*/ 50 h 728"/>
                <a:gd name="T8" fmla="*/ 136 w 724"/>
                <a:gd name="T9" fmla="*/ 0 h 728"/>
                <a:gd name="T10" fmla="*/ 116 w 724"/>
                <a:gd name="T11" fmla="*/ 20 h 728"/>
                <a:gd name="T12" fmla="*/ 214 w 724"/>
                <a:gd name="T13" fmla="*/ 118 h 728"/>
                <a:gd name="T14" fmla="*/ 118 w 724"/>
                <a:gd name="T15" fmla="*/ 214 h 728"/>
                <a:gd name="T16" fmla="*/ 20 w 724"/>
                <a:gd name="T17" fmla="*/ 116 h 728"/>
                <a:gd name="T18" fmla="*/ 0 w 724"/>
                <a:gd name="T19" fmla="*/ 136 h 728"/>
                <a:gd name="T20" fmla="*/ 50 w 724"/>
                <a:gd name="T21" fmla="*/ 322 h 728"/>
                <a:gd name="T22" fmla="*/ 226 w 724"/>
                <a:gd name="T23" fmla="*/ 322 h 728"/>
                <a:gd name="T24" fmla="*/ 226 w 724"/>
                <a:gd name="T25" fmla="*/ 322 h 728"/>
                <a:gd name="T26" fmla="*/ 610 w 724"/>
                <a:gd name="T27" fmla="*/ 710 h 728"/>
                <a:gd name="T28" fmla="*/ 612 w 724"/>
                <a:gd name="T29" fmla="*/ 710 h 728"/>
                <a:gd name="T30" fmla="*/ 612 w 724"/>
                <a:gd name="T31" fmla="*/ 710 h 728"/>
                <a:gd name="T32" fmla="*/ 622 w 724"/>
                <a:gd name="T33" fmla="*/ 718 h 728"/>
                <a:gd name="T34" fmla="*/ 634 w 724"/>
                <a:gd name="T35" fmla="*/ 724 h 728"/>
                <a:gd name="T36" fmla="*/ 646 w 724"/>
                <a:gd name="T37" fmla="*/ 728 h 728"/>
                <a:gd name="T38" fmla="*/ 658 w 724"/>
                <a:gd name="T39" fmla="*/ 728 h 728"/>
                <a:gd name="T40" fmla="*/ 670 w 724"/>
                <a:gd name="T41" fmla="*/ 728 h 728"/>
                <a:gd name="T42" fmla="*/ 682 w 724"/>
                <a:gd name="T43" fmla="*/ 724 h 728"/>
                <a:gd name="T44" fmla="*/ 694 w 724"/>
                <a:gd name="T45" fmla="*/ 718 h 728"/>
                <a:gd name="T46" fmla="*/ 704 w 724"/>
                <a:gd name="T47" fmla="*/ 710 h 728"/>
                <a:gd name="T48" fmla="*/ 704 w 724"/>
                <a:gd name="T49" fmla="*/ 710 h 728"/>
                <a:gd name="T50" fmla="*/ 712 w 724"/>
                <a:gd name="T51" fmla="*/ 700 h 728"/>
                <a:gd name="T52" fmla="*/ 718 w 724"/>
                <a:gd name="T53" fmla="*/ 688 h 728"/>
                <a:gd name="T54" fmla="*/ 722 w 724"/>
                <a:gd name="T55" fmla="*/ 676 h 728"/>
                <a:gd name="T56" fmla="*/ 724 w 724"/>
                <a:gd name="T57" fmla="*/ 664 h 728"/>
                <a:gd name="T58" fmla="*/ 722 w 724"/>
                <a:gd name="T59" fmla="*/ 652 h 728"/>
                <a:gd name="T60" fmla="*/ 718 w 724"/>
                <a:gd name="T61" fmla="*/ 638 h 728"/>
                <a:gd name="T62" fmla="*/ 712 w 724"/>
                <a:gd name="T63" fmla="*/ 628 h 728"/>
                <a:gd name="T64" fmla="*/ 704 w 724"/>
                <a:gd name="T65" fmla="*/ 616 h 728"/>
                <a:gd name="T66" fmla="*/ 704 w 724"/>
                <a:gd name="T67" fmla="*/ 616 h 728"/>
                <a:gd name="T68" fmla="*/ 680 w 724"/>
                <a:gd name="T69" fmla="*/ 686 h 728"/>
                <a:gd name="T70" fmla="*/ 680 w 724"/>
                <a:gd name="T71" fmla="*/ 686 h 728"/>
                <a:gd name="T72" fmla="*/ 670 w 724"/>
                <a:gd name="T73" fmla="*/ 692 h 728"/>
                <a:gd name="T74" fmla="*/ 658 w 724"/>
                <a:gd name="T75" fmla="*/ 694 h 728"/>
                <a:gd name="T76" fmla="*/ 648 w 724"/>
                <a:gd name="T77" fmla="*/ 692 h 728"/>
                <a:gd name="T78" fmla="*/ 642 w 724"/>
                <a:gd name="T79" fmla="*/ 690 h 728"/>
                <a:gd name="T80" fmla="*/ 638 w 724"/>
                <a:gd name="T81" fmla="*/ 686 h 728"/>
                <a:gd name="T82" fmla="*/ 638 w 724"/>
                <a:gd name="T83" fmla="*/ 686 h 728"/>
                <a:gd name="T84" fmla="*/ 632 w 724"/>
                <a:gd name="T85" fmla="*/ 676 h 728"/>
                <a:gd name="T86" fmla="*/ 630 w 724"/>
                <a:gd name="T87" fmla="*/ 664 h 728"/>
                <a:gd name="T88" fmla="*/ 632 w 724"/>
                <a:gd name="T89" fmla="*/ 654 h 728"/>
                <a:gd name="T90" fmla="*/ 638 w 724"/>
                <a:gd name="T91" fmla="*/ 644 h 728"/>
                <a:gd name="T92" fmla="*/ 638 w 724"/>
                <a:gd name="T93" fmla="*/ 644 h 728"/>
                <a:gd name="T94" fmla="*/ 648 w 724"/>
                <a:gd name="T95" fmla="*/ 638 h 728"/>
                <a:gd name="T96" fmla="*/ 658 w 724"/>
                <a:gd name="T97" fmla="*/ 636 h 728"/>
                <a:gd name="T98" fmla="*/ 670 w 724"/>
                <a:gd name="T99" fmla="*/ 638 h 728"/>
                <a:gd name="T100" fmla="*/ 680 w 724"/>
                <a:gd name="T101" fmla="*/ 644 h 728"/>
                <a:gd name="T102" fmla="*/ 680 w 724"/>
                <a:gd name="T103" fmla="*/ 644 h 728"/>
                <a:gd name="T104" fmla="*/ 686 w 724"/>
                <a:gd name="T105" fmla="*/ 654 h 728"/>
                <a:gd name="T106" fmla="*/ 688 w 724"/>
                <a:gd name="T107" fmla="*/ 664 h 728"/>
                <a:gd name="T108" fmla="*/ 686 w 724"/>
                <a:gd name="T109" fmla="*/ 676 h 728"/>
                <a:gd name="T110" fmla="*/ 684 w 724"/>
                <a:gd name="T111" fmla="*/ 680 h 728"/>
                <a:gd name="T112" fmla="*/ 680 w 724"/>
                <a:gd name="T113" fmla="*/ 686 h 728"/>
                <a:gd name="T114" fmla="*/ 680 w 724"/>
                <a:gd name="T115" fmla="*/ 686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4" h="728">
                  <a:moveTo>
                    <a:pt x="704" y="616"/>
                  </a:moveTo>
                  <a:lnTo>
                    <a:pt x="706" y="616"/>
                  </a:lnTo>
                  <a:lnTo>
                    <a:pt x="322" y="232"/>
                  </a:lnTo>
                  <a:lnTo>
                    <a:pt x="322" y="50"/>
                  </a:lnTo>
                  <a:lnTo>
                    <a:pt x="136" y="0"/>
                  </a:lnTo>
                  <a:lnTo>
                    <a:pt x="116" y="20"/>
                  </a:lnTo>
                  <a:lnTo>
                    <a:pt x="214" y="118"/>
                  </a:lnTo>
                  <a:lnTo>
                    <a:pt x="118" y="214"/>
                  </a:lnTo>
                  <a:lnTo>
                    <a:pt x="20" y="116"/>
                  </a:lnTo>
                  <a:lnTo>
                    <a:pt x="0" y="136"/>
                  </a:lnTo>
                  <a:lnTo>
                    <a:pt x="50" y="322"/>
                  </a:lnTo>
                  <a:lnTo>
                    <a:pt x="226" y="322"/>
                  </a:lnTo>
                  <a:lnTo>
                    <a:pt x="226" y="322"/>
                  </a:lnTo>
                  <a:lnTo>
                    <a:pt x="610" y="710"/>
                  </a:lnTo>
                  <a:lnTo>
                    <a:pt x="612" y="710"/>
                  </a:lnTo>
                  <a:lnTo>
                    <a:pt x="612" y="710"/>
                  </a:lnTo>
                  <a:lnTo>
                    <a:pt x="622" y="718"/>
                  </a:lnTo>
                  <a:lnTo>
                    <a:pt x="634" y="724"/>
                  </a:lnTo>
                  <a:lnTo>
                    <a:pt x="646" y="728"/>
                  </a:lnTo>
                  <a:lnTo>
                    <a:pt x="658" y="728"/>
                  </a:lnTo>
                  <a:lnTo>
                    <a:pt x="670" y="728"/>
                  </a:lnTo>
                  <a:lnTo>
                    <a:pt x="682" y="724"/>
                  </a:lnTo>
                  <a:lnTo>
                    <a:pt x="694" y="718"/>
                  </a:lnTo>
                  <a:lnTo>
                    <a:pt x="704" y="710"/>
                  </a:lnTo>
                  <a:lnTo>
                    <a:pt x="704" y="710"/>
                  </a:lnTo>
                  <a:lnTo>
                    <a:pt x="712" y="700"/>
                  </a:lnTo>
                  <a:lnTo>
                    <a:pt x="718" y="688"/>
                  </a:lnTo>
                  <a:lnTo>
                    <a:pt x="722" y="676"/>
                  </a:lnTo>
                  <a:lnTo>
                    <a:pt x="724" y="664"/>
                  </a:lnTo>
                  <a:lnTo>
                    <a:pt x="722" y="652"/>
                  </a:lnTo>
                  <a:lnTo>
                    <a:pt x="718" y="638"/>
                  </a:lnTo>
                  <a:lnTo>
                    <a:pt x="712" y="628"/>
                  </a:lnTo>
                  <a:lnTo>
                    <a:pt x="704" y="616"/>
                  </a:lnTo>
                  <a:lnTo>
                    <a:pt x="704" y="616"/>
                  </a:lnTo>
                  <a:close/>
                  <a:moveTo>
                    <a:pt x="680" y="686"/>
                  </a:moveTo>
                  <a:lnTo>
                    <a:pt x="680" y="686"/>
                  </a:lnTo>
                  <a:lnTo>
                    <a:pt x="670" y="692"/>
                  </a:lnTo>
                  <a:lnTo>
                    <a:pt x="658" y="694"/>
                  </a:lnTo>
                  <a:lnTo>
                    <a:pt x="648" y="692"/>
                  </a:lnTo>
                  <a:lnTo>
                    <a:pt x="642" y="690"/>
                  </a:lnTo>
                  <a:lnTo>
                    <a:pt x="638" y="686"/>
                  </a:lnTo>
                  <a:lnTo>
                    <a:pt x="638" y="686"/>
                  </a:lnTo>
                  <a:lnTo>
                    <a:pt x="632" y="676"/>
                  </a:lnTo>
                  <a:lnTo>
                    <a:pt x="630" y="664"/>
                  </a:lnTo>
                  <a:lnTo>
                    <a:pt x="632" y="654"/>
                  </a:lnTo>
                  <a:lnTo>
                    <a:pt x="638" y="644"/>
                  </a:lnTo>
                  <a:lnTo>
                    <a:pt x="638" y="644"/>
                  </a:lnTo>
                  <a:lnTo>
                    <a:pt x="648" y="638"/>
                  </a:lnTo>
                  <a:lnTo>
                    <a:pt x="658" y="636"/>
                  </a:lnTo>
                  <a:lnTo>
                    <a:pt x="670" y="638"/>
                  </a:lnTo>
                  <a:lnTo>
                    <a:pt x="680" y="644"/>
                  </a:lnTo>
                  <a:lnTo>
                    <a:pt x="680" y="644"/>
                  </a:lnTo>
                  <a:lnTo>
                    <a:pt x="686" y="654"/>
                  </a:lnTo>
                  <a:lnTo>
                    <a:pt x="688" y="664"/>
                  </a:lnTo>
                  <a:lnTo>
                    <a:pt x="686" y="676"/>
                  </a:lnTo>
                  <a:lnTo>
                    <a:pt x="684" y="680"/>
                  </a:lnTo>
                  <a:lnTo>
                    <a:pt x="680" y="686"/>
                  </a:lnTo>
                  <a:lnTo>
                    <a:pt x="680" y="686"/>
                  </a:lnTo>
                  <a:close/>
                </a:path>
              </a:pathLst>
            </a:custGeom>
            <a:grpFill/>
            <a:ln>
              <a:noFill/>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111" name="组 84"/>
          <p:cNvGrpSpPr/>
          <p:nvPr/>
        </p:nvGrpSpPr>
        <p:grpSpPr>
          <a:xfrm>
            <a:off x="9606665" y="3410547"/>
            <a:ext cx="569962" cy="539153"/>
            <a:chOff x="4321175" y="111125"/>
            <a:chExt cx="704850" cy="666750"/>
          </a:xfrm>
          <a:solidFill>
            <a:srgbClr val="093B5C"/>
          </a:solidFill>
        </p:grpSpPr>
        <p:sp>
          <p:nvSpPr>
            <p:cNvPr id="112" name="Freeform 34"/>
            <p:cNvSpPr>
              <a:spLocks noEditPoints="1"/>
            </p:cNvSpPr>
            <p:nvPr/>
          </p:nvSpPr>
          <p:spPr bwMode="auto">
            <a:xfrm>
              <a:off x="4321175" y="111125"/>
              <a:ext cx="704850" cy="666750"/>
            </a:xfrm>
            <a:custGeom>
              <a:avLst/>
              <a:gdLst/>
              <a:ahLst/>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4"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113"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114"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115"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116"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grpSp>
      <p:sp>
        <p:nvSpPr>
          <p:cNvPr id="117"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118" name="图片 117"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250"/>
                                        <p:tgtEl>
                                          <p:spTgt spid="9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wipe(left)">
                                      <p:cBhvr>
                                        <p:cTn id="11" dur="250"/>
                                        <p:tgtEl>
                                          <p:spTgt spid="8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wipe(left)">
                                      <p:cBhvr>
                                        <p:cTn id="15" dur="250"/>
                                        <p:tgtEl>
                                          <p:spTgt spid="8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wipe(left)">
                                      <p:cBhvr>
                                        <p:cTn id="19" dur="250"/>
                                        <p:tgtEl>
                                          <p:spTgt spid="8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wipe(left)">
                                      <p:cBhvr>
                                        <p:cTn id="23" dur="250"/>
                                        <p:tgtEl>
                                          <p:spTgt spid="7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 calcmode="lin" valueType="num">
                                      <p:cBhvr>
                                        <p:cTn id="27" dur="500" fill="hold"/>
                                        <p:tgtEl>
                                          <p:spTgt spid="91"/>
                                        </p:tgtEl>
                                        <p:attrNameLst>
                                          <p:attrName>ppt_w</p:attrName>
                                        </p:attrNameLst>
                                      </p:cBhvr>
                                      <p:tavLst>
                                        <p:tav tm="0">
                                          <p:val>
                                            <p:fltVal val="0"/>
                                          </p:val>
                                        </p:tav>
                                        <p:tav tm="100000">
                                          <p:val>
                                            <p:strVal val="#ppt_w"/>
                                          </p:val>
                                        </p:tav>
                                      </p:tavLst>
                                    </p:anim>
                                    <p:anim calcmode="lin" valueType="num">
                                      <p:cBhvr>
                                        <p:cTn id="28" dur="500" fill="hold"/>
                                        <p:tgtEl>
                                          <p:spTgt spid="91"/>
                                        </p:tgtEl>
                                        <p:attrNameLst>
                                          <p:attrName>ppt_h</p:attrName>
                                        </p:attrNameLst>
                                      </p:cBhvr>
                                      <p:tavLst>
                                        <p:tav tm="0">
                                          <p:val>
                                            <p:fltVal val="0"/>
                                          </p:val>
                                        </p:tav>
                                        <p:tav tm="100000">
                                          <p:val>
                                            <p:strVal val="#ppt_h"/>
                                          </p:val>
                                        </p:tav>
                                      </p:tavLst>
                                    </p:anim>
                                    <p:animEffect transition="in" filter="fade">
                                      <p:cBhvr>
                                        <p:cTn id="29" dur="500"/>
                                        <p:tgtEl>
                                          <p:spTgt spid="91"/>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92"/>
                                        </p:tgtEl>
                                        <p:attrNameLst>
                                          <p:attrName>style.visibility</p:attrName>
                                        </p:attrNameLst>
                                      </p:cBhvr>
                                      <p:to>
                                        <p:strVal val="visible"/>
                                      </p:to>
                                    </p:set>
                                    <p:anim calcmode="lin" valueType="num">
                                      <p:cBhvr>
                                        <p:cTn id="32" dur="500" fill="hold"/>
                                        <p:tgtEl>
                                          <p:spTgt spid="92"/>
                                        </p:tgtEl>
                                        <p:attrNameLst>
                                          <p:attrName>ppt_w</p:attrName>
                                        </p:attrNameLst>
                                      </p:cBhvr>
                                      <p:tavLst>
                                        <p:tav tm="0">
                                          <p:val>
                                            <p:fltVal val="0"/>
                                          </p:val>
                                        </p:tav>
                                        <p:tav tm="100000">
                                          <p:val>
                                            <p:strVal val="#ppt_w"/>
                                          </p:val>
                                        </p:tav>
                                      </p:tavLst>
                                    </p:anim>
                                    <p:anim calcmode="lin" valueType="num">
                                      <p:cBhvr>
                                        <p:cTn id="33" dur="500" fill="hold"/>
                                        <p:tgtEl>
                                          <p:spTgt spid="92"/>
                                        </p:tgtEl>
                                        <p:attrNameLst>
                                          <p:attrName>ppt_h</p:attrName>
                                        </p:attrNameLst>
                                      </p:cBhvr>
                                      <p:tavLst>
                                        <p:tav tm="0">
                                          <p:val>
                                            <p:fltVal val="0"/>
                                          </p:val>
                                        </p:tav>
                                        <p:tav tm="100000">
                                          <p:val>
                                            <p:strVal val="#ppt_h"/>
                                          </p:val>
                                        </p:tav>
                                      </p:tavLst>
                                    </p:anim>
                                    <p:animEffect transition="in" filter="fade">
                                      <p:cBhvr>
                                        <p:cTn id="34" dur="500"/>
                                        <p:tgtEl>
                                          <p:spTgt spid="92"/>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93"/>
                                        </p:tgtEl>
                                        <p:attrNameLst>
                                          <p:attrName>style.visibility</p:attrName>
                                        </p:attrNameLst>
                                      </p:cBhvr>
                                      <p:to>
                                        <p:strVal val="visible"/>
                                      </p:to>
                                    </p:set>
                                    <p:anim calcmode="lin" valueType="num">
                                      <p:cBhvr>
                                        <p:cTn id="37" dur="500" fill="hold"/>
                                        <p:tgtEl>
                                          <p:spTgt spid="93"/>
                                        </p:tgtEl>
                                        <p:attrNameLst>
                                          <p:attrName>ppt_w</p:attrName>
                                        </p:attrNameLst>
                                      </p:cBhvr>
                                      <p:tavLst>
                                        <p:tav tm="0">
                                          <p:val>
                                            <p:fltVal val="0"/>
                                          </p:val>
                                        </p:tav>
                                        <p:tav tm="100000">
                                          <p:val>
                                            <p:strVal val="#ppt_w"/>
                                          </p:val>
                                        </p:tav>
                                      </p:tavLst>
                                    </p:anim>
                                    <p:anim calcmode="lin" valueType="num">
                                      <p:cBhvr>
                                        <p:cTn id="38" dur="500" fill="hold"/>
                                        <p:tgtEl>
                                          <p:spTgt spid="93"/>
                                        </p:tgtEl>
                                        <p:attrNameLst>
                                          <p:attrName>ppt_h</p:attrName>
                                        </p:attrNameLst>
                                      </p:cBhvr>
                                      <p:tavLst>
                                        <p:tav tm="0">
                                          <p:val>
                                            <p:fltVal val="0"/>
                                          </p:val>
                                        </p:tav>
                                        <p:tav tm="100000">
                                          <p:val>
                                            <p:strVal val="#ppt_h"/>
                                          </p:val>
                                        </p:tav>
                                      </p:tavLst>
                                    </p:anim>
                                    <p:animEffect transition="in" filter="fade">
                                      <p:cBhvr>
                                        <p:cTn id="39" dur="500"/>
                                        <p:tgtEl>
                                          <p:spTgt spid="93"/>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94"/>
                                        </p:tgtEl>
                                        <p:attrNameLst>
                                          <p:attrName>style.visibility</p:attrName>
                                        </p:attrNameLst>
                                      </p:cBhvr>
                                      <p:to>
                                        <p:strVal val="visible"/>
                                      </p:to>
                                    </p:set>
                                    <p:anim calcmode="lin" valueType="num">
                                      <p:cBhvr>
                                        <p:cTn id="42" dur="500" fill="hold"/>
                                        <p:tgtEl>
                                          <p:spTgt spid="94"/>
                                        </p:tgtEl>
                                        <p:attrNameLst>
                                          <p:attrName>ppt_w</p:attrName>
                                        </p:attrNameLst>
                                      </p:cBhvr>
                                      <p:tavLst>
                                        <p:tav tm="0">
                                          <p:val>
                                            <p:fltVal val="0"/>
                                          </p:val>
                                        </p:tav>
                                        <p:tav tm="100000">
                                          <p:val>
                                            <p:strVal val="#ppt_w"/>
                                          </p:val>
                                        </p:tav>
                                      </p:tavLst>
                                    </p:anim>
                                    <p:anim calcmode="lin" valueType="num">
                                      <p:cBhvr>
                                        <p:cTn id="43" dur="500" fill="hold"/>
                                        <p:tgtEl>
                                          <p:spTgt spid="94"/>
                                        </p:tgtEl>
                                        <p:attrNameLst>
                                          <p:attrName>ppt_h</p:attrName>
                                        </p:attrNameLst>
                                      </p:cBhvr>
                                      <p:tavLst>
                                        <p:tav tm="0">
                                          <p:val>
                                            <p:fltVal val="0"/>
                                          </p:val>
                                        </p:tav>
                                        <p:tav tm="100000">
                                          <p:val>
                                            <p:strVal val="#ppt_h"/>
                                          </p:val>
                                        </p:tav>
                                      </p:tavLst>
                                    </p:anim>
                                    <p:animEffect transition="in" filter="fade">
                                      <p:cBhvr>
                                        <p:cTn id="44" dur="500"/>
                                        <p:tgtEl>
                                          <p:spTgt spid="94"/>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95"/>
                                        </p:tgtEl>
                                        <p:attrNameLst>
                                          <p:attrName>style.visibility</p:attrName>
                                        </p:attrNameLst>
                                      </p:cBhvr>
                                      <p:to>
                                        <p:strVal val="visible"/>
                                      </p:to>
                                    </p:set>
                                    <p:anim calcmode="lin" valueType="num">
                                      <p:cBhvr>
                                        <p:cTn id="47" dur="500" fill="hold"/>
                                        <p:tgtEl>
                                          <p:spTgt spid="95"/>
                                        </p:tgtEl>
                                        <p:attrNameLst>
                                          <p:attrName>ppt_w</p:attrName>
                                        </p:attrNameLst>
                                      </p:cBhvr>
                                      <p:tavLst>
                                        <p:tav tm="0">
                                          <p:val>
                                            <p:fltVal val="0"/>
                                          </p:val>
                                        </p:tav>
                                        <p:tav tm="100000">
                                          <p:val>
                                            <p:strVal val="#ppt_w"/>
                                          </p:val>
                                        </p:tav>
                                      </p:tavLst>
                                    </p:anim>
                                    <p:anim calcmode="lin" valueType="num">
                                      <p:cBhvr>
                                        <p:cTn id="48" dur="500" fill="hold"/>
                                        <p:tgtEl>
                                          <p:spTgt spid="95"/>
                                        </p:tgtEl>
                                        <p:attrNameLst>
                                          <p:attrName>ppt_h</p:attrName>
                                        </p:attrNameLst>
                                      </p:cBhvr>
                                      <p:tavLst>
                                        <p:tav tm="0">
                                          <p:val>
                                            <p:fltVal val="0"/>
                                          </p:val>
                                        </p:tav>
                                        <p:tav tm="100000">
                                          <p:val>
                                            <p:strVal val="#ppt_h"/>
                                          </p:val>
                                        </p:tav>
                                      </p:tavLst>
                                    </p:anim>
                                    <p:animEffect transition="in" filter="fade">
                                      <p:cBhvr>
                                        <p:cTn id="49" dur="500"/>
                                        <p:tgtEl>
                                          <p:spTgt spid="95"/>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96"/>
                                        </p:tgtEl>
                                        <p:attrNameLst>
                                          <p:attrName>style.visibility</p:attrName>
                                        </p:attrNameLst>
                                      </p:cBhvr>
                                      <p:to>
                                        <p:strVal val="visible"/>
                                      </p:to>
                                    </p:set>
                                    <p:anim calcmode="lin" valueType="num">
                                      <p:cBhvr>
                                        <p:cTn id="53" dur="500" fill="hold"/>
                                        <p:tgtEl>
                                          <p:spTgt spid="96"/>
                                        </p:tgtEl>
                                        <p:attrNameLst>
                                          <p:attrName>ppt_w</p:attrName>
                                        </p:attrNameLst>
                                      </p:cBhvr>
                                      <p:tavLst>
                                        <p:tav tm="0">
                                          <p:val>
                                            <p:fltVal val="0"/>
                                          </p:val>
                                        </p:tav>
                                        <p:tav tm="100000">
                                          <p:val>
                                            <p:strVal val="#ppt_w"/>
                                          </p:val>
                                        </p:tav>
                                      </p:tavLst>
                                    </p:anim>
                                    <p:anim calcmode="lin" valueType="num">
                                      <p:cBhvr>
                                        <p:cTn id="54" dur="500" fill="hold"/>
                                        <p:tgtEl>
                                          <p:spTgt spid="96"/>
                                        </p:tgtEl>
                                        <p:attrNameLst>
                                          <p:attrName>ppt_h</p:attrName>
                                        </p:attrNameLst>
                                      </p:cBhvr>
                                      <p:tavLst>
                                        <p:tav tm="0">
                                          <p:val>
                                            <p:fltVal val="0"/>
                                          </p:val>
                                        </p:tav>
                                        <p:tav tm="100000">
                                          <p:val>
                                            <p:strVal val="#ppt_h"/>
                                          </p:val>
                                        </p:tav>
                                      </p:tavLst>
                                    </p:anim>
                                    <p:animEffect transition="in" filter="fade">
                                      <p:cBhvr>
                                        <p:cTn id="55" dur="500"/>
                                        <p:tgtEl>
                                          <p:spTgt spid="96"/>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cBhvr>
                                        <p:cTn id="59" dur="500" fill="hold"/>
                                        <p:tgtEl>
                                          <p:spTgt spid="77"/>
                                        </p:tgtEl>
                                        <p:attrNameLst>
                                          <p:attrName>ppt_w</p:attrName>
                                        </p:attrNameLst>
                                      </p:cBhvr>
                                      <p:tavLst>
                                        <p:tav tm="0">
                                          <p:val>
                                            <p:fltVal val="0"/>
                                          </p:val>
                                        </p:tav>
                                        <p:tav tm="100000">
                                          <p:val>
                                            <p:strVal val="#ppt_w"/>
                                          </p:val>
                                        </p:tav>
                                      </p:tavLst>
                                    </p:anim>
                                    <p:anim calcmode="lin" valueType="num">
                                      <p:cBhvr>
                                        <p:cTn id="60" dur="500" fill="hold"/>
                                        <p:tgtEl>
                                          <p:spTgt spid="77"/>
                                        </p:tgtEl>
                                        <p:attrNameLst>
                                          <p:attrName>ppt_h</p:attrName>
                                        </p:attrNameLst>
                                      </p:cBhvr>
                                      <p:tavLst>
                                        <p:tav tm="0">
                                          <p:val>
                                            <p:fltVal val="0"/>
                                          </p:val>
                                        </p:tav>
                                        <p:tav tm="100000">
                                          <p:val>
                                            <p:strVal val="#ppt_h"/>
                                          </p:val>
                                        </p:tav>
                                      </p:tavLst>
                                    </p:anim>
                                    <p:animEffect transition="in" filter="fade">
                                      <p:cBhvr>
                                        <p:cTn id="61" dur="500"/>
                                        <p:tgtEl>
                                          <p:spTgt spid="77"/>
                                        </p:tgtEl>
                                      </p:cBhvr>
                                    </p:animEffect>
                                  </p:childTnLst>
                                </p:cTn>
                              </p:par>
                            </p:childTnLst>
                          </p:cTn>
                        </p:par>
                        <p:par>
                          <p:cTn id="62" fill="hold">
                            <p:stCondLst>
                              <p:cond delay="4000"/>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78"/>
                                        </p:tgtEl>
                                        <p:attrNameLst>
                                          <p:attrName>style.visibility</p:attrName>
                                        </p:attrNameLst>
                                      </p:cBhvr>
                                      <p:to>
                                        <p:strVal val="visible"/>
                                      </p:to>
                                    </p:set>
                                    <p:anim calcmode="lin" valueType="num">
                                      <p:cBhvr>
                                        <p:cTn id="65" dur="100" fill="hold"/>
                                        <p:tgtEl>
                                          <p:spTgt spid="78"/>
                                        </p:tgtEl>
                                        <p:attrNameLst>
                                          <p:attrName>ppt_w</p:attrName>
                                        </p:attrNameLst>
                                      </p:cBhvr>
                                      <p:tavLst>
                                        <p:tav tm="0">
                                          <p:val>
                                            <p:fltVal val="0"/>
                                          </p:val>
                                        </p:tav>
                                        <p:tav tm="100000">
                                          <p:val>
                                            <p:strVal val="#ppt_w"/>
                                          </p:val>
                                        </p:tav>
                                      </p:tavLst>
                                    </p:anim>
                                    <p:anim calcmode="lin" valueType="num">
                                      <p:cBhvr>
                                        <p:cTn id="66" dur="100" fill="hold"/>
                                        <p:tgtEl>
                                          <p:spTgt spid="78"/>
                                        </p:tgtEl>
                                        <p:attrNameLst>
                                          <p:attrName>ppt_h</p:attrName>
                                        </p:attrNameLst>
                                      </p:cBhvr>
                                      <p:tavLst>
                                        <p:tav tm="0">
                                          <p:val>
                                            <p:fltVal val="0"/>
                                          </p:val>
                                        </p:tav>
                                        <p:tav tm="100000">
                                          <p:val>
                                            <p:strVal val="#ppt_h"/>
                                          </p:val>
                                        </p:tav>
                                      </p:tavLst>
                                    </p:anim>
                                    <p:animEffect transition="in" filter="fade">
                                      <p:cBhvr>
                                        <p:cTn id="67" dur="100"/>
                                        <p:tgtEl>
                                          <p:spTgt spid="78"/>
                                        </p:tgtEl>
                                      </p:cBhvr>
                                    </p:animEffect>
                                  </p:childTnLst>
                                </p:cTn>
                              </p:par>
                            </p:childTnLst>
                          </p:cTn>
                        </p:par>
                        <p:par>
                          <p:cTn id="68" fill="hold">
                            <p:stCondLst>
                              <p:cond delay="4220"/>
                            </p:stCondLst>
                            <p:childTnLst>
                              <p:par>
                                <p:cTn id="69" presetID="53" presetClass="entr" presetSubtype="16" fill="hold" nodeType="afterEffect">
                                  <p:stCondLst>
                                    <p:cond delay="0"/>
                                  </p:stCondLst>
                                  <p:childTnLst>
                                    <p:set>
                                      <p:cBhvr>
                                        <p:cTn id="70" dur="1" fill="hold">
                                          <p:stCondLst>
                                            <p:cond delay="0"/>
                                          </p:stCondLst>
                                        </p:cTn>
                                        <p:tgtEl>
                                          <p:spTgt spid="100"/>
                                        </p:tgtEl>
                                        <p:attrNameLst>
                                          <p:attrName>style.visibility</p:attrName>
                                        </p:attrNameLst>
                                      </p:cBhvr>
                                      <p:to>
                                        <p:strVal val="visible"/>
                                      </p:to>
                                    </p:set>
                                    <p:anim calcmode="lin" valueType="num">
                                      <p:cBhvr>
                                        <p:cTn id="71" dur="500" fill="hold"/>
                                        <p:tgtEl>
                                          <p:spTgt spid="100"/>
                                        </p:tgtEl>
                                        <p:attrNameLst>
                                          <p:attrName>ppt_w</p:attrName>
                                        </p:attrNameLst>
                                      </p:cBhvr>
                                      <p:tavLst>
                                        <p:tav tm="0">
                                          <p:val>
                                            <p:fltVal val="0"/>
                                          </p:val>
                                        </p:tav>
                                        <p:tav tm="100000">
                                          <p:val>
                                            <p:strVal val="#ppt_w"/>
                                          </p:val>
                                        </p:tav>
                                      </p:tavLst>
                                    </p:anim>
                                    <p:anim calcmode="lin" valueType="num">
                                      <p:cBhvr>
                                        <p:cTn id="72" dur="500" fill="hold"/>
                                        <p:tgtEl>
                                          <p:spTgt spid="100"/>
                                        </p:tgtEl>
                                        <p:attrNameLst>
                                          <p:attrName>ppt_h</p:attrName>
                                        </p:attrNameLst>
                                      </p:cBhvr>
                                      <p:tavLst>
                                        <p:tav tm="0">
                                          <p:val>
                                            <p:fltVal val="0"/>
                                          </p:val>
                                        </p:tav>
                                        <p:tav tm="100000">
                                          <p:val>
                                            <p:strVal val="#ppt_h"/>
                                          </p:val>
                                        </p:tav>
                                      </p:tavLst>
                                    </p:anim>
                                    <p:animEffect transition="in" filter="fade">
                                      <p:cBhvr>
                                        <p:cTn id="73" dur="500"/>
                                        <p:tgtEl>
                                          <p:spTgt spid="100"/>
                                        </p:tgtEl>
                                      </p:cBhvr>
                                    </p:animEffect>
                                  </p:childTnLst>
                                </p:cTn>
                              </p:par>
                            </p:childTnLst>
                          </p:cTn>
                        </p:par>
                        <p:par>
                          <p:cTn id="74" fill="hold">
                            <p:stCondLst>
                              <p:cond delay="4720"/>
                            </p:stCondLst>
                            <p:childTnLst>
                              <p:par>
                                <p:cTn id="75" presetID="53" presetClass="entr" presetSubtype="16" fill="hold" grpId="0" nodeType="afterEffect">
                                  <p:stCondLst>
                                    <p:cond delay="0"/>
                                  </p:stCondLst>
                                  <p:childTnLst>
                                    <p:set>
                                      <p:cBhvr>
                                        <p:cTn id="76" dur="1" fill="hold">
                                          <p:stCondLst>
                                            <p:cond delay="0"/>
                                          </p:stCondLst>
                                        </p:cTn>
                                        <p:tgtEl>
                                          <p:spTgt spid="83"/>
                                        </p:tgtEl>
                                        <p:attrNameLst>
                                          <p:attrName>style.visibility</p:attrName>
                                        </p:attrNameLst>
                                      </p:cBhvr>
                                      <p:to>
                                        <p:strVal val="visible"/>
                                      </p:to>
                                    </p:set>
                                    <p:anim calcmode="lin" valueType="num">
                                      <p:cBhvr>
                                        <p:cTn id="77" dur="500" fill="hold"/>
                                        <p:tgtEl>
                                          <p:spTgt spid="83"/>
                                        </p:tgtEl>
                                        <p:attrNameLst>
                                          <p:attrName>ppt_w</p:attrName>
                                        </p:attrNameLst>
                                      </p:cBhvr>
                                      <p:tavLst>
                                        <p:tav tm="0">
                                          <p:val>
                                            <p:fltVal val="0"/>
                                          </p:val>
                                        </p:tav>
                                        <p:tav tm="100000">
                                          <p:val>
                                            <p:strVal val="#ppt_w"/>
                                          </p:val>
                                        </p:tav>
                                      </p:tavLst>
                                    </p:anim>
                                    <p:anim calcmode="lin" valueType="num">
                                      <p:cBhvr>
                                        <p:cTn id="78" dur="500" fill="hold"/>
                                        <p:tgtEl>
                                          <p:spTgt spid="83"/>
                                        </p:tgtEl>
                                        <p:attrNameLst>
                                          <p:attrName>ppt_h</p:attrName>
                                        </p:attrNameLst>
                                      </p:cBhvr>
                                      <p:tavLst>
                                        <p:tav tm="0">
                                          <p:val>
                                            <p:fltVal val="0"/>
                                          </p:val>
                                        </p:tav>
                                        <p:tav tm="100000">
                                          <p:val>
                                            <p:strVal val="#ppt_h"/>
                                          </p:val>
                                        </p:tav>
                                      </p:tavLst>
                                    </p:anim>
                                    <p:animEffect transition="in" filter="fade">
                                      <p:cBhvr>
                                        <p:cTn id="79" dur="500"/>
                                        <p:tgtEl>
                                          <p:spTgt spid="83"/>
                                        </p:tgtEl>
                                      </p:cBhvr>
                                    </p:animEffect>
                                  </p:childTnLst>
                                </p:cTn>
                              </p:par>
                            </p:childTnLst>
                          </p:cTn>
                        </p:par>
                        <p:par>
                          <p:cTn id="80" fill="hold">
                            <p:stCondLst>
                              <p:cond delay="522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84"/>
                                        </p:tgtEl>
                                        <p:attrNameLst>
                                          <p:attrName>style.visibility</p:attrName>
                                        </p:attrNameLst>
                                      </p:cBhvr>
                                      <p:to>
                                        <p:strVal val="visible"/>
                                      </p:to>
                                    </p:set>
                                    <p:anim calcmode="lin" valueType="num">
                                      <p:cBhvr>
                                        <p:cTn id="83" dur="100" fill="hold"/>
                                        <p:tgtEl>
                                          <p:spTgt spid="84"/>
                                        </p:tgtEl>
                                        <p:attrNameLst>
                                          <p:attrName>ppt_w</p:attrName>
                                        </p:attrNameLst>
                                      </p:cBhvr>
                                      <p:tavLst>
                                        <p:tav tm="0">
                                          <p:val>
                                            <p:fltVal val="0"/>
                                          </p:val>
                                        </p:tav>
                                        <p:tav tm="100000">
                                          <p:val>
                                            <p:strVal val="#ppt_w"/>
                                          </p:val>
                                        </p:tav>
                                      </p:tavLst>
                                    </p:anim>
                                    <p:anim calcmode="lin" valueType="num">
                                      <p:cBhvr>
                                        <p:cTn id="84" dur="100" fill="hold"/>
                                        <p:tgtEl>
                                          <p:spTgt spid="84"/>
                                        </p:tgtEl>
                                        <p:attrNameLst>
                                          <p:attrName>ppt_h</p:attrName>
                                        </p:attrNameLst>
                                      </p:cBhvr>
                                      <p:tavLst>
                                        <p:tav tm="0">
                                          <p:val>
                                            <p:fltVal val="0"/>
                                          </p:val>
                                        </p:tav>
                                        <p:tav tm="100000">
                                          <p:val>
                                            <p:strVal val="#ppt_h"/>
                                          </p:val>
                                        </p:tav>
                                      </p:tavLst>
                                    </p:anim>
                                    <p:animEffect transition="in" filter="fade">
                                      <p:cBhvr>
                                        <p:cTn id="85" dur="100"/>
                                        <p:tgtEl>
                                          <p:spTgt spid="84"/>
                                        </p:tgtEl>
                                      </p:cBhvr>
                                    </p:animEffect>
                                  </p:childTnLst>
                                </p:cTn>
                              </p:par>
                            </p:childTnLst>
                          </p:cTn>
                        </p:par>
                        <p:par>
                          <p:cTn id="86" fill="hold">
                            <p:stCondLst>
                              <p:cond delay="5690"/>
                            </p:stCondLst>
                            <p:childTnLst>
                              <p:par>
                                <p:cTn id="87" presetID="53" presetClass="entr" presetSubtype="16" fill="hold" nodeType="afterEffect">
                                  <p:stCondLst>
                                    <p:cond delay="0"/>
                                  </p:stCondLst>
                                  <p:childTnLst>
                                    <p:set>
                                      <p:cBhvr>
                                        <p:cTn id="88" dur="1" fill="hold">
                                          <p:stCondLst>
                                            <p:cond delay="0"/>
                                          </p:stCondLst>
                                        </p:cTn>
                                        <p:tgtEl>
                                          <p:spTgt spid="105"/>
                                        </p:tgtEl>
                                        <p:attrNameLst>
                                          <p:attrName>style.visibility</p:attrName>
                                        </p:attrNameLst>
                                      </p:cBhvr>
                                      <p:to>
                                        <p:strVal val="visible"/>
                                      </p:to>
                                    </p:set>
                                    <p:anim calcmode="lin" valueType="num">
                                      <p:cBhvr>
                                        <p:cTn id="89" dur="500" fill="hold"/>
                                        <p:tgtEl>
                                          <p:spTgt spid="105"/>
                                        </p:tgtEl>
                                        <p:attrNameLst>
                                          <p:attrName>ppt_w</p:attrName>
                                        </p:attrNameLst>
                                      </p:cBhvr>
                                      <p:tavLst>
                                        <p:tav tm="0">
                                          <p:val>
                                            <p:fltVal val="0"/>
                                          </p:val>
                                        </p:tav>
                                        <p:tav tm="100000">
                                          <p:val>
                                            <p:strVal val="#ppt_w"/>
                                          </p:val>
                                        </p:tav>
                                      </p:tavLst>
                                    </p:anim>
                                    <p:anim calcmode="lin" valueType="num">
                                      <p:cBhvr>
                                        <p:cTn id="90" dur="500" fill="hold"/>
                                        <p:tgtEl>
                                          <p:spTgt spid="105"/>
                                        </p:tgtEl>
                                        <p:attrNameLst>
                                          <p:attrName>ppt_h</p:attrName>
                                        </p:attrNameLst>
                                      </p:cBhvr>
                                      <p:tavLst>
                                        <p:tav tm="0">
                                          <p:val>
                                            <p:fltVal val="0"/>
                                          </p:val>
                                        </p:tav>
                                        <p:tav tm="100000">
                                          <p:val>
                                            <p:strVal val="#ppt_h"/>
                                          </p:val>
                                        </p:tav>
                                      </p:tavLst>
                                    </p:anim>
                                    <p:animEffect transition="in" filter="fade">
                                      <p:cBhvr>
                                        <p:cTn id="91" dur="500"/>
                                        <p:tgtEl>
                                          <p:spTgt spid="105"/>
                                        </p:tgtEl>
                                      </p:cBhvr>
                                    </p:animEffect>
                                  </p:childTnLst>
                                </p:cTn>
                              </p:par>
                            </p:childTnLst>
                          </p:cTn>
                        </p:par>
                        <p:par>
                          <p:cTn id="92" fill="hold">
                            <p:stCondLst>
                              <p:cond delay="6190"/>
                            </p:stCondLst>
                            <p:childTnLst>
                              <p:par>
                                <p:cTn id="93" presetID="53" presetClass="entr" presetSubtype="16" fill="hold" nodeType="afterEffect">
                                  <p:stCondLst>
                                    <p:cond delay="0"/>
                                  </p:stCondLst>
                                  <p:childTnLst>
                                    <p:set>
                                      <p:cBhvr>
                                        <p:cTn id="94" dur="1" fill="hold">
                                          <p:stCondLst>
                                            <p:cond delay="0"/>
                                          </p:stCondLst>
                                        </p:cTn>
                                        <p:tgtEl>
                                          <p:spTgt spid="79">
                                            <p:txEl>
                                              <p:pRg st="0" end="0"/>
                                            </p:txEl>
                                          </p:spTgt>
                                        </p:tgtEl>
                                        <p:attrNameLst>
                                          <p:attrName>style.visibility</p:attrName>
                                        </p:attrNameLst>
                                      </p:cBhvr>
                                      <p:to>
                                        <p:strVal val="visible"/>
                                      </p:to>
                                    </p:set>
                                    <p:anim calcmode="lin" valueType="num">
                                      <p:cBhvr>
                                        <p:cTn id="95" dur="5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79">
                                            <p:txEl>
                                              <p:pRg st="0" end="0"/>
                                            </p:txEl>
                                          </p:spTgt>
                                        </p:tgtEl>
                                      </p:cBhvr>
                                    </p:animEffect>
                                  </p:childTnLst>
                                </p:cTn>
                              </p:par>
                            </p:childTnLst>
                          </p:cTn>
                        </p:par>
                        <p:par>
                          <p:cTn id="98" fill="hold">
                            <p:stCondLst>
                              <p:cond delay="6690"/>
                            </p:stCondLst>
                            <p:childTnLst>
                              <p:par>
                                <p:cTn id="99" presetID="53" presetClass="entr" presetSubtype="16" fill="hold" grpId="0" nodeType="afterEffect">
                                  <p:stCondLst>
                                    <p:cond delay="0"/>
                                  </p:stCondLst>
                                  <p:iterate type="lt">
                                    <p:tmPct val="10000"/>
                                  </p:iterate>
                                  <p:childTnLst>
                                    <p:set>
                                      <p:cBhvr>
                                        <p:cTn id="100" dur="1" fill="hold">
                                          <p:stCondLst>
                                            <p:cond delay="0"/>
                                          </p:stCondLst>
                                        </p:cTn>
                                        <p:tgtEl>
                                          <p:spTgt spid="80"/>
                                        </p:tgtEl>
                                        <p:attrNameLst>
                                          <p:attrName>style.visibility</p:attrName>
                                        </p:attrNameLst>
                                      </p:cBhvr>
                                      <p:to>
                                        <p:strVal val="visible"/>
                                      </p:to>
                                    </p:set>
                                    <p:anim calcmode="lin" valueType="num">
                                      <p:cBhvr>
                                        <p:cTn id="101" dur="100" fill="hold"/>
                                        <p:tgtEl>
                                          <p:spTgt spid="80"/>
                                        </p:tgtEl>
                                        <p:attrNameLst>
                                          <p:attrName>ppt_w</p:attrName>
                                        </p:attrNameLst>
                                      </p:cBhvr>
                                      <p:tavLst>
                                        <p:tav tm="0">
                                          <p:val>
                                            <p:fltVal val="0"/>
                                          </p:val>
                                        </p:tav>
                                        <p:tav tm="100000">
                                          <p:val>
                                            <p:strVal val="#ppt_w"/>
                                          </p:val>
                                        </p:tav>
                                      </p:tavLst>
                                    </p:anim>
                                    <p:anim calcmode="lin" valueType="num">
                                      <p:cBhvr>
                                        <p:cTn id="102" dur="100" fill="hold"/>
                                        <p:tgtEl>
                                          <p:spTgt spid="80"/>
                                        </p:tgtEl>
                                        <p:attrNameLst>
                                          <p:attrName>ppt_h</p:attrName>
                                        </p:attrNameLst>
                                      </p:cBhvr>
                                      <p:tavLst>
                                        <p:tav tm="0">
                                          <p:val>
                                            <p:fltVal val="0"/>
                                          </p:val>
                                        </p:tav>
                                        <p:tav tm="100000">
                                          <p:val>
                                            <p:strVal val="#ppt_h"/>
                                          </p:val>
                                        </p:tav>
                                      </p:tavLst>
                                    </p:anim>
                                    <p:animEffect transition="in" filter="fade">
                                      <p:cBhvr>
                                        <p:cTn id="103" dur="100"/>
                                        <p:tgtEl>
                                          <p:spTgt spid="80"/>
                                        </p:tgtEl>
                                      </p:cBhvr>
                                    </p:animEffect>
                                  </p:childTnLst>
                                </p:cTn>
                              </p:par>
                            </p:childTnLst>
                          </p:cTn>
                        </p:par>
                        <p:par>
                          <p:cTn id="104" fill="hold">
                            <p:stCondLst>
                              <p:cond delay="7159"/>
                            </p:stCondLst>
                            <p:childTnLst>
                              <p:par>
                                <p:cTn id="105" presetID="53" presetClass="entr" presetSubtype="16" fill="hold" nodeType="afterEffect">
                                  <p:stCondLst>
                                    <p:cond delay="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fltVal val="0"/>
                                          </p:val>
                                        </p:tav>
                                        <p:tav tm="100000">
                                          <p:val>
                                            <p:strVal val="#ppt_w"/>
                                          </p:val>
                                        </p:tav>
                                      </p:tavLst>
                                    </p:anim>
                                    <p:anim calcmode="lin" valueType="num">
                                      <p:cBhvr>
                                        <p:cTn id="108" dur="500" fill="hold"/>
                                        <p:tgtEl>
                                          <p:spTgt spid="108"/>
                                        </p:tgtEl>
                                        <p:attrNameLst>
                                          <p:attrName>ppt_h</p:attrName>
                                        </p:attrNameLst>
                                      </p:cBhvr>
                                      <p:tavLst>
                                        <p:tav tm="0">
                                          <p:val>
                                            <p:fltVal val="0"/>
                                          </p:val>
                                        </p:tav>
                                        <p:tav tm="100000">
                                          <p:val>
                                            <p:strVal val="#ppt_h"/>
                                          </p:val>
                                        </p:tav>
                                      </p:tavLst>
                                    </p:anim>
                                    <p:animEffect transition="in" filter="fade">
                                      <p:cBhvr>
                                        <p:cTn id="109" dur="500"/>
                                        <p:tgtEl>
                                          <p:spTgt spid="108"/>
                                        </p:tgtEl>
                                      </p:cBhvr>
                                    </p:animEffect>
                                  </p:childTnLst>
                                </p:cTn>
                              </p:par>
                            </p:childTnLst>
                          </p:cTn>
                        </p:par>
                        <p:par>
                          <p:cTn id="110" fill="hold">
                            <p:stCondLst>
                              <p:cond delay="7659"/>
                            </p:stCondLst>
                            <p:childTnLst>
                              <p:par>
                                <p:cTn id="111" presetID="53" presetClass="entr" presetSubtype="16" fill="hold" grpId="0" nodeType="afterEffect">
                                  <p:stCondLst>
                                    <p:cond delay="0"/>
                                  </p:stCondLst>
                                  <p:childTnLst>
                                    <p:set>
                                      <p:cBhvr>
                                        <p:cTn id="112" dur="1" fill="hold">
                                          <p:stCondLst>
                                            <p:cond delay="0"/>
                                          </p:stCondLst>
                                        </p:cTn>
                                        <p:tgtEl>
                                          <p:spTgt spid="85"/>
                                        </p:tgtEl>
                                        <p:attrNameLst>
                                          <p:attrName>style.visibility</p:attrName>
                                        </p:attrNameLst>
                                      </p:cBhvr>
                                      <p:to>
                                        <p:strVal val="visible"/>
                                      </p:to>
                                    </p:set>
                                    <p:anim calcmode="lin" valueType="num">
                                      <p:cBhvr>
                                        <p:cTn id="113" dur="500" fill="hold"/>
                                        <p:tgtEl>
                                          <p:spTgt spid="85"/>
                                        </p:tgtEl>
                                        <p:attrNameLst>
                                          <p:attrName>ppt_w</p:attrName>
                                        </p:attrNameLst>
                                      </p:cBhvr>
                                      <p:tavLst>
                                        <p:tav tm="0">
                                          <p:val>
                                            <p:fltVal val="0"/>
                                          </p:val>
                                        </p:tav>
                                        <p:tav tm="100000">
                                          <p:val>
                                            <p:strVal val="#ppt_w"/>
                                          </p:val>
                                        </p:tav>
                                      </p:tavLst>
                                    </p:anim>
                                    <p:anim calcmode="lin" valueType="num">
                                      <p:cBhvr>
                                        <p:cTn id="114" dur="500" fill="hold"/>
                                        <p:tgtEl>
                                          <p:spTgt spid="85"/>
                                        </p:tgtEl>
                                        <p:attrNameLst>
                                          <p:attrName>ppt_h</p:attrName>
                                        </p:attrNameLst>
                                      </p:cBhvr>
                                      <p:tavLst>
                                        <p:tav tm="0">
                                          <p:val>
                                            <p:fltVal val="0"/>
                                          </p:val>
                                        </p:tav>
                                        <p:tav tm="100000">
                                          <p:val>
                                            <p:strVal val="#ppt_h"/>
                                          </p:val>
                                        </p:tav>
                                      </p:tavLst>
                                    </p:anim>
                                    <p:animEffect transition="in" filter="fade">
                                      <p:cBhvr>
                                        <p:cTn id="115" dur="500"/>
                                        <p:tgtEl>
                                          <p:spTgt spid="85"/>
                                        </p:tgtEl>
                                      </p:cBhvr>
                                    </p:animEffect>
                                  </p:childTnLst>
                                </p:cTn>
                              </p:par>
                            </p:childTnLst>
                          </p:cTn>
                        </p:par>
                        <p:par>
                          <p:cTn id="116" fill="hold">
                            <p:stCondLst>
                              <p:cond delay="8159"/>
                            </p:stCondLst>
                            <p:childTnLst>
                              <p:par>
                                <p:cTn id="117" presetID="53" presetClass="entr" presetSubtype="16" fill="hold" grpId="0" nodeType="afterEffect">
                                  <p:stCondLst>
                                    <p:cond delay="0"/>
                                  </p:stCondLst>
                                  <p:iterate type="lt">
                                    <p:tmPct val="10000"/>
                                  </p:iterate>
                                  <p:childTnLst>
                                    <p:set>
                                      <p:cBhvr>
                                        <p:cTn id="118" dur="1" fill="hold">
                                          <p:stCondLst>
                                            <p:cond delay="0"/>
                                          </p:stCondLst>
                                        </p:cTn>
                                        <p:tgtEl>
                                          <p:spTgt spid="86"/>
                                        </p:tgtEl>
                                        <p:attrNameLst>
                                          <p:attrName>style.visibility</p:attrName>
                                        </p:attrNameLst>
                                      </p:cBhvr>
                                      <p:to>
                                        <p:strVal val="visible"/>
                                      </p:to>
                                    </p:set>
                                    <p:anim calcmode="lin" valueType="num">
                                      <p:cBhvr>
                                        <p:cTn id="119" dur="100" fill="hold"/>
                                        <p:tgtEl>
                                          <p:spTgt spid="86"/>
                                        </p:tgtEl>
                                        <p:attrNameLst>
                                          <p:attrName>ppt_w</p:attrName>
                                        </p:attrNameLst>
                                      </p:cBhvr>
                                      <p:tavLst>
                                        <p:tav tm="0">
                                          <p:val>
                                            <p:fltVal val="0"/>
                                          </p:val>
                                        </p:tav>
                                        <p:tav tm="100000">
                                          <p:val>
                                            <p:strVal val="#ppt_w"/>
                                          </p:val>
                                        </p:tav>
                                      </p:tavLst>
                                    </p:anim>
                                    <p:anim calcmode="lin" valueType="num">
                                      <p:cBhvr>
                                        <p:cTn id="120" dur="100" fill="hold"/>
                                        <p:tgtEl>
                                          <p:spTgt spid="86"/>
                                        </p:tgtEl>
                                        <p:attrNameLst>
                                          <p:attrName>ppt_h</p:attrName>
                                        </p:attrNameLst>
                                      </p:cBhvr>
                                      <p:tavLst>
                                        <p:tav tm="0">
                                          <p:val>
                                            <p:fltVal val="0"/>
                                          </p:val>
                                        </p:tav>
                                        <p:tav tm="100000">
                                          <p:val>
                                            <p:strVal val="#ppt_h"/>
                                          </p:val>
                                        </p:tav>
                                      </p:tavLst>
                                    </p:anim>
                                    <p:animEffect transition="in" filter="fade">
                                      <p:cBhvr>
                                        <p:cTn id="121" dur="100"/>
                                        <p:tgtEl>
                                          <p:spTgt spid="86"/>
                                        </p:tgtEl>
                                      </p:cBhvr>
                                    </p:animEffect>
                                  </p:childTnLst>
                                </p:cTn>
                              </p:par>
                            </p:childTnLst>
                          </p:cTn>
                        </p:par>
                        <p:par>
                          <p:cTn id="122" fill="hold">
                            <p:stCondLst>
                              <p:cond delay="8629"/>
                            </p:stCondLst>
                            <p:childTnLst>
                              <p:par>
                                <p:cTn id="123" presetID="53" presetClass="entr" presetSubtype="16" fill="hold" nodeType="afterEffect">
                                  <p:stCondLst>
                                    <p:cond delay="0"/>
                                  </p:stCondLst>
                                  <p:childTnLst>
                                    <p:set>
                                      <p:cBhvr>
                                        <p:cTn id="124" dur="1" fill="hold">
                                          <p:stCondLst>
                                            <p:cond delay="0"/>
                                          </p:stCondLst>
                                        </p:cTn>
                                        <p:tgtEl>
                                          <p:spTgt spid="111"/>
                                        </p:tgtEl>
                                        <p:attrNameLst>
                                          <p:attrName>style.visibility</p:attrName>
                                        </p:attrNameLst>
                                      </p:cBhvr>
                                      <p:to>
                                        <p:strVal val="visible"/>
                                      </p:to>
                                    </p:set>
                                    <p:anim calcmode="lin" valueType="num">
                                      <p:cBhvr>
                                        <p:cTn id="125" dur="500" fill="hold"/>
                                        <p:tgtEl>
                                          <p:spTgt spid="111"/>
                                        </p:tgtEl>
                                        <p:attrNameLst>
                                          <p:attrName>ppt_w</p:attrName>
                                        </p:attrNameLst>
                                      </p:cBhvr>
                                      <p:tavLst>
                                        <p:tav tm="0">
                                          <p:val>
                                            <p:fltVal val="0"/>
                                          </p:val>
                                        </p:tav>
                                        <p:tav tm="100000">
                                          <p:val>
                                            <p:strVal val="#ppt_w"/>
                                          </p:val>
                                        </p:tav>
                                      </p:tavLst>
                                    </p:anim>
                                    <p:anim calcmode="lin" valueType="num">
                                      <p:cBhvr>
                                        <p:cTn id="126" dur="500" fill="hold"/>
                                        <p:tgtEl>
                                          <p:spTgt spid="111"/>
                                        </p:tgtEl>
                                        <p:attrNameLst>
                                          <p:attrName>ppt_h</p:attrName>
                                        </p:attrNameLst>
                                      </p:cBhvr>
                                      <p:tavLst>
                                        <p:tav tm="0">
                                          <p:val>
                                            <p:fltVal val="0"/>
                                          </p:val>
                                        </p:tav>
                                        <p:tav tm="100000">
                                          <p:val>
                                            <p:strVal val="#ppt_h"/>
                                          </p:val>
                                        </p:tav>
                                      </p:tavLst>
                                    </p:anim>
                                    <p:animEffect transition="in" filter="fade">
                                      <p:cBhvr>
                                        <p:cTn id="127" dur="500"/>
                                        <p:tgtEl>
                                          <p:spTgt spid="111"/>
                                        </p:tgtEl>
                                      </p:cBhvr>
                                    </p:animEffect>
                                  </p:childTnLst>
                                </p:cTn>
                              </p:par>
                            </p:childTnLst>
                          </p:cTn>
                        </p:par>
                        <p:par>
                          <p:cTn id="128" fill="hold">
                            <p:stCondLst>
                              <p:cond delay="9129"/>
                            </p:stCondLst>
                            <p:childTnLst>
                              <p:par>
                                <p:cTn id="129" presetID="53" presetClass="entr" presetSubtype="16" fill="hold" grpId="0" nodeType="afterEffect">
                                  <p:stCondLst>
                                    <p:cond delay="0"/>
                                  </p:stCondLst>
                                  <p:childTnLst>
                                    <p:set>
                                      <p:cBhvr>
                                        <p:cTn id="130" dur="1" fill="hold">
                                          <p:stCondLst>
                                            <p:cond delay="0"/>
                                          </p:stCondLst>
                                        </p:cTn>
                                        <p:tgtEl>
                                          <p:spTgt spid="81"/>
                                        </p:tgtEl>
                                        <p:attrNameLst>
                                          <p:attrName>style.visibility</p:attrName>
                                        </p:attrNameLst>
                                      </p:cBhvr>
                                      <p:to>
                                        <p:strVal val="visible"/>
                                      </p:to>
                                    </p:set>
                                    <p:anim calcmode="lin" valueType="num">
                                      <p:cBhvr>
                                        <p:cTn id="131" dur="500" fill="hold"/>
                                        <p:tgtEl>
                                          <p:spTgt spid="81"/>
                                        </p:tgtEl>
                                        <p:attrNameLst>
                                          <p:attrName>ppt_w</p:attrName>
                                        </p:attrNameLst>
                                      </p:cBhvr>
                                      <p:tavLst>
                                        <p:tav tm="0">
                                          <p:val>
                                            <p:fltVal val="0"/>
                                          </p:val>
                                        </p:tav>
                                        <p:tav tm="100000">
                                          <p:val>
                                            <p:strVal val="#ppt_w"/>
                                          </p:val>
                                        </p:tav>
                                      </p:tavLst>
                                    </p:anim>
                                    <p:anim calcmode="lin" valueType="num">
                                      <p:cBhvr>
                                        <p:cTn id="132" dur="500" fill="hold"/>
                                        <p:tgtEl>
                                          <p:spTgt spid="81"/>
                                        </p:tgtEl>
                                        <p:attrNameLst>
                                          <p:attrName>ppt_h</p:attrName>
                                        </p:attrNameLst>
                                      </p:cBhvr>
                                      <p:tavLst>
                                        <p:tav tm="0">
                                          <p:val>
                                            <p:fltVal val="0"/>
                                          </p:val>
                                        </p:tav>
                                        <p:tav tm="100000">
                                          <p:val>
                                            <p:strVal val="#ppt_h"/>
                                          </p:val>
                                        </p:tav>
                                      </p:tavLst>
                                    </p:anim>
                                    <p:animEffect transition="in" filter="fade">
                                      <p:cBhvr>
                                        <p:cTn id="133" dur="500"/>
                                        <p:tgtEl>
                                          <p:spTgt spid="81"/>
                                        </p:tgtEl>
                                      </p:cBhvr>
                                    </p:animEffect>
                                  </p:childTnLst>
                                </p:cTn>
                              </p:par>
                            </p:childTnLst>
                          </p:cTn>
                        </p:par>
                        <p:par>
                          <p:cTn id="134" fill="hold">
                            <p:stCondLst>
                              <p:cond delay="9629"/>
                            </p:stCondLst>
                            <p:childTnLst>
                              <p:par>
                                <p:cTn id="135" presetID="53" presetClass="entr" presetSubtype="16" fill="hold" grpId="0" nodeType="afterEffect">
                                  <p:stCondLst>
                                    <p:cond delay="0"/>
                                  </p:stCondLst>
                                  <p:iterate type="lt">
                                    <p:tmPct val="10000"/>
                                  </p:iterate>
                                  <p:childTnLst>
                                    <p:set>
                                      <p:cBhvr>
                                        <p:cTn id="136" dur="1" fill="hold">
                                          <p:stCondLst>
                                            <p:cond delay="0"/>
                                          </p:stCondLst>
                                        </p:cTn>
                                        <p:tgtEl>
                                          <p:spTgt spid="82"/>
                                        </p:tgtEl>
                                        <p:attrNameLst>
                                          <p:attrName>style.visibility</p:attrName>
                                        </p:attrNameLst>
                                      </p:cBhvr>
                                      <p:to>
                                        <p:strVal val="visible"/>
                                      </p:to>
                                    </p:set>
                                    <p:anim calcmode="lin" valueType="num">
                                      <p:cBhvr>
                                        <p:cTn id="137" dur="100" fill="hold"/>
                                        <p:tgtEl>
                                          <p:spTgt spid="82"/>
                                        </p:tgtEl>
                                        <p:attrNameLst>
                                          <p:attrName>ppt_w</p:attrName>
                                        </p:attrNameLst>
                                      </p:cBhvr>
                                      <p:tavLst>
                                        <p:tav tm="0">
                                          <p:val>
                                            <p:fltVal val="0"/>
                                          </p:val>
                                        </p:tav>
                                        <p:tav tm="100000">
                                          <p:val>
                                            <p:strVal val="#ppt_w"/>
                                          </p:val>
                                        </p:tav>
                                      </p:tavLst>
                                    </p:anim>
                                    <p:anim calcmode="lin" valueType="num">
                                      <p:cBhvr>
                                        <p:cTn id="138" dur="100" fill="hold"/>
                                        <p:tgtEl>
                                          <p:spTgt spid="82"/>
                                        </p:tgtEl>
                                        <p:attrNameLst>
                                          <p:attrName>ppt_h</p:attrName>
                                        </p:attrNameLst>
                                      </p:cBhvr>
                                      <p:tavLst>
                                        <p:tav tm="0">
                                          <p:val>
                                            <p:fltVal val="0"/>
                                          </p:val>
                                        </p:tav>
                                        <p:tav tm="100000">
                                          <p:val>
                                            <p:strVal val="#ppt_h"/>
                                          </p:val>
                                        </p:tav>
                                      </p:tavLst>
                                    </p:anim>
                                    <p:animEffect transition="in" filter="fade">
                                      <p:cBhvr>
                                        <p:cTn id="139" dur="100"/>
                                        <p:tgtEl>
                                          <p:spTgt spid="82"/>
                                        </p:tgtEl>
                                      </p:cBhvr>
                                    </p:animEffect>
                                  </p:childTnLst>
                                </p:cTn>
                              </p:par>
                              <p:par>
                                <p:cTn id="140" presetID="22" presetClass="entr" presetSubtype="4" fill="hold" grpId="0" nodeType="withEffect">
                                  <p:stCondLst>
                                    <p:cond delay="0"/>
                                  </p:stCondLst>
                                  <p:childTnLst>
                                    <p:set>
                                      <p:cBhvr>
                                        <p:cTn id="141" dur="1" fill="hold">
                                          <p:stCondLst>
                                            <p:cond delay="0"/>
                                          </p:stCondLst>
                                        </p:cTn>
                                        <p:tgtEl>
                                          <p:spTgt spid="117"/>
                                        </p:tgtEl>
                                        <p:attrNameLst>
                                          <p:attrName>style.visibility</p:attrName>
                                        </p:attrNameLst>
                                      </p:cBhvr>
                                      <p:to>
                                        <p:strVal val="visible"/>
                                      </p:to>
                                    </p:set>
                                    <p:animEffect transition="in" filter="wipe(down)">
                                      <p:cBhvr>
                                        <p:cTn id="142"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ldLvl="0" animBg="1"/>
      <p:bldP spid="77" grpId="0"/>
      <p:bldP spid="78" grpId="0"/>
      <p:bldP spid="80" grpId="0"/>
      <p:bldP spid="81" grpId="0"/>
      <p:bldP spid="82" grpId="0"/>
      <p:bldP spid="83" grpId="0"/>
      <p:bldP spid="84" grpId="0"/>
      <p:bldP spid="85" grpId="0"/>
      <p:bldP spid="86" grpId="0"/>
      <p:bldP spid="87" grpId="0" bldLvl="0" animBg="1"/>
      <p:bldP spid="88" grpId="0" bldLvl="0" animBg="1"/>
      <p:bldP spid="89" grpId="0" bldLvl="0" animBg="1"/>
      <p:bldP spid="90" grpId="0" bldLvl="0" animBg="1"/>
      <p:bldP spid="91" grpId="0" bldLvl="0" animBg="1"/>
      <p:bldP spid="92" grpId="0" bldLvl="0" animBg="1"/>
      <p:bldP spid="93" grpId="0" bldLvl="0" animBg="1"/>
      <p:bldP spid="94" grpId="0" bldLvl="0" animBg="1"/>
      <p:bldP spid="95" grpId="0" bldLvl="0" animBg="1"/>
      <p:bldP spid="1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6304743" y="2301816"/>
            <a:ext cx="4627213" cy="570766"/>
          </a:xfrm>
          <a:prstGeom prst="roundRect">
            <a:avLst>
              <a:gd name="adj" fmla="val 50000"/>
            </a:avLst>
          </a:prstGeom>
          <a:gradFill>
            <a:gsLst>
              <a:gs pos="0">
                <a:srgbClr val="012D86"/>
              </a:gs>
              <a:gs pos="100000">
                <a:srgbClr val="0E2557"/>
              </a:gs>
            </a:gsLst>
            <a:lin ang="13500000" scaled="0"/>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6304743" y="3063191"/>
            <a:ext cx="4627213" cy="570766"/>
          </a:xfrm>
          <a:prstGeom prst="roundRect">
            <a:avLst>
              <a:gd name="adj" fmla="val 50000"/>
            </a:avLst>
          </a:prstGeom>
          <a:gradFill>
            <a:gsLst>
              <a:gs pos="0">
                <a:srgbClr val="007BD3"/>
              </a:gs>
              <a:gs pos="100000">
                <a:srgbClr val="034373"/>
              </a:gs>
            </a:gsLst>
            <a:lin ang="13500000" scaled="0"/>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6304743" y="3824566"/>
            <a:ext cx="4627213" cy="570766"/>
          </a:xfrm>
          <a:prstGeom prst="roundRect">
            <a:avLst>
              <a:gd name="adj" fmla="val 50000"/>
            </a:avLst>
          </a:prstGeom>
          <a:gradFill>
            <a:gsLst>
              <a:gs pos="0">
                <a:srgbClr val="012D86"/>
              </a:gs>
              <a:gs pos="100000">
                <a:srgbClr val="0E2557"/>
              </a:gs>
            </a:gsLst>
            <a:lin ang="13500000" scaled="0"/>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6304743" y="4585940"/>
            <a:ext cx="4627213" cy="570766"/>
          </a:xfrm>
          <a:prstGeom prst="roundRect">
            <a:avLst>
              <a:gd name="adj" fmla="val 50000"/>
            </a:avLst>
          </a:prstGeom>
          <a:gradFill>
            <a:gsLst>
              <a:gs pos="0">
                <a:srgbClr val="007BD3"/>
              </a:gs>
              <a:gs pos="100000">
                <a:srgbClr val="034373"/>
              </a:gs>
            </a:gsLst>
            <a:lin ang="13500000" scaled="0"/>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6572105" y="2328913"/>
            <a:ext cx="4092488" cy="51562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rPr>
              <a:t>PART 01   </a:t>
            </a:r>
            <a:r>
              <a:rPr lang="zh-CN" altLang="en-US" sz="2600" b="1" dirty="0" smtClean="0">
                <a:solidFill>
                  <a:schemeClr val="bg1"/>
                </a:solidFill>
                <a:latin typeface="微软雅黑" panose="020B0503020204020204" charset="-122"/>
                <a:ea typeface="微软雅黑" panose="020B0503020204020204" charset="-122"/>
                <a:cs typeface="Aharoni" panose="02010803020104030203" pitchFamily="2" charset="-79"/>
              </a:rPr>
              <a:t>年度工作概述</a:t>
            </a:r>
            <a:endParaRPr lang="zh-CN" altLang="en-US" sz="2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43" name="文本框 42"/>
          <p:cNvSpPr txBox="1"/>
          <p:nvPr/>
        </p:nvSpPr>
        <p:spPr>
          <a:xfrm>
            <a:off x="6572105" y="3102353"/>
            <a:ext cx="4092488" cy="51562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rPr>
              <a:t>PART 02   </a:t>
            </a:r>
            <a:r>
              <a:rPr lang="zh-CN" altLang="en-US" sz="2600" b="1" dirty="0" smtClean="0">
                <a:solidFill>
                  <a:schemeClr val="bg1"/>
                </a:solidFill>
                <a:latin typeface="微软雅黑" panose="020B0503020204020204" charset="-122"/>
                <a:ea typeface="微软雅黑" panose="020B0503020204020204" charset="-122"/>
                <a:cs typeface="Aharoni" panose="02010803020104030203" pitchFamily="2" charset="-79"/>
              </a:rPr>
              <a:t>工作完成情况</a:t>
            </a:r>
            <a:endParaRPr lang="zh-CN" altLang="en-US" sz="2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44" name="文本框 43"/>
          <p:cNvSpPr txBox="1"/>
          <p:nvPr/>
        </p:nvSpPr>
        <p:spPr>
          <a:xfrm>
            <a:off x="6572105" y="3863728"/>
            <a:ext cx="4092488" cy="51562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rPr>
              <a:t>PART 03   </a:t>
            </a:r>
            <a:r>
              <a:rPr lang="zh-CN" altLang="en-US" sz="2600" b="1" dirty="0" smtClean="0">
                <a:solidFill>
                  <a:schemeClr val="bg1"/>
                </a:solidFill>
                <a:latin typeface="微软雅黑" panose="020B0503020204020204" charset="-122"/>
                <a:ea typeface="微软雅黑" panose="020B0503020204020204" charset="-122"/>
                <a:cs typeface="Aharoni" panose="02010803020104030203" pitchFamily="2" charset="-79"/>
              </a:rPr>
              <a:t>项目成果展示</a:t>
            </a:r>
            <a:endParaRPr lang="zh-CN" altLang="en-US" sz="2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45" name="文本框 44"/>
          <p:cNvSpPr txBox="1"/>
          <p:nvPr/>
        </p:nvSpPr>
        <p:spPr>
          <a:xfrm>
            <a:off x="6572105" y="4625102"/>
            <a:ext cx="4092488" cy="51562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rPr>
              <a:t>PART 04   </a:t>
            </a:r>
            <a:r>
              <a:rPr lang="zh-CN" altLang="en-US" sz="2600" b="1" dirty="0" smtClean="0">
                <a:solidFill>
                  <a:schemeClr val="bg1"/>
                </a:solidFill>
                <a:latin typeface="微软雅黑" panose="020B0503020204020204" charset="-122"/>
                <a:ea typeface="微软雅黑" panose="020B0503020204020204" charset="-122"/>
                <a:cs typeface="Aharoni" panose="02010803020104030203" pitchFamily="2" charset="-79"/>
              </a:rPr>
              <a:t>工作不足之处</a:t>
            </a:r>
            <a:endParaRPr lang="zh-CN" altLang="en-US" sz="2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21" name="椭圆 20"/>
          <p:cNvSpPr/>
          <p:nvPr/>
        </p:nvSpPr>
        <p:spPr>
          <a:xfrm>
            <a:off x="4318274" y="4882759"/>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2" name="椭圆 21"/>
          <p:cNvSpPr/>
          <p:nvPr/>
        </p:nvSpPr>
        <p:spPr>
          <a:xfrm>
            <a:off x="1696723" y="2128287"/>
            <a:ext cx="829826" cy="829826"/>
          </a:xfrm>
          <a:prstGeom prst="ellipse">
            <a:avLst/>
          </a:prstGeom>
          <a:gradFill flip="none" rotWithShape="1">
            <a:gsLst>
              <a:gs pos="0">
                <a:srgbClr val="012D86"/>
              </a:gs>
              <a:gs pos="100000">
                <a:srgbClr val="0E2557"/>
              </a:gs>
            </a:gsLst>
            <a:lin ang="13500000" scaled="0"/>
          </a:gra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3" name="椭圆 22"/>
          <p:cNvSpPr/>
          <p:nvPr/>
        </p:nvSpPr>
        <p:spPr>
          <a:xfrm>
            <a:off x="1125087" y="3977376"/>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4" name="椭圆 23"/>
          <p:cNvSpPr/>
          <p:nvPr/>
        </p:nvSpPr>
        <p:spPr>
          <a:xfrm>
            <a:off x="3895254" y="2056826"/>
            <a:ext cx="729411" cy="729411"/>
          </a:xfrm>
          <a:prstGeom prst="ellipse">
            <a:avLst/>
          </a:prstGeom>
          <a:gradFill flip="none" rotWithShape="1">
            <a:gsLst>
              <a:gs pos="0">
                <a:srgbClr val="007BD3"/>
              </a:gs>
              <a:gs pos="100000">
                <a:srgbClr val="034373"/>
              </a:gs>
            </a:gsLst>
            <a:lin ang="13500000" scaled="0"/>
          </a:gra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6" name="椭圆 25"/>
          <p:cNvSpPr/>
          <p:nvPr/>
        </p:nvSpPr>
        <p:spPr>
          <a:xfrm>
            <a:off x="2422013" y="45041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7" name="椭圆 26"/>
          <p:cNvSpPr/>
          <p:nvPr/>
        </p:nvSpPr>
        <p:spPr>
          <a:xfrm>
            <a:off x="4764540" y="381770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8" name="椭圆 27"/>
          <p:cNvSpPr/>
          <p:nvPr/>
        </p:nvSpPr>
        <p:spPr>
          <a:xfrm>
            <a:off x="2395349" y="2390865"/>
            <a:ext cx="2568292" cy="2568292"/>
          </a:xfrm>
          <a:prstGeom prst="ellipse">
            <a:avLst/>
          </a:prstGeom>
          <a:gradFill flip="none" rotWithShape="1">
            <a:gsLst>
              <a:gs pos="0">
                <a:srgbClr val="012D86"/>
              </a:gs>
              <a:gs pos="100000">
                <a:srgbClr val="0E2557"/>
              </a:gs>
            </a:gsLst>
            <a:lin ang="13500000" scaled="0"/>
          </a:gradFill>
          <a:ln w="38100">
            <a:no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9" name="文本框 28"/>
          <p:cNvSpPr txBox="1"/>
          <p:nvPr/>
        </p:nvSpPr>
        <p:spPr>
          <a:xfrm>
            <a:off x="2826056" y="2912262"/>
            <a:ext cx="1706880" cy="1070610"/>
          </a:xfrm>
          <a:prstGeom prst="rect">
            <a:avLst/>
          </a:prstGeom>
          <a:noFill/>
          <a:effectLst/>
        </p:spPr>
        <p:txBody>
          <a:bodyPr wrap="none" rtlCol="0">
            <a:spAutoFit/>
          </a:bodyPr>
          <a:lstStyle/>
          <a:p>
            <a:pPr algn="ctr"/>
            <a:r>
              <a:rPr lang="zh-CN" altLang="en-US" sz="6000" b="1" dirty="0">
                <a:solidFill>
                  <a:schemeClr val="bg1"/>
                </a:solidFill>
                <a:latin typeface="微软雅黑" panose="020B0503020204020204" charset="-122"/>
                <a:ea typeface="微软雅黑" panose="020B0503020204020204" charset="-122"/>
              </a:rPr>
              <a:t>目录</a:t>
            </a:r>
          </a:p>
        </p:txBody>
      </p:sp>
      <p:sp>
        <p:nvSpPr>
          <p:cNvPr id="30" name="文本框 29"/>
          <p:cNvSpPr txBox="1"/>
          <p:nvPr/>
        </p:nvSpPr>
        <p:spPr>
          <a:xfrm>
            <a:off x="2506136" y="3939574"/>
            <a:ext cx="2346719" cy="548640"/>
          </a:xfrm>
          <a:prstGeom prst="rect">
            <a:avLst/>
          </a:prstGeom>
          <a:noFill/>
        </p:spPr>
        <p:txBody>
          <a:bodyPr wrap="square" rtlCol="0">
            <a:spAutoFit/>
          </a:bodyPr>
          <a:lstStyle/>
          <a:p>
            <a:pPr algn="ctr"/>
            <a:r>
              <a:rPr lang="en-US" altLang="zh-CN" sz="2800" dirty="0">
                <a:solidFill>
                  <a:schemeClr val="bg1"/>
                </a:solidFill>
                <a:latin typeface="微软雅黑" panose="020B0503020204020204" charset="-122"/>
                <a:ea typeface="微软雅黑" panose="020B0503020204020204" charset="-122"/>
                <a:cs typeface="Aharoni" panose="02010803020104030203" pitchFamily="2" charset="-79"/>
              </a:rPr>
              <a:t>CONTENTS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250" fill="hold"/>
                                        <p:tgtEl>
                                          <p:spTgt spid="28"/>
                                        </p:tgtEl>
                                        <p:attrNameLst>
                                          <p:attrName>ppt_w</p:attrName>
                                        </p:attrNameLst>
                                      </p:cBhvr>
                                      <p:tavLst>
                                        <p:tav tm="0">
                                          <p:val>
                                            <p:fltVal val="0"/>
                                          </p:val>
                                        </p:tav>
                                        <p:tav tm="100000">
                                          <p:val>
                                            <p:strVal val="#ppt_w"/>
                                          </p:val>
                                        </p:tav>
                                      </p:tavLst>
                                    </p:anim>
                                    <p:anim calcmode="lin" valueType="num">
                                      <p:cBhvr>
                                        <p:cTn id="8" dur="250" fill="hold"/>
                                        <p:tgtEl>
                                          <p:spTgt spid="28"/>
                                        </p:tgtEl>
                                        <p:attrNameLst>
                                          <p:attrName>ppt_h</p:attrName>
                                        </p:attrNameLst>
                                      </p:cBhvr>
                                      <p:tavLst>
                                        <p:tav tm="0">
                                          <p:val>
                                            <p:fltVal val="0"/>
                                          </p:val>
                                        </p:tav>
                                        <p:tav tm="100000">
                                          <p:val>
                                            <p:strVal val="#ppt_h"/>
                                          </p:val>
                                        </p:tav>
                                      </p:tavLst>
                                    </p:anim>
                                    <p:animEffect transition="in" filter="fade">
                                      <p:cBhvr>
                                        <p:cTn id="9" dur="250"/>
                                        <p:tgtEl>
                                          <p:spTgt spid="28"/>
                                        </p:tgtEl>
                                      </p:cBhvr>
                                    </p:animEffect>
                                  </p:childTnLst>
                                </p:cTn>
                              </p:par>
                              <p:par>
                                <p:cTn id="10" presetID="6" presetClass="emph" presetSubtype="0" decel="100000" fill="hold" grpId="1" nodeType="withEffect">
                                  <p:stCondLst>
                                    <p:cond delay="200"/>
                                  </p:stCondLst>
                                  <p:childTnLst>
                                    <p:animScale>
                                      <p:cBhvr>
                                        <p:cTn id="11" dur="250" fill="hold"/>
                                        <p:tgtEl>
                                          <p:spTgt spid="28"/>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28"/>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250" fill="hold"/>
                                        <p:tgtEl>
                                          <p:spTgt spid="29"/>
                                        </p:tgtEl>
                                        <p:attrNameLst>
                                          <p:attrName>ppt_w</p:attrName>
                                        </p:attrNameLst>
                                      </p:cBhvr>
                                      <p:tavLst>
                                        <p:tav tm="0">
                                          <p:val>
                                            <p:fltVal val="0"/>
                                          </p:val>
                                        </p:tav>
                                        <p:tav tm="100000">
                                          <p:val>
                                            <p:strVal val="#ppt_w"/>
                                          </p:val>
                                        </p:tav>
                                      </p:tavLst>
                                    </p:anim>
                                    <p:anim calcmode="lin" valueType="num">
                                      <p:cBhvr>
                                        <p:cTn id="17" dur="250" fill="hold"/>
                                        <p:tgtEl>
                                          <p:spTgt spid="29"/>
                                        </p:tgtEl>
                                        <p:attrNameLst>
                                          <p:attrName>ppt_h</p:attrName>
                                        </p:attrNameLst>
                                      </p:cBhvr>
                                      <p:tavLst>
                                        <p:tav tm="0">
                                          <p:val>
                                            <p:fltVal val="0"/>
                                          </p:val>
                                        </p:tav>
                                        <p:tav tm="100000">
                                          <p:val>
                                            <p:strVal val="#ppt_h"/>
                                          </p:val>
                                        </p:tav>
                                      </p:tavLst>
                                    </p:anim>
                                    <p:animEffect transition="in" filter="fade">
                                      <p:cBhvr>
                                        <p:cTn id="18" dur="250"/>
                                        <p:tgtEl>
                                          <p:spTgt spid="29"/>
                                        </p:tgtEl>
                                      </p:cBhvr>
                                    </p:animEffect>
                                  </p:childTnLst>
                                </p:cTn>
                              </p:par>
                              <p:par>
                                <p:cTn id="19" presetID="6" presetClass="emph" presetSubtype="0" decel="100000" fill="hold" grpId="1" nodeType="withEffect">
                                  <p:stCondLst>
                                    <p:cond delay="600"/>
                                  </p:stCondLst>
                                  <p:childTnLst>
                                    <p:animScale>
                                      <p:cBhvr>
                                        <p:cTn id="20" dur="250" fill="hold"/>
                                        <p:tgtEl>
                                          <p:spTgt spid="29"/>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9"/>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30"/>
                                        </p:tgtEl>
                                        <p:attrNameLst>
                                          <p:attrName>style.visibility</p:attrName>
                                        </p:attrNameLst>
                                      </p:cBhvr>
                                      <p:to>
                                        <p:strVal val="visible"/>
                                      </p:to>
                                    </p:set>
                                    <p:anim calcmode="lin" valueType="num">
                                      <p:cBhvr>
                                        <p:cTn id="25" dur="250" fill="hold"/>
                                        <p:tgtEl>
                                          <p:spTgt spid="30"/>
                                        </p:tgtEl>
                                        <p:attrNameLst>
                                          <p:attrName>ppt_w</p:attrName>
                                        </p:attrNameLst>
                                      </p:cBhvr>
                                      <p:tavLst>
                                        <p:tav tm="0">
                                          <p:val>
                                            <p:fltVal val="0"/>
                                          </p:val>
                                        </p:tav>
                                        <p:tav tm="100000">
                                          <p:val>
                                            <p:strVal val="#ppt_w"/>
                                          </p:val>
                                        </p:tav>
                                      </p:tavLst>
                                    </p:anim>
                                    <p:anim calcmode="lin" valueType="num">
                                      <p:cBhvr>
                                        <p:cTn id="26" dur="250" fill="hold"/>
                                        <p:tgtEl>
                                          <p:spTgt spid="30"/>
                                        </p:tgtEl>
                                        <p:attrNameLst>
                                          <p:attrName>ppt_h</p:attrName>
                                        </p:attrNameLst>
                                      </p:cBhvr>
                                      <p:tavLst>
                                        <p:tav tm="0">
                                          <p:val>
                                            <p:fltVal val="0"/>
                                          </p:val>
                                        </p:tav>
                                        <p:tav tm="100000">
                                          <p:val>
                                            <p:strVal val="#ppt_h"/>
                                          </p:val>
                                        </p:tav>
                                      </p:tavLst>
                                    </p:anim>
                                    <p:animEffect transition="in" filter="fade">
                                      <p:cBhvr>
                                        <p:cTn id="27" dur="250"/>
                                        <p:tgtEl>
                                          <p:spTgt spid="30"/>
                                        </p:tgtEl>
                                      </p:cBhvr>
                                    </p:animEffect>
                                  </p:childTnLst>
                                </p:cTn>
                              </p:par>
                              <p:par>
                                <p:cTn id="28" presetID="6" presetClass="emph" presetSubtype="0" decel="100000" fill="hold" grpId="1" nodeType="withEffect">
                                  <p:stCondLst>
                                    <p:cond delay="800"/>
                                  </p:stCondLst>
                                  <p:childTnLst>
                                    <p:animScale>
                                      <p:cBhvr>
                                        <p:cTn id="29" dur="250" fill="hold"/>
                                        <p:tgtEl>
                                          <p:spTgt spid="30"/>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30"/>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24"/>
                                        </p:tgtEl>
                                        <p:attrNameLst>
                                          <p:attrName>style.visibility</p:attrName>
                                        </p:attrNameLst>
                                      </p:cBhvr>
                                      <p:to>
                                        <p:strVal val="visible"/>
                                      </p:to>
                                    </p:set>
                                    <p:anim calcmode="lin" valueType="num">
                                      <p:cBhvr>
                                        <p:cTn id="60" dur="500" fill="hold"/>
                                        <p:tgtEl>
                                          <p:spTgt spid="24"/>
                                        </p:tgtEl>
                                        <p:attrNameLst>
                                          <p:attrName>ppt_w</p:attrName>
                                        </p:attrNameLst>
                                      </p:cBhvr>
                                      <p:tavLst>
                                        <p:tav tm="0">
                                          <p:val>
                                            <p:fltVal val="0"/>
                                          </p:val>
                                        </p:tav>
                                        <p:tav tm="100000">
                                          <p:val>
                                            <p:strVal val="#ppt_w"/>
                                          </p:val>
                                        </p:tav>
                                      </p:tavLst>
                                    </p:anim>
                                    <p:anim calcmode="lin" valueType="num">
                                      <p:cBhvr>
                                        <p:cTn id="61" dur="500" fill="hold"/>
                                        <p:tgtEl>
                                          <p:spTgt spid="24"/>
                                        </p:tgtEl>
                                        <p:attrNameLst>
                                          <p:attrName>ppt_h</p:attrName>
                                        </p:attrNameLst>
                                      </p:cBhvr>
                                      <p:tavLst>
                                        <p:tav tm="0">
                                          <p:val>
                                            <p:fltVal val="0"/>
                                          </p:val>
                                        </p:tav>
                                        <p:tav tm="100000">
                                          <p:val>
                                            <p:strVal val="#ppt_h"/>
                                          </p:val>
                                        </p:tav>
                                      </p:tavLst>
                                    </p:anim>
                                    <p:animEffect transition="in" filter="fade">
                                      <p:cBhvr>
                                        <p:cTn id="62" dur="500"/>
                                        <p:tgtEl>
                                          <p:spTgt spid="24"/>
                                        </p:tgtEl>
                                      </p:cBhvr>
                                    </p:animEffect>
                                  </p:childTnLst>
                                </p:cTn>
                              </p:par>
                            </p:childTnLst>
                          </p:cTn>
                        </p:par>
                        <p:par>
                          <p:cTn id="63" fill="hold">
                            <p:stCondLst>
                              <p:cond delay="1200"/>
                            </p:stCondLst>
                            <p:childTnLst>
                              <p:par>
                                <p:cTn id="64" presetID="2" presetClass="entr" presetSubtype="2" fill="hold" grpId="0" nodeType="after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1+#ppt_w/2"/>
                                          </p:val>
                                        </p:tav>
                                        <p:tav tm="100000">
                                          <p:val>
                                            <p:strVal val="#ppt_x"/>
                                          </p:val>
                                        </p:tav>
                                      </p:tavLst>
                                    </p:anim>
                                    <p:anim calcmode="lin" valueType="num">
                                      <p:cBhvr additive="base">
                                        <p:cTn id="67" dur="500" fill="hold"/>
                                        <p:tgtEl>
                                          <p:spTgt spid="36"/>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20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1+#ppt_w/2"/>
                                          </p:val>
                                        </p:tav>
                                        <p:tav tm="100000">
                                          <p:val>
                                            <p:strVal val="#ppt_x"/>
                                          </p:val>
                                        </p:tav>
                                      </p:tavLst>
                                    </p:anim>
                                    <p:anim calcmode="lin" valueType="num">
                                      <p:cBhvr additive="base">
                                        <p:cTn id="71" dur="500" fill="hold"/>
                                        <p:tgtEl>
                                          <p:spTgt spid="38"/>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400"/>
                                  </p:stCondLst>
                                  <p:childTnLst>
                                    <p:set>
                                      <p:cBhvr>
                                        <p:cTn id="73" dur="1" fill="hold">
                                          <p:stCondLst>
                                            <p:cond delay="0"/>
                                          </p:stCondLst>
                                        </p:cTn>
                                        <p:tgtEl>
                                          <p:spTgt spid="39"/>
                                        </p:tgtEl>
                                        <p:attrNameLst>
                                          <p:attrName>style.visibility</p:attrName>
                                        </p:attrNameLst>
                                      </p:cBhvr>
                                      <p:to>
                                        <p:strVal val="visible"/>
                                      </p:to>
                                    </p:set>
                                    <p:anim calcmode="lin" valueType="num">
                                      <p:cBhvr additive="base">
                                        <p:cTn id="74" dur="500" fill="hold"/>
                                        <p:tgtEl>
                                          <p:spTgt spid="39"/>
                                        </p:tgtEl>
                                        <p:attrNameLst>
                                          <p:attrName>ppt_x</p:attrName>
                                        </p:attrNameLst>
                                      </p:cBhvr>
                                      <p:tavLst>
                                        <p:tav tm="0">
                                          <p:val>
                                            <p:strVal val="1+#ppt_w/2"/>
                                          </p:val>
                                        </p:tav>
                                        <p:tav tm="100000">
                                          <p:val>
                                            <p:strVal val="#ppt_x"/>
                                          </p:val>
                                        </p:tav>
                                      </p:tavLst>
                                    </p:anim>
                                    <p:anim calcmode="lin" valueType="num">
                                      <p:cBhvr additive="base">
                                        <p:cTn id="75" dur="500" fill="hold"/>
                                        <p:tgtEl>
                                          <p:spTgt spid="3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60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1+#ppt_w/2"/>
                                          </p:val>
                                        </p:tav>
                                        <p:tav tm="100000">
                                          <p:val>
                                            <p:strVal val="#ppt_x"/>
                                          </p:val>
                                        </p:tav>
                                      </p:tavLst>
                                    </p:anim>
                                    <p:anim calcmode="lin" valueType="num">
                                      <p:cBhvr additive="base">
                                        <p:cTn id="79" dur="500" fill="hold"/>
                                        <p:tgtEl>
                                          <p:spTgt spid="40"/>
                                        </p:tgtEl>
                                        <p:attrNameLst>
                                          <p:attrName>ppt_y</p:attrName>
                                        </p:attrNameLst>
                                      </p:cBhvr>
                                      <p:tavLst>
                                        <p:tav tm="0">
                                          <p:val>
                                            <p:strVal val="#ppt_y"/>
                                          </p:val>
                                        </p:tav>
                                        <p:tav tm="100000">
                                          <p:val>
                                            <p:strVal val="#ppt_y"/>
                                          </p:val>
                                        </p:tav>
                                      </p:tavLst>
                                    </p:anim>
                                  </p:childTnLst>
                                </p:cTn>
                              </p:par>
                            </p:childTnLst>
                          </p:cTn>
                        </p:par>
                        <p:par>
                          <p:cTn id="80" fill="hold">
                            <p:stCondLst>
                              <p:cond delay="1700"/>
                            </p:stCondLst>
                            <p:childTnLst>
                              <p:par>
                                <p:cTn id="81" presetID="53" presetClass="entr" presetSubtype="16"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 calcmode="lin" valueType="num">
                                      <p:cBhvr>
                                        <p:cTn id="83" dur="500" fill="hold"/>
                                        <p:tgtEl>
                                          <p:spTgt spid="42"/>
                                        </p:tgtEl>
                                        <p:attrNameLst>
                                          <p:attrName>ppt_w</p:attrName>
                                        </p:attrNameLst>
                                      </p:cBhvr>
                                      <p:tavLst>
                                        <p:tav tm="0">
                                          <p:val>
                                            <p:fltVal val="0"/>
                                          </p:val>
                                        </p:tav>
                                        <p:tav tm="100000">
                                          <p:val>
                                            <p:strVal val="#ppt_w"/>
                                          </p:val>
                                        </p:tav>
                                      </p:tavLst>
                                    </p:anim>
                                    <p:anim calcmode="lin" valueType="num">
                                      <p:cBhvr>
                                        <p:cTn id="84" dur="500" fill="hold"/>
                                        <p:tgtEl>
                                          <p:spTgt spid="42"/>
                                        </p:tgtEl>
                                        <p:attrNameLst>
                                          <p:attrName>ppt_h</p:attrName>
                                        </p:attrNameLst>
                                      </p:cBhvr>
                                      <p:tavLst>
                                        <p:tav tm="0">
                                          <p:val>
                                            <p:fltVal val="0"/>
                                          </p:val>
                                        </p:tav>
                                        <p:tav tm="100000">
                                          <p:val>
                                            <p:strVal val="#ppt_h"/>
                                          </p:val>
                                        </p:tav>
                                      </p:tavLst>
                                    </p:anim>
                                    <p:animEffect transition="in" filter="fade">
                                      <p:cBhvr>
                                        <p:cTn id="85" dur="500"/>
                                        <p:tgtEl>
                                          <p:spTgt spid="42"/>
                                        </p:tgtEl>
                                      </p:cBhvr>
                                    </p:animEffect>
                                  </p:childTnLst>
                                </p:cTn>
                              </p:par>
                              <p:par>
                                <p:cTn id="86" presetID="53" presetClass="entr" presetSubtype="16" fill="hold" grpId="0" nodeType="withEffect">
                                  <p:stCondLst>
                                    <p:cond delay="200"/>
                                  </p:stCondLst>
                                  <p:childTnLst>
                                    <p:set>
                                      <p:cBhvr>
                                        <p:cTn id="87" dur="1" fill="hold">
                                          <p:stCondLst>
                                            <p:cond delay="0"/>
                                          </p:stCondLst>
                                        </p:cTn>
                                        <p:tgtEl>
                                          <p:spTgt spid="43"/>
                                        </p:tgtEl>
                                        <p:attrNameLst>
                                          <p:attrName>style.visibility</p:attrName>
                                        </p:attrNameLst>
                                      </p:cBhvr>
                                      <p:to>
                                        <p:strVal val="visible"/>
                                      </p:to>
                                    </p:set>
                                    <p:anim calcmode="lin" valueType="num">
                                      <p:cBhvr>
                                        <p:cTn id="88" dur="500" fill="hold"/>
                                        <p:tgtEl>
                                          <p:spTgt spid="43"/>
                                        </p:tgtEl>
                                        <p:attrNameLst>
                                          <p:attrName>ppt_w</p:attrName>
                                        </p:attrNameLst>
                                      </p:cBhvr>
                                      <p:tavLst>
                                        <p:tav tm="0">
                                          <p:val>
                                            <p:fltVal val="0"/>
                                          </p:val>
                                        </p:tav>
                                        <p:tav tm="100000">
                                          <p:val>
                                            <p:strVal val="#ppt_w"/>
                                          </p:val>
                                        </p:tav>
                                      </p:tavLst>
                                    </p:anim>
                                    <p:anim calcmode="lin" valueType="num">
                                      <p:cBhvr>
                                        <p:cTn id="89" dur="500" fill="hold"/>
                                        <p:tgtEl>
                                          <p:spTgt spid="43"/>
                                        </p:tgtEl>
                                        <p:attrNameLst>
                                          <p:attrName>ppt_h</p:attrName>
                                        </p:attrNameLst>
                                      </p:cBhvr>
                                      <p:tavLst>
                                        <p:tav tm="0">
                                          <p:val>
                                            <p:fltVal val="0"/>
                                          </p:val>
                                        </p:tav>
                                        <p:tav tm="100000">
                                          <p:val>
                                            <p:strVal val="#ppt_h"/>
                                          </p:val>
                                        </p:tav>
                                      </p:tavLst>
                                    </p:anim>
                                    <p:animEffect transition="in" filter="fade">
                                      <p:cBhvr>
                                        <p:cTn id="90" dur="500"/>
                                        <p:tgtEl>
                                          <p:spTgt spid="43"/>
                                        </p:tgtEl>
                                      </p:cBhvr>
                                    </p:animEffect>
                                  </p:childTnLst>
                                </p:cTn>
                              </p:par>
                              <p:par>
                                <p:cTn id="91" presetID="53" presetClass="entr" presetSubtype="16" fill="hold" grpId="0" nodeType="withEffect">
                                  <p:stCondLst>
                                    <p:cond delay="400"/>
                                  </p:stCondLst>
                                  <p:childTnLst>
                                    <p:set>
                                      <p:cBhvr>
                                        <p:cTn id="92" dur="1" fill="hold">
                                          <p:stCondLst>
                                            <p:cond delay="0"/>
                                          </p:stCondLst>
                                        </p:cTn>
                                        <p:tgtEl>
                                          <p:spTgt spid="44"/>
                                        </p:tgtEl>
                                        <p:attrNameLst>
                                          <p:attrName>style.visibility</p:attrName>
                                        </p:attrNameLst>
                                      </p:cBhvr>
                                      <p:to>
                                        <p:strVal val="visible"/>
                                      </p:to>
                                    </p:set>
                                    <p:anim calcmode="lin" valueType="num">
                                      <p:cBhvr>
                                        <p:cTn id="93" dur="500" fill="hold"/>
                                        <p:tgtEl>
                                          <p:spTgt spid="44"/>
                                        </p:tgtEl>
                                        <p:attrNameLst>
                                          <p:attrName>ppt_w</p:attrName>
                                        </p:attrNameLst>
                                      </p:cBhvr>
                                      <p:tavLst>
                                        <p:tav tm="0">
                                          <p:val>
                                            <p:fltVal val="0"/>
                                          </p:val>
                                        </p:tav>
                                        <p:tav tm="100000">
                                          <p:val>
                                            <p:strVal val="#ppt_w"/>
                                          </p:val>
                                        </p:tav>
                                      </p:tavLst>
                                    </p:anim>
                                    <p:anim calcmode="lin" valueType="num">
                                      <p:cBhvr>
                                        <p:cTn id="94" dur="500" fill="hold"/>
                                        <p:tgtEl>
                                          <p:spTgt spid="44"/>
                                        </p:tgtEl>
                                        <p:attrNameLst>
                                          <p:attrName>ppt_h</p:attrName>
                                        </p:attrNameLst>
                                      </p:cBhvr>
                                      <p:tavLst>
                                        <p:tav tm="0">
                                          <p:val>
                                            <p:fltVal val="0"/>
                                          </p:val>
                                        </p:tav>
                                        <p:tav tm="100000">
                                          <p:val>
                                            <p:strVal val="#ppt_h"/>
                                          </p:val>
                                        </p:tav>
                                      </p:tavLst>
                                    </p:anim>
                                    <p:animEffect transition="in" filter="fade">
                                      <p:cBhvr>
                                        <p:cTn id="95" dur="500"/>
                                        <p:tgtEl>
                                          <p:spTgt spid="44"/>
                                        </p:tgtEl>
                                      </p:cBhvr>
                                    </p:animEffect>
                                  </p:childTnLst>
                                </p:cTn>
                              </p:par>
                              <p:par>
                                <p:cTn id="96" presetID="53" presetClass="entr" presetSubtype="16" fill="hold" grpId="0" nodeType="withEffect">
                                  <p:stCondLst>
                                    <p:cond delay="600"/>
                                  </p:stCondLst>
                                  <p:childTnLst>
                                    <p:set>
                                      <p:cBhvr>
                                        <p:cTn id="97" dur="1" fill="hold">
                                          <p:stCondLst>
                                            <p:cond delay="0"/>
                                          </p:stCondLst>
                                        </p:cTn>
                                        <p:tgtEl>
                                          <p:spTgt spid="45"/>
                                        </p:tgtEl>
                                        <p:attrNameLst>
                                          <p:attrName>style.visibility</p:attrName>
                                        </p:attrNameLst>
                                      </p:cBhvr>
                                      <p:to>
                                        <p:strVal val="visible"/>
                                      </p:to>
                                    </p:set>
                                    <p:anim calcmode="lin" valueType="num">
                                      <p:cBhvr>
                                        <p:cTn id="98" dur="500" fill="hold"/>
                                        <p:tgtEl>
                                          <p:spTgt spid="45"/>
                                        </p:tgtEl>
                                        <p:attrNameLst>
                                          <p:attrName>ppt_w</p:attrName>
                                        </p:attrNameLst>
                                      </p:cBhvr>
                                      <p:tavLst>
                                        <p:tav tm="0">
                                          <p:val>
                                            <p:fltVal val="0"/>
                                          </p:val>
                                        </p:tav>
                                        <p:tav tm="100000">
                                          <p:val>
                                            <p:strVal val="#ppt_w"/>
                                          </p:val>
                                        </p:tav>
                                      </p:tavLst>
                                    </p:anim>
                                    <p:anim calcmode="lin" valueType="num">
                                      <p:cBhvr>
                                        <p:cTn id="99" dur="500" fill="hold"/>
                                        <p:tgtEl>
                                          <p:spTgt spid="45"/>
                                        </p:tgtEl>
                                        <p:attrNameLst>
                                          <p:attrName>ppt_h</p:attrName>
                                        </p:attrNameLst>
                                      </p:cBhvr>
                                      <p:tavLst>
                                        <p:tav tm="0">
                                          <p:val>
                                            <p:fltVal val="0"/>
                                          </p:val>
                                        </p:tav>
                                        <p:tav tm="100000">
                                          <p:val>
                                            <p:strVal val="#ppt_h"/>
                                          </p:val>
                                        </p:tav>
                                      </p:tavLst>
                                    </p:anim>
                                    <p:animEffect transition="in" filter="fade">
                                      <p:cBhvr>
                                        <p:cTn id="10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8" grpId="0" bldLvl="0" animBg="1"/>
      <p:bldP spid="39" grpId="0" bldLvl="0" animBg="1"/>
      <p:bldP spid="40" grpId="0" bldLvl="0" animBg="1"/>
      <p:bldP spid="42" grpId="0"/>
      <p:bldP spid="43" grpId="0"/>
      <p:bldP spid="44" grpId="0"/>
      <p:bldP spid="45" grpId="0"/>
      <p:bldP spid="21" grpId="0" bldLvl="0" animBg="1"/>
      <p:bldP spid="22" grpId="0" bldLvl="0" animBg="1"/>
      <p:bldP spid="23" grpId="0" bldLvl="0" animBg="1"/>
      <p:bldP spid="24" grpId="0" bldLvl="0" animBg="1"/>
      <p:bldP spid="26" grpId="0" bldLvl="0" animBg="1"/>
      <p:bldP spid="27" grpId="0" bldLvl="0" animBg="1"/>
      <p:bldP spid="28" grpId="0" bldLvl="0" animBg="1"/>
      <p:bldP spid="28" grpId="1" bldLvl="0" animBg="1"/>
      <p:bldP spid="28" grpId="2" bldLvl="0" animBg="1"/>
      <p:bldP spid="29" grpId="0" bldLvl="0" animBg="1"/>
      <p:bldP spid="29" grpId="1" bldLvl="0" animBg="1"/>
      <p:bldP spid="29" grpId="2" bldLvl="0" animBg="1"/>
      <p:bldP spid="30" grpId="0"/>
      <p:bldP spid="30" grpId="1"/>
      <p:bldP spid="30"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26250" y="1250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01" y="3214257"/>
            <a:ext cx="12192000" cy="2162113"/>
          </a:xfrm>
          <a:prstGeom prst="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25838" y="3572038"/>
            <a:ext cx="9341527" cy="1527175"/>
          </a:xfrm>
          <a:prstGeom prst="rect">
            <a:avLst/>
          </a:prstGeom>
          <a:noFill/>
        </p:spPr>
        <p:txBody>
          <a:bodyPr wrap="square" rtlCol="0">
            <a:spAutoFit/>
          </a:bodyPr>
          <a:lstStyle/>
          <a:p>
            <a:pPr algn="ctr"/>
            <a:r>
              <a:rPr lang="zh-CN" altLang="en-US" sz="8800" b="1" dirty="0" smtClean="0">
                <a:solidFill>
                  <a:schemeClr val="bg1"/>
                </a:solidFill>
                <a:latin typeface="微软雅黑" panose="020B0503020204020204" charset="-122"/>
                <a:ea typeface="微软雅黑" panose="020B0503020204020204" charset="-122"/>
                <a:cs typeface="Aharoni" panose="02010803020104030203" pitchFamily="2" charset="-79"/>
              </a:rPr>
              <a:t>此处添加标题</a:t>
            </a:r>
          </a:p>
        </p:txBody>
      </p:sp>
      <p:sp>
        <p:nvSpPr>
          <p:cNvPr id="6" name="椭圆 5"/>
          <p:cNvSpPr/>
          <p:nvPr/>
        </p:nvSpPr>
        <p:spPr>
          <a:xfrm>
            <a:off x="6760785" y="2179564"/>
            <a:ext cx="677952" cy="677952"/>
          </a:xfrm>
          <a:prstGeom prst="ellipse">
            <a:avLst/>
          </a:prstGeom>
          <a:gradFill flip="none" rotWithShape="1">
            <a:gsLst>
              <a:gs pos="0">
                <a:srgbClr val="012D86"/>
              </a:gs>
              <a:gs pos="100000">
                <a:srgbClr val="0E2557"/>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3718899" y="672641"/>
            <a:ext cx="829826" cy="829826"/>
          </a:xfrm>
          <a:prstGeom prst="ellipse">
            <a:avLst/>
          </a:prstGeom>
          <a:gradFill flip="none" rotWithShape="1">
            <a:gsLst>
              <a:gs pos="0">
                <a:srgbClr val="007BD3"/>
              </a:gs>
              <a:gs pos="100000">
                <a:srgbClr val="034373"/>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52633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7744890" y="76679"/>
            <a:ext cx="729411" cy="729411"/>
          </a:xfrm>
          <a:prstGeom prst="ellipse">
            <a:avLst/>
          </a:prstGeom>
          <a:gradFill flip="none" rotWithShape="1">
            <a:gsLst>
              <a:gs pos="0">
                <a:srgbClr val="007BD3"/>
              </a:gs>
              <a:gs pos="100000">
                <a:srgbClr val="034373"/>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38889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72396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4870445" y="-339290"/>
            <a:ext cx="2568292" cy="2568292"/>
          </a:xfrm>
          <a:prstGeom prst="ellipse">
            <a:avLst/>
          </a:prstGeom>
          <a:gradFill flip="none" rotWithShape="1">
            <a:gsLst>
              <a:gs pos="0">
                <a:srgbClr val="012D86"/>
              </a:gs>
              <a:gs pos="100000">
                <a:srgbClr val="0E2557"/>
              </a:gs>
            </a:gsLst>
            <a:lin ang="13500000" scaled="0"/>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633554" y="-176487"/>
            <a:ext cx="1046480" cy="2164080"/>
          </a:xfrm>
          <a:prstGeom prst="rect">
            <a:avLst/>
          </a:prstGeom>
          <a:noFill/>
        </p:spPr>
        <p:txBody>
          <a:bodyPr wrap="none" rtlCol="0">
            <a:spAutoFit/>
          </a:bodyPr>
          <a:lstStyle/>
          <a:p>
            <a:r>
              <a:rPr lang="en-US" sz="13600" dirty="0" smtClean="0">
                <a:solidFill>
                  <a:schemeClr val="bg1"/>
                </a:solidFill>
                <a:latin typeface="黑体" panose="02010600030101010101" charset="-122"/>
                <a:ea typeface="黑体" panose="02010600030101010101" charset="-122"/>
              </a:rPr>
              <a:t>4</a:t>
            </a:r>
          </a:p>
        </p:txBody>
      </p:sp>
      <p:sp>
        <p:nvSpPr>
          <p:cNvPr id="23" name="文本框 22"/>
          <p:cNvSpPr txBox="1"/>
          <p:nvPr/>
        </p:nvSpPr>
        <p:spPr>
          <a:xfrm>
            <a:off x="5287100" y="1629489"/>
            <a:ext cx="1734982" cy="483235"/>
          </a:xfrm>
          <a:prstGeom prst="rect">
            <a:avLst/>
          </a:prstGeom>
          <a:noFill/>
        </p:spPr>
        <p:txBody>
          <a:bodyPr wrap="square" rtlCol="0">
            <a:spAutoFit/>
          </a:bodyPr>
          <a:lstStyle/>
          <a:p>
            <a:pPr algn="ctr"/>
            <a:r>
              <a:rPr lang="en-US" altLang="zh-CN" sz="2400" b="1" dirty="0">
                <a:solidFill>
                  <a:schemeClr val="bg1"/>
                </a:solidFill>
                <a:latin typeface="微软雅黑" panose="020B0503020204020204" charset="-122"/>
                <a:ea typeface="微软雅黑" panose="020B0503020204020204" charset="-122"/>
                <a:cs typeface="Aharoni" panose="02010803020104030203" pitchFamily="2" charset="-79"/>
              </a:rPr>
              <a:t>PART </a:t>
            </a:r>
            <a:r>
              <a:rPr lang="en-US" altLang="zh-CN" sz="2400" b="1" dirty="0" smtClean="0">
                <a:solidFill>
                  <a:schemeClr val="bg1"/>
                </a:solidFill>
                <a:latin typeface="微软雅黑" panose="020B0503020204020204" charset="-122"/>
                <a:ea typeface="微软雅黑" panose="020B0503020204020204" charset="-122"/>
                <a:cs typeface="Aharoni" panose="02010803020104030203" pitchFamily="2" charset="-79"/>
              </a:rPr>
              <a:t>04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p:cTn id="66" dur="500" fill="hold"/>
                                        <p:tgtEl>
                                          <p:spTgt spid="3"/>
                                        </p:tgtEl>
                                        <p:attrNameLst>
                                          <p:attrName>ppt_w</p:attrName>
                                        </p:attrNameLst>
                                      </p:cBhvr>
                                      <p:tavLst>
                                        <p:tav tm="0">
                                          <p:val>
                                            <p:fltVal val="0"/>
                                          </p:val>
                                        </p:tav>
                                        <p:tav tm="100000">
                                          <p:val>
                                            <p:strVal val="#ppt_w"/>
                                          </p:val>
                                        </p:tav>
                                      </p:tavLst>
                                    </p:anim>
                                    <p:anim calcmode="lin" valueType="num">
                                      <p:cBhvr>
                                        <p:cTn id="67" dur="500" fill="hold"/>
                                        <p:tgtEl>
                                          <p:spTgt spid="3"/>
                                        </p:tgtEl>
                                        <p:attrNameLst>
                                          <p:attrName>ppt_h</p:attrName>
                                        </p:attrNameLst>
                                      </p:cBhvr>
                                      <p:tavLst>
                                        <p:tav tm="0">
                                          <p:val>
                                            <p:fltVal val="0"/>
                                          </p:val>
                                        </p:tav>
                                        <p:tav tm="100000">
                                          <p:val>
                                            <p:strVal val="#ppt_h"/>
                                          </p:val>
                                        </p:tav>
                                      </p:tavLst>
                                    </p:anim>
                                    <p:animEffect transition="in" filter="fade">
                                      <p:cBhvr>
                                        <p:cTn id="68" dur="500"/>
                                        <p:tgtEl>
                                          <p:spTgt spid="3"/>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2" grpId="0"/>
      <p:bldP spid="22" grpId="1"/>
      <p:bldP spid="22" grpId="2"/>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21" grpId="0"/>
      <p:bldP spid="21" grpId="1"/>
      <p:bldP spid="21" grpId="2"/>
      <p:bldP spid="23" grpId="0"/>
      <p:bldP spid="23" grpId="1"/>
      <p:bldP spid="23"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40391" y="3199244"/>
            <a:ext cx="11110913" cy="806450"/>
            <a:chOff x="444098" y="3162300"/>
            <a:chExt cx="11110913" cy="806450"/>
          </a:xfrm>
        </p:grpSpPr>
        <p:sp>
          <p:nvSpPr>
            <p:cNvPr id="2" name="Freeform 5"/>
            <p:cNvSpPr/>
            <p:nvPr/>
          </p:nvSpPr>
          <p:spPr bwMode="auto">
            <a:xfrm>
              <a:off x="496486" y="3162300"/>
              <a:ext cx="1222375" cy="373063"/>
            </a:xfrm>
            <a:custGeom>
              <a:avLst/>
              <a:gdLst>
                <a:gd name="T0" fmla="*/ 2452 w 3360"/>
                <a:gd name="T1" fmla="*/ 0 h 1014"/>
                <a:gd name="T2" fmla="*/ 2226 w 3360"/>
                <a:gd name="T3" fmla="*/ 30 h 1014"/>
                <a:gd name="T4" fmla="*/ 2420 w 3360"/>
                <a:gd name="T5" fmla="*/ 496 h 1014"/>
                <a:gd name="T6" fmla="*/ 2050 w 3360"/>
                <a:gd name="T7" fmla="*/ 72 h 1014"/>
                <a:gd name="T8" fmla="*/ 1698 w 3360"/>
                <a:gd name="T9" fmla="*/ 180 h 1014"/>
                <a:gd name="T10" fmla="*/ 1889 w 3360"/>
                <a:gd name="T11" fmla="*/ 640 h 1014"/>
                <a:gd name="T12" fmla="*/ 1538 w 3360"/>
                <a:gd name="T13" fmla="*/ 237 h 1014"/>
                <a:gd name="T14" fmla="*/ 1114 w 3360"/>
                <a:gd name="T15" fmla="*/ 407 h 1014"/>
                <a:gd name="T16" fmla="*/ 1275 w 3360"/>
                <a:gd name="T17" fmla="*/ 793 h 1014"/>
                <a:gd name="T18" fmla="*/ 988 w 3360"/>
                <a:gd name="T19" fmla="*/ 463 h 1014"/>
                <a:gd name="T20" fmla="*/ 656 w 3360"/>
                <a:gd name="T21" fmla="*/ 624 h 1014"/>
                <a:gd name="T22" fmla="*/ 771 w 3360"/>
                <a:gd name="T23" fmla="*/ 897 h 1014"/>
                <a:gd name="T24" fmla="*/ 572 w 3360"/>
                <a:gd name="T25" fmla="*/ 669 h 1014"/>
                <a:gd name="T26" fmla="*/ 0 w 3360"/>
                <a:gd name="T27" fmla="*/ 1014 h 1014"/>
                <a:gd name="T28" fmla="*/ 3360 w 3360"/>
                <a:gd name="T29" fmla="*/ 1014 h 1014"/>
                <a:gd name="T30" fmla="*/ 2452 w 3360"/>
                <a:gd name="T31"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0"/>
                  </a:moveTo>
                  <a:cubicBezTo>
                    <a:pt x="2398" y="0"/>
                    <a:pt x="2321" y="10"/>
                    <a:pt x="2226" y="30"/>
                  </a:cubicBezTo>
                  <a:cubicBezTo>
                    <a:pt x="2319" y="261"/>
                    <a:pt x="2420" y="496"/>
                    <a:pt x="2420" y="496"/>
                  </a:cubicBezTo>
                  <a:lnTo>
                    <a:pt x="2050" y="72"/>
                  </a:lnTo>
                  <a:cubicBezTo>
                    <a:pt x="1945" y="101"/>
                    <a:pt x="1826" y="137"/>
                    <a:pt x="1698" y="180"/>
                  </a:cubicBezTo>
                  <a:cubicBezTo>
                    <a:pt x="1790" y="409"/>
                    <a:pt x="1889" y="640"/>
                    <a:pt x="1889" y="640"/>
                  </a:cubicBezTo>
                  <a:lnTo>
                    <a:pt x="1538" y="237"/>
                  </a:lnTo>
                  <a:cubicBezTo>
                    <a:pt x="1403" y="287"/>
                    <a:pt x="1260" y="344"/>
                    <a:pt x="1114" y="407"/>
                  </a:cubicBezTo>
                  <a:cubicBezTo>
                    <a:pt x="1196" y="610"/>
                    <a:pt x="1275" y="793"/>
                    <a:pt x="1275" y="793"/>
                  </a:cubicBezTo>
                  <a:lnTo>
                    <a:pt x="988" y="463"/>
                  </a:lnTo>
                  <a:cubicBezTo>
                    <a:pt x="878" y="514"/>
                    <a:pt x="767" y="567"/>
                    <a:pt x="656" y="624"/>
                  </a:cubicBezTo>
                  <a:cubicBezTo>
                    <a:pt x="719" y="777"/>
                    <a:pt x="771" y="897"/>
                    <a:pt x="771" y="897"/>
                  </a:cubicBezTo>
                  <a:lnTo>
                    <a:pt x="572" y="669"/>
                  </a:lnTo>
                  <a:cubicBezTo>
                    <a:pt x="375" y="774"/>
                    <a:pt x="181" y="889"/>
                    <a:pt x="0" y="1014"/>
                  </a:cubicBezTo>
                  <a:lnTo>
                    <a:pt x="3360" y="1014"/>
                  </a:lnTo>
                  <a:cubicBezTo>
                    <a:pt x="3360" y="1014"/>
                    <a:pt x="2786" y="0"/>
                    <a:pt x="2452" y="0"/>
                  </a:cubicBezTo>
                  <a:close/>
                </a:path>
              </a:pathLst>
            </a:custGeom>
            <a:gradFill>
              <a:gsLst>
                <a:gs pos="0">
                  <a:srgbClr val="007BD3"/>
                </a:gs>
                <a:gs pos="100000">
                  <a:srgbClr val="034373"/>
                </a:gs>
              </a:gsLst>
              <a:lin ang="13500000" scaled="0"/>
            </a:gra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6"/>
            <p:cNvSpPr/>
            <p:nvPr/>
          </p:nvSpPr>
          <p:spPr bwMode="auto">
            <a:xfrm>
              <a:off x="496486" y="3594100"/>
              <a:ext cx="1222375" cy="374650"/>
            </a:xfrm>
            <a:custGeom>
              <a:avLst/>
              <a:gdLst>
                <a:gd name="T0" fmla="*/ 2452 w 3360"/>
                <a:gd name="T1" fmla="*/ 1014 h 1014"/>
                <a:gd name="T2" fmla="*/ 2226 w 3360"/>
                <a:gd name="T3" fmla="*/ 983 h 1014"/>
                <a:gd name="T4" fmla="*/ 2420 w 3360"/>
                <a:gd name="T5" fmla="*/ 517 h 1014"/>
                <a:gd name="T6" fmla="*/ 2050 w 3360"/>
                <a:gd name="T7" fmla="*/ 941 h 1014"/>
                <a:gd name="T8" fmla="*/ 1698 w 3360"/>
                <a:gd name="T9" fmla="*/ 833 h 1014"/>
                <a:gd name="T10" fmla="*/ 1889 w 3360"/>
                <a:gd name="T11" fmla="*/ 373 h 1014"/>
                <a:gd name="T12" fmla="*/ 1538 w 3360"/>
                <a:gd name="T13" fmla="*/ 776 h 1014"/>
                <a:gd name="T14" fmla="*/ 1114 w 3360"/>
                <a:gd name="T15" fmla="*/ 606 h 1014"/>
                <a:gd name="T16" fmla="*/ 1275 w 3360"/>
                <a:gd name="T17" fmla="*/ 220 h 1014"/>
                <a:gd name="T18" fmla="*/ 988 w 3360"/>
                <a:gd name="T19" fmla="*/ 550 h 1014"/>
                <a:gd name="T20" fmla="*/ 656 w 3360"/>
                <a:gd name="T21" fmla="*/ 389 h 1014"/>
                <a:gd name="T22" fmla="*/ 771 w 3360"/>
                <a:gd name="T23" fmla="*/ 116 h 1014"/>
                <a:gd name="T24" fmla="*/ 572 w 3360"/>
                <a:gd name="T25" fmla="*/ 345 h 1014"/>
                <a:gd name="T26" fmla="*/ 0 w 3360"/>
                <a:gd name="T27" fmla="*/ 0 h 1014"/>
                <a:gd name="T28" fmla="*/ 3360 w 3360"/>
                <a:gd name="T29" fmla="*/ 0 h 1014"/>
                <a:gd name="T30" fmla="*/ 2452 w 3360"/>
                <a:gd name="T31" fmla="*/ 1014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1014"/>
                  </a:moveTo>
                  <a:cubicBezTo>
                    <a:pt x="2398" y="1014"/>
                    <a:pt x="2321" y="1003"/>
                    <a:pt x="2226" y="983"/>
                  </a:cubicBezTo>
                  <a:cubicBezTo>
                    <a:pt x="2319" y="752"/>
                    <a:pt x="2420" y="517"/>
                    <a:pt x="2420" y="517"/>
                  </a:cubicBezTo>
                  <a:lnTo>
                    <a:pt x="2050" y="941"/>
                  </a:lnTo>
                  <a:cubicBezTo>
                    <a:pt x="1945" y="913"/>
                    <a:pt x="1826" y="877"/>
                    <a:pt x="1698" y="833"/>
                  </a:cubicBezTo>
                  <a:cubicBezTo>
                    <a:pt x="1790" y="604"/>
                    <a:pt x="1889" y="373"/>
                    <a:pt x="1889" y="373"/>
                  </a:cubicBezTo>
                  <a:lnTo>
                    <a:pt x="1538" y="776"/>
                  </a:lnTo>
                  <a:cubicBezTo>
                    <a:pt x="1403" y="727"/>
                    <a:pt x="1260" y="670"/>
                    <a:pt x="1114" y="606"/>
                  </a:cubicBezTo>
                  <a:cubicBezTo>
                    <a:pt x="1196" y="404"/>
                    <a:pt x="1275" y="220"/>
                    <a:pt x="1275" y="220"/>
                  </a:cubicBezTo>
                  <a:lnTo>
                    <a:pt x="988" y="550"/>
                  </a:lnTo>
                  <a:cubicBezTo>
                    <a:pt x="878" y="500"/>
                    <a:pt x="767" y="446"/>
                    <a:pt x="656" y="389"/>
                  </a:cubicBezTo>
                  <a:cubicBezTo>
                    <a:pt x="719" y="236"/>
                    <a:pt x="771" y="116"/>
                    <a:pt x="771" y="116"/>
                  </a:cubicBezTo>
                  <a:lnTo>
                    <a:pt x="572" y="345"/>
                  </a:lnTo>
                  <a:cubicBezTo>
                    <a:pt x="375" y="240"/>
                    <a:pt x="181" y="124"/>
                    <a:pt x="0" y="0"/>
                  </a:cubicBezTo>
                  <a:lnTo>
                    <a:pt x="3360" y="0"/>
                  </a:lnTo>
                  <a:cubicBezTo>
                    <a:pt x="3360" y="0"/>
                    <a:pt x="2786" y="1014"/>
                    <a:pt x="2452" y="1014"/>
                  </a:cubicBezTo>
                  <a:close/>
                </a:path>
              </a:pathLst>
            </a:custGeom>
            <a:gradFill>
              <a:gsLst>
                <a:gs pos="0">
                  <a:srgbClr val="007BD3"/>
                </a:gs>
                <a:gs pos="100000">
                  <a:srgbClr val="034373"/>
                </a:gs>
              </a:gsLst>
              <a:lin ang="13500000" scaled="0"/>
            </a:gra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7"/>
            <p:cNvSpPr/>
            <p:nvPr/>
          </p:nvSpPr>
          <p:spPr bwMode="auto">
            <a:xfrm>
              <a:off x="444098" y="3535363"/>
              <a:ext cx="10968038" cy="58738"/>
            </a:xfrm>
            <a:custGeom>
              <a:avLst/>
              <a:gdLst>
                <a:gd name="T0" fmla="*/ 80 w 30160"/>
                <a:gd name="T1" fmla="*/ 160 h 160"/>
                <a:gd name="T2" fmla="*/ 0 w 30160"/>
                <a:gd name="T3" fmla="*/ 80 h 160"/>
                <a:gd name="T4" fmla="*/ 80 w 30160"/>
                <a:gd name="T5" fmla="*/ 0 h 160"/>
                <a:gd name="T6" fmla="*/ 30080 w 30160"/>
                <a:gd name="T7" fmla="*/ 0 h 160"/>
                <a:gd name="T8" fmla="*/ 30160 w 30160"/>
                <a:gd name="T9" fmla="*/ 80 h 160"/>
                <a:gd name="T10" fmla="*/ 30080 w 30160"/>
                <a:gd name="T11" fmla="*/ 160 h 160"/>
                <a:gd name="T12" fmla="*/ 80 w 30160"/>
                <a:gd name="T13" fmla="*/ 160 h 160"/>
              </a:gdLst>
              <a:ahLst/>
              <a:cxnLst>
                <a:cxn ang="0">
                  <a:pos x="T0" y="T1"/>
                </a:cxn>
                <a:cxn ang="0">
                  <a:pos x="T2" y="T3"/>
                </a:cxn>
                <a:cxn ang="0">
                  <a:pos x="T4" y="T5"/>
                </a:cxn>
                <a:cxn ang="0">
                  <a:pos x="T6" y="T7"/>
                </a:cxn>
                <a:cxn ang="0">
                  <a:pos x="T8" y="T9"/>
                </a:cxn>
                <a:cxn ang="0">
                  <a:pos x="T10" y="T11"/>
                </a:cxn>
                <a:cxn ang="0">
                  <a:pos x="T12" y="T13"/>
                </a:cxn>
              </a:cxnLst>
              <a:rect l="0" t="0" r="r" b="b"/>
              <a:pathLst>
                <a:path w="30160" h="160">
                  <a:moveTo>
                    <a:pt x="80" y="160"/>
                  </a:moveTo>
                  <a:cubicBezTo>
                    <a:pt x="36" y="160"/>
                    <a:pt x="0" y="124"/>
                    <a:pt x="0" y="80"/>
                  </a:cubicBezTo>
                  <a:cubicBezTo>
                    <a:pt x="0" y="36"/>
                    <a:pt x="36" y="0"/>
                    <a:pt x="80" y="0"/>
                  </a:cubicBezTo>
                  <a:lnTo>
                    <a:pt x="30080" y="0"/>
                  </a:lnTo>
                  <a:cubicBezTo>
                    <a:pt x="30124" y="0"/>
                    <a:pt x="30160" y="36"/>
                    <a:pt x="30160" y="80"/>
                  </a:cubicBezTo>
                  <a:cubicBezTo>
                    <a:pt x="30160" y="124"/>
                    <a:pt x="30124" y="160"/>
                    <a:pt x="30080" y="160"/>
                  </a:cubicBezTo>
                  <a:lnTo>
                    <a:pt x="80" y="160"/>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8"/>
            <p:cNvSpPr/>
            <p:nvPr/>
          </p:nvSpPr>
          <p:spPr bwMode="auto">
            <a:xfrm>
              <a:off x="11270848" y="3438525"/>
              <a:ext cx="284163" cy="252413"/>
            </a:xfrm>
            <a:custGeom>
              <a:avLst/>
              <a:gdLst>
                <a:gd name="T0" fmla="*/ 784 w 784"/>
                <a:gd name="T1" fmla="*/ 343 h 686"/>
                <a:gd name="T2" fmla="*/ 0 w 784"/>
                <a:gd name="T3" fmla="*/ 686 h 686"/>
                <a:gd name="T4" fmla="*/ 248 w 784"/>
                <a:gd name="T5" fmla="*/ 343 h 686"/>
                <a:gd name="T6" fmla="*/ 0 w 784"/>
                <a:gd name="T7" fmla="*/ 0 h 686"/>
                <a:gd name="T8" fmla="*/ 784 w 784"/>
                <a:gd name="T9" fmla="*/ 343 h 686"/>
              </a:gdLst>
              <a:ahLst/>
              <a:cxnLst>
                <a:cxn ang="0">
                  <a:pos x="T0" y="T1"/>
                </a:cxn>
                <a:cxn ang="0">
                  <a:pos x="T2" y="T3"/>
                </a:cxn>
                <a:cxn ang="0">
                  <a:pos x="T4" y="T5"/>
                </a:cxn>
                <a:cxn ang="0">
                  <a:pos x="T6" y="T7"/>
                </a:cxn>
                <a:cxn ang="0">
                  <a:pos x="T8" y="T9"/>
                </a:cxn>
              </a:cxnLst>
              <a:rect l="0" t="0" r="r" b="b"/>
              <a:pathLst>
                <a:path w="784" h="686">
                  <a:moveTo>
                    <a:pt x="784" y="343"/>
                  </a:moveTo>
                  <a:lnTo>
                    <a:pt x="0" y="686"/>
                  </a:lnTo>
                  <a:lnTo>
                    <a:pt x="248" y="343"/>
                  </a:lnTo>
                  <a:lnTo>
                    <a:pt x="0" y="0"/>
                  </a:lnTo>
                  <a:lnTo>
                    <a:pt x="784" y="343"/>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9" name="椭圆 8"/>
          <p:cNvSpPr/>
          <p:nvPr/>
        </p:nvSpPr>
        <p:spPr>
          <a:xfrm>
            <a:off x="3310140" y="3423214"/>
            <a:ext cx="298185" cy="298185"/>
          </a:xfrm>
          <a:prstGeom prst="ellipse">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406057" y="3423214"/>
            <a:ext cx="298185" cy="298185"/>
          </a:xfrm>
          <a:prstGeom prst="ellipse">
            <a:avLst/>
          </a:prstGeom>
          <a:solidFill>
            <a:srgbClr val="012060"/>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501974" y="3423214"/>
            <a:ext cx="298185" cy="298185"/>
          </a:xfrm>
          <a:prstGeom prst="ellipse">
            <a:avLst/>
          </a:prstGeom>
          <a:solidFill>
            <a:schemeClr val="accent3"/>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597891" y="3423214"/>
            <a:ext cx="298185" cy="298185"/>
          </a:xfrm>
          <a:prstGeom prst="ellipse">
            <a:avLst/>
          </a:prstGeom>
          <a:solidFill>
            <a:srgbClr val="012060"/>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16"/>
          <p:cNvSpPr>
            <a:spLocks noChangeAspect="1"/>
          </p:cNvSpPr>
          <p:nvPr/>
        </p:nvSpPr>
        <p:spPr bwMode="auto">
          <a:xfrm>
            <a:off x="9358731" y="1873249"/>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gradFill>
            <a:gsLst>
              <a:gs pos="0">
                <a:srgbClr val="007BD3"/>
              </a:gs>
              <a:gs pos="100000">
                <a:srgbClr val="034373"/>
              </a:gs>
            </a:gsLst>
            <a:lin ang="13500000" scaled="0"/>
          </a:gra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16"/>
          <p:cNvSpPr>
            <a:spLocks noChangeAspect="1"/>
          </p:cNvSpPr>
          <p:nvPr/>
        </p:nvSpPr>
        <p:spPr bwMode="auto">
          <a:xfrm>
            <a:off x="5166262" y="1873249"/>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01206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16"/>
          <p:cNvSpPr>
            <a:spLocks noChangeAspect="1"/>
          </p:cNvSpPr>
          <p:nvPr/>
        </p:nvSpPr>
        <p:spPr bwMode="auto">
          <a:xfrm flipV="1">
            <a:off x="3070980" y="3802185"/>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gradFill>
            <a:gsLst>
              <a:gs pos="0">
                <a:srgbClr val="007BD3"/>
              </a:gs>
              <a:gs pos="100000">
                <a:srgbClr val="034373"/>
              </a:gs>
            </a:gsLst>
            <a:lin ang="13500000" scaled="0"/>
          </a:gradFill>
          <a:ln w="31750">
            <a:gradFill flip="none" rotWithShape="1">
              <a:gsLst>
                <a:gs pos="0">
                  <a:schemeClr val="bg1"/>
                </a:gs>
                <a:gs pos="100000">
                  <a:schemeClr val="bg1">
                    <a:lumMod val="75000"/>
                  </a:schemeClr>
                </a:gs>
              </a:gsLst>
              <a:lin ang="162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16"/>
          <p:cNvSpPr>
            <a:spLocks noChangeAspect="1"/>
          </p:cNvSpPr>
          <p:nvPr/>
        </p:nvSpPr>
        <p:spPr bwMode="auto">
          <a:xfrm flipV="1">
            <a:off x="7262814" y="3802185"/>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012060"/>
          </a:solidFill>
          <a:ln w="31750">
            <a:gradFill flip="none" rotWithShape="1">
              <a:gsLst>
                <a:gs pos="0">
                  <a:schemeClr val="bg1"/>
                </a:gs>
                <a:gs pos="100000">
                  <a:schemeClr val="bg1">
                    <a:lumMod val="75000"/>
                  </a:schemeClr>
                </a:gs>
              </a:gsLst>
              <a:lin ang="162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099555" y="4566867"/>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3</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18" name="矩形 17"/>
          <p:cNvSpPr/>
          <p:nvPr/>
        </p:nvSpPr>
        <p:spPr>
          <a:xfrm>
            <a:off x="7321389" y="4566867"/>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5</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19" name="矩形 18"/>
          <p:cNvSpPr/>
          <p:nvPr/>
        </p:nvSpPr>
        <p:spPr>
          <a:xfrm>
            <a:off x="5195472" y="2103095"/>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4</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20" name="矩形 19"/>
          <p:cNvSpPr/>
          <p:nvPr/>
        </p:nvSpPr>
        <p:spPr>
          <a:xfrm>
            <a:off x="9388018" y="2103095"/>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6</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21" name="矩形 20"/>
          <p:cNvSpPr/>
          <p:nvPr/>
        </p:nvSpPr>
        <p:spPr>
          <a:xfrm>
            <a:off x="2563753" y="2497417"/>
            <a:ext cx="1799194" cy="652780"/>
          </a:xfrm>
          <a:prstGeom prst="rect">
            <a:avLst/>
          </a:prstGeom>
        </p:spPr>
        <p:txBody>
          <a:bodyPr wrap="square">
            <a:spAutoFit/>
          </a:bodyPr>
          <a:lstStyle/>
          <a:p>
            <a:pPr algn="ctr"/>
            <a:r>
              <a:rPr lang="zh-CN" altLang="en-US" sz="1200" dirty="0" smtClean="0">
                <a:latin typeface="微软雅黑" panose="020B0503020204020204" charset="-122"/>
                <a:ea typeface="微软雅黑" panose="020B0503020204020204" charset="-122"/>
              </a:rPr>
              <a:t>在这里输入您的文字内容，或者将您的文字内容复制在这里</a:t>
            </a:r>
            <a:endParaRPr lang="zh-CN" altLang="en-US" sz="1200" dirty="0">
              <a:latin typeface="微软雅黑" panose="020B0503020204020204" charset="-122"/>
              <a:ea typeface="微软雅黑" panose="020B0503020204020204" charset="-122"/>
            </a:endParaRPr>
          </a:p>
        </p:txBody>
      </p:sp>
      <p:sp>
        <p:nvSpPr>
          <p:cNvPr id="22" name="矩形 21"/>
          <p:cNvSpPr/>
          <p:nvPr/>
        </p:nvSpPr>
        <p:spPr>
          <a:xfrm>
            <a:off x="2563754" y="2185009"/>
            <a:ext cx="1799194" cy="352425"/>
          </a:xfrm>
          <a:prstGeom prst="rect">
            <a:avLst/>
          </a:prstGeom>
        </p:spPr>
        <p:txBody>
          <a:bodyPr wrap="square">
            <a:spAutoFit/>
          </a:bodyPr>
          <a:lstStyle/>
          <a:p>
            <a:pPr algn="ctr"/>
            <a:r>
              <a:rPr lang="zh-CN" altLang="en-US" sz="1600" b="1" dirty="0" smtClean="0">
                <a:solidFill>
                  <a:srgbClr val="012060"/>
                </a:solidFill>
                <a:latin typeface="微软雅黑" panose="020B0503020204020204" charset="-122"/>
                <a:ea typeface="微软雅黑" panose="020B0503020204020204" charset="-122"/>
              </a:rPr>
              <a:t>在这里输入文字</a:t>
            </a:r>
          </a:p>
        </p:txBody>
      </p:sp>
      <p:sp>
        <p:nvSpPr>
          <p:cNvPr id="23" name="矩形 22"/>
          <p:cNvSpPr/>
          <p:nvPr/>
        </p:nvSpPr>
        <p:spPr>
          <a:xfrm>
            <a:off x="6751467" y="2497417"/>
            <a:ext cx="1799194" cy="652780"/>
          </a:xfrm>
          <a:prstGeom prst="rect">
            <a:avLst/>
          </a:prstGeom>
        </p:spPr>
        <p:txBody>
          <a:bodyPr wrap="square">
            <a:spAutoFit/>
          </a:bodyPr>
          <a:lstStyle/>
          <a:p>
            <a:pPr algn="ctr"/>
            <a:r>
              <a:rPr lang="zh-CN" altLang="en-US" sz="1200" dirty="0" smtClean="0">
                <a:latin typeface="微软雅黑" panose="020B0503020204020204" charset="-122"/>
                <a:ea typeface="微软雅黑" panose="020B0503020204020204" charset="-122"/>
              </a:rPr>
              <a:t>在这里输入您的文字内容，或者将您的文字内容复制在这里</a:t>
            </a:r>
            <a:endParaRPr lang="zh-CN" altLang="en-US" sz="1200" dirty="0">
              <a:latin typeface="微软雅黑" panose="020B0503020204020204" charset="-122"/>
              <a:ea typeface="微软雅黑" panose="020B0503020204020204" charset="-122"/>
            </a:endParaRPr>
          </a:p>
        </p:txBody>
      </p:sp>
      <p:sp>
        <p:nvSpPr>
          <p:cNvPr id="24" name="矩形 23"/>
          <p:cNvSpPr/>
          <p:nvPr/>
        </p:nvSpPr>
        <p:spPr>
          <a:xfrm>
            <a:off x="6751468" y="2185009"/>
            <a:ext cx="1799194" cy="352425"/>
          </a:xfrm>
          <a:prstGeom prst="rect">
            <a:avLst/>
          </a:prstGeom>
        </p:spPr>
        <p:txBody>
          <a:bodyPr wrap="square">
            <a:spAutoFit/>
          </a:bodyPr>
          <a:lstStyle/>
          <a:p>
            <a:pPr algn="ctr"/>
            <a:r>
              <a:rPr lang="zh-CN" altLang="en-US" sz="1600" b="1" dirty="0" smtClean="0">
                <a:solidFill>
                  <a:srgbClr val="012060"/>
                </a:solidFill>
                <a:latin typeface="微软雅黑" panose="020B0503020204020204" charset="-122"/>
                <a:ea typeface="微软雅黑" panose="020B0503020204020204" charset="-122"/>
              </a:rPr>
              <a:t>在这里输入文字</a:t>
            </a:r>
          </a:p>
        </p:txBody>
      </p:sp>
      <p:sp>
        <p:nvSpPr>
          <p:cNvPr id="25" name="矩形 24"/>
          <p:cNvSpPr/>
          <p:nvPr/>
        </p:nvSpPr>
        <p:spPr>
          <a:xfrm>
            <a:off x="4655551" y="4263527"/>
            <a:ext cx="1799194" cy="652780"/>
          </a:xfrm>
          <a:prstGeom prst="rect">
            <a:avLst/>
          </a:prstGeom>
        </p:spPr>
        <p:txBody>
          <a:bodyPr wrap="square">
            <a:spAutoFit/>
          </a:bodyPr>
          <a:lstStyle/>
          <a:p>
            <a:pPr algn="ctr"/>
            <a:r>
              <a:rPr lang="zh-CN" altLang="en-US" sz="1200" dirty="0" smtClean="0">
                <a:latin typeface="微软雅黑" panose="020B0503020204020204" charset="-122"/>
                <a:ea typeface="微软雅黑" panose="020B0503020204020204" charset="-122"/>
              </a:rPr>
              <a:t>在这里输入您的文字内容，或者将您的文字内容复制在这里</a:t>
            </a:r>
            <a:endParaRPr lang="zh-CN" altLang="en-US" sz="1200" dirty="0">
              <a:latin typeface="微软雅黑" panose="020B0503020204020204" charset="-122"/>
              <a:ea typeface="微软雅黑" panose="020B0503020204020204" charset="-122"/>
            </a:endParaRPr>
          </a:p>
        </p:txBody>
      </p:sp>
      <p:sp>
        <p:nvSpPr>
          <p:cNvPr id="26" name="矩形 25"/>
          <p:cNvSpPr/>
          <p:nvPr/>
        </p:nvSpPr>
        <p:spPr>
          <a:xfrm>
            <a:off x="4655552" y="3951119"/>
            <a:ext cx="1799194" cy="352425"/>
          </a:xfrm>
          <a:prstGeom prst="rect">
            <a:avLst/>
          </a:prstGeom>
        </p:spPr>
        <p:txBody>
          <a:bodyPr wrap="square">
            <a:spAutoFit/>
          </a:bodyPr>
          <a:lstStyle/>
          <a:p>
            <a:pPr algn="ctr"/>
            <a:r>
              <a:rPr lang="zh-CN" altLang="en-US" sz="1600" b="1" dirty="0" smtClean="0">
                <a:solidFill>
                  <a:srgbClr val="012060"/>
                </a:solidFill>
                <a:latin typeface="微软雅黑" panose="020B0503020204020204" charset="-122"/>
                <a:ea typeface="微软雅黑" panose="020B0503020204020204" charset="-122"/>
              </a:rPr>
              <a:t>在这里输入文字</a:t>
            </a:r>
          </a:p>
        </p:txBody>
      </p:sp>
      <p:sp>
        <p:nvSpPr>
          <p:cNvPr id="27" name="矩形 26"/>
          <p:cNvSpPr/>
          <p:nvPr/>
        </p:nvSpPr>
        <p:spPr>
          <a:xfrm>
            <a:off x="8847384" y="4263527"/>
            <a:ext cx="1799194" cy="652780"/>
          </a:xfrm>
          <a:prstGeom prst="rect">
            <a:avLst/>
          </a:prstGeom>
        </p:spPr>
        <p:txBody>
          <a:bodyPr wrap="square">
            <a:spAutoFit/>
          </a:bodyPr>
          <a:lstStyle/>
          <a:p>
            <a:pPr algn="ctr"/>
            <a:r>
              <a:rPr lang="zh-CN" altLang="en-US" sz="1200" dirty="0" smtClean="0">
                <a:latin typeface="微软雅黑" panose="020B0503020204020204" charset="-122"/>
                <a:ea typeface="微软雅黑" panose="020B0503020204020204" charset="-122"/>
              </a:rPr>
              <a:t>在这里输入您的文字内容，或者将您的文字内容复制在这里</a:t>
            </a:r>
            <a:endParaRPr lang="zh-CN" altLang="en-US" sz="1200" dirty="0">
              <a:latin typeface="微软雅黑" panose="020B0503020204020204" charset="-122"/>
              <a:ea typeface="微软雅黑" panose="020B0503020204020204" charset="-122"/>
            </a:endParaRPr>
          </a:p>
        </p:txBody>
      </p:sp>
      <p:sp>
        <p:nvSpPr>
          <p:cNvPr id="28" name="矩形 27"/>
          <p:cNvSpPr/>
          <p:nvPr/>
        </p:nvSpPr>
        <p:spPr>
          <a:xfrm>
            <a:off x="8847385" y="3951119"/>
            <a:ext cx="1799194" cy="352425"/>
          </a:xfrm>
          <a:prstGeom prst="rect">
            <a:avLst/>
          </a:prstGeom>
        </p:spPr>
        <p:txBody>
          <a:bodyPr wrap="square">
            <a:spAutoFit/>
          </a:bodyPr>
          <a:lstStyle/>
          <a:p>
            <a:pPr algn="ctr"/>
            <a:r>
              <a:rPr lang="zh-CN" altLang="en-US" sz="1600" b="1" dirty="0" smtClean="0">
                <a:solidFill>
                  <a:srgbClr val="012060"/>
                </a:solidFill>
                <a:latin typeface="微软雅黑" panose="020B0503020204020204" charset="-122"/>
                <a:ea typeface="微软雅黑" panose="020B0503020204020204" charset="-122"/>
              </a:rPr>
              <a:t>在这里输入文字</a:t>
            </a:r>
          </a:p>
        </p:txBody>
      </p:sp>
      <p:sp>
        <p:nvSpPr>
          <p:cNvPr id="3"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29" name="图片 28"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50"/>
                                        <p:tgtEl>
                                          <p:spTgt spid="9"/>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50"/>
                                        <p:tgtEl>
                                          <p:spTgt spid="15"/>
                                        </p:tgtEl>
                                      </p:cBhvr>
                                    </p:animEffect>
                                    <p:anim calcmode="lin" valueType="num">
                                      <p:cBhvr>
                                        <p:cTn id="17" dur="250" fill="hold"/>
                                        <p:tgtEl>
                                          <p:spTgt spid="15"/>
                                        </p:tgtEl>
                                        <p:attrNameLst>
                                          <p:attrName>ppt_x</p:attrName>
                                        </p:attrNameLst>
                                      </p:cBhvr>
                                      <p:tavLst>
                                        <p:tav tm="0">
                                          <p:val>
                                            <p:strVal val="#ppt_x"/>
                                          </p:val>
                                        </p:tav>
                                        <p:tav tm="100000">
                                          <p:val>
                                            <p:strVal val="#ppt_x"/>
                                          </p:val>
                                        </p:tav>
                                      </p:tavLst>
                                    </p:anim>
                                    <p:anim calcmode="lin" valueType="num">
                                      <p:cBhvr>
                                        <p:cTn id="18" dur="250" fill="hold"/>
                                        <p:tgtEl>
                                          <p:spTgt spid="1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250"/>
                                        <p:tgtEl>
                                          <p:spTgt spid="17"/>
                                        </p:tgtEl>
                                      </p:cBhvr>
                                    </p:animEffect>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250"/>
                                        <p:tgtEl>
                                          <p:spTgt spid="22"/>
                                        </p:tgtEl>
                                      </p:cBhvr>
                                    </p:animEffect>
                                    <p:anim calcmode="lin" valueType="num">
                                      <p:cBhvr>
                                        <p:cTn id="27" dur="250" fill="hold"/>
                                        <p:tgtEl>
                                          <p:spTgt spid="22"/>
                                        </p:tgtEl>
                                        <p:attrNameLst>
                                          <p:attrName>ppt_x</p:attrName>
                                        </p:attrNameLst>
                                      </p:cBhvr>
                                      <p:tavLst>
                                        <p:tav tm="0">
                                          <p:val>
                                            <p:strVal val="#ppt_x"/>
                                          </p:val>
                                        </p:tav>
                                        <p:tav tm="100000">
                                          <p:val>
                                            <p:strVal val="#ppt_x"/>
                                          </p:val>
                                        </p:tav>
                                      </p:tavLst>
                                    </p:anim>
                                    <p:anim calcmode="lin" valueType="num">
                                      <p:cBhvr>
                                        <p:cTn id="28" dur="250" fill="hold"/>
                                        <p:tgtEl>
                                          <p:spTgt spid="22"/>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250"/>
                                        <p:tgtEl>
                                          <p:spTgt spid="21"/>
                                        </p:tgtEl>
                                      </p:cBhvr>
                                    </p:animEffect>
                                    <p:anim calcmode="lin" valueType="num">
                                      <p:cBhvr>
                                        <p:cTn id="33" dur="250" fill="hold"/>
                                        <p:tgtEl>
                                          <p:spTgt spid="21"/>
                                        </p:tgtEl>
                                        <p:attrNameLst>
                                          <p:attrName>ppt_x</p:attrName>
                                        </p:attrNameLst>
                                      </p:cBhvr>
                                      <p:tavLst>
                                        <p:tav tm="0">
                                          <p:val>
                                            <p:strVal val="#ppt_x"/>
                                          </p:val>
                                        </p:tav>
                                        <p:tav tm="100000">
                                          <p:val>
                                            <p:strVal val="#ppt_x"/>
                                          </p:val>
                                        </p:tav>
                                      </p:tavLst>
                                    </p:anim>
                                    <p:anim calcmode="lin" valueType="num">
                                      <p:cBhvr>
                                        <p:cTn id="34" dur="25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250"/>
                                        <p:tgtEl>
                                          <p:spTgt spid="10"/>
                                        </p:tgtEl>
                                      </p:cBhvr>
                                    </p:animEffect>
                                  </p:childTnLst>
                                </p:cTn>
                              </p:par>
                            </p:childTnLst>
                          </p:cTn>
                        </p:par>
                        <p:par>
                          <p:cTn id="39" fill="hold">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50"/>
                                        <p:tgtEl>
                                          <p:spTgt spid="14"/>
                                        </p:tgtEl>
                                      </p:cBhvr>
                                    </p:animEffect>
                                    <p:anim calcmode="lin" valueType="num">
                                      <p:cBhvr>
                                        <p:cTn id="43" dur="250" fill="hold"/>
                                        <p:tgtEl>
                                          <p:spTgt spid="14"/>
                                        </p:tgtEl>
                                        <p:attrNameLst>
                                          <p:attrName>ppt_x</p:attrName>
                                        </p:attrNameLst>
                                      </p:cBhvr>
                                      <p:tavLst>
                                        <p:tav tm="0">
                                          <p:val>
                                            <p:strVal val="#ppt_x"/>
                                          </p:val>
                                        </p:tav>
                                        <p:tav tm="100000">
                                          <p:val>
                                            <p:strVal val="#ppt_x"/>
                                          </p:val>
                                        </p:tav>
                                      </p:tavLst>
                                    </p:anim>
                                    <p:anim calcmode="lin" valueType="num">
                                      <p:cBhvr>
                                        <p:cTn id="44" dur="25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250"/>
                                        <p:tgtEl>
                                          <p:spTgt spid="19"/>
                                        </p:tgtEl>
                                      </p:cBhvr>
                                    </p:animEffect>
                                  </p:childTnLst>
                                </p:cTn>
                              </p:par>
                            </p:childTnLst>
                          </p:cTn>
                        </p:par>
                        <p:par>
                          <p:cTn id="49" fill="hold">
                            <p:stCondLst>
                              <p:cond delay="4500"/>
                            </p:stCondLst>
                            <p:childTnLst>
                              <p:par>
                                <p:cTn id="50" presetID="47" presetClass="entr" presetSubtype="0"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250"/>
                                        <p:tgtEl>
                                          <p:spTgt spid="26"/>
                                        </p:tgtEl>
                                      </p:cBhvr>
                                    </p:animEffect>
                                    <p:anim calcmode="lin" valueType="num">
                                      <p:cBhvr>
                                        <p:cTn id="53" dur="250" fill="hold"/>
                                        <p:tgtEl>
                                          <p:spTgt spid="26"/>
                                        </p:tgtEl>
                                        <p:attrNameLst>
                                          <p:attrName>ppt_x</p:attrName>
                                        </p:attrNameLst>
                                      </p:cBhvr>
                                      <p:tavLst>
                                        <p:tav tm="0">
                                          <p:val>
                                            <p:strVal val="#ppt_x"/>
                                          </p:val>
                                        </p:tav>
                                        <p:tav tm="100000">
                                          <p:val>
                                            <p:strVal val="#ppt_x"/>
                                          </p:val>
                                        </p:tav>
                                      </p:tavLst>
                                    </p:anim>
                                    <p:anim calcmode="lin" valueType="num">
                                      <p:cBhvr>
                                        <p:cTn id="54" dur="250" fill="hold"/>
                                        <p:tgtEl>
                                          <p:spTgt spid="26"/>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7"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250"/>
                                        <p:tgtEl>
                                          <p:spTgt spid="25"/>
                                        </p:tgtEl>
                                      </p:cBhvr>
                                    </p:animEffect>
                                    <p:anim calcmode="lin" valueType="num">
                                      <p:cBhvr>
                                        <p:cTn id="59" dur="250" fill="hold"/>
                                        <p:tgtEl>
                                          <p:spTgt spid="25"/>
                                        </p:tgtEl>
                                        <p:attrNameLst>
                                          <p:attrName>ppt_x</p:attrName>
                                        </p:attrNameLst>
                                      </p:cBhvr>
                                      <p:tavLst>
                                        <p:tav tm="0">
                                          <p:val>
                                            <p:strVal val="#ppt_x"/>
                                          </p:val>
                                        </p:tav>
                                        <p:tav tm="100000">
                                          <p:val>
                                            <p:strVal val="#ppt_x"/>
                                          </p:val>
                                        </p:tav>
                                      </p:tavLst>
                                    </p:anim>
                                    <p:anim calcmode="lin" valueType="num">
                                      <p:cBhvr>
                                        <p:cTn id="60" dur="250" fill="hold"/>
                                        <p:tgtEl>
                                          <p:spTgt spid="25"/>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250"/>
                                        <p:tgtEl>
                                          <p:spTgt spid="11"/>
                                        </p:tgtEl>
                                      </p:cBhvr>
                                    </p:animEffect>
                                  </p:childTnLst>
                                </p:cTn>
                              </p:par>
                            </p:childTnLst>
                          </p:cTn>
                        </p:par>
                        <p:par>
                          <p:cTn id="65" fill="hold">
                            <p:stCondLst>
                              <p:cond delay="6000"/>
                            </p:stCondLst>
                            <p:childTnLst>
                              <p:par>
                                <p:cTn id="66" presetID="47"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250"/>
                                        <p:tgtEl>
                                          <p:spTgt spid="16"/>
                                        </p:tgtEl>
                                      </p:cBhvr>
                                    </p:animEffect>
                                    <p:anim calcmode="lin" valueType="num">
                                      <p:cBhvr>
                                        <p:cTn id="69" dur="250" fill="hold"/>
                                        <p:tgtEl>
                                          <p:spTgt spid="16"/>
                                        </p:tgtEl>
                                        <p:attrNameLst>
                                          <p:attrName>ppt_x</p:attrName>
                                        </p:attrNameLst>
                                      </p:cBhvr>
                                      <p:tavLst>
                                        <p:tav tm="0">
                                          <p:val>
                                            <p:strVal val="#ppt_x"/>
                                          </p:val>
                                        </p:tav>
                                        <p:tav tm="100000">
                                          <p:val>
                                            <p:strVal val="#ppt_x"/>
                                          </p:val>
                                        </p:tav>
                                      </p:tavLst>
                                    </p:anim>
                                    <p:anim calcmode="lin" valueType="num">
                                      <p:cBhvr>
                                        <p:cTn id="70" dur="250" fill="hold"/>
                                        <p:tgtEl>
                                          <p:spTgt spid="16"/>
                                        </p:tgtEl>
                                        <p:attrNameLst>
                                          <p:attrName>ppt_y</p:attrName>
                                        </p:attrNameLst>
                                      </p:cBhvr>
                                      <p:tavLst>
                                        <p:tav tm="0">
                                          <p:val>
                                            <p:strVal val="#ppt_y-.1"/>
                                          </p:val>
                                        </p:tav>
                                        <p:tav tm="100000">
                                          <p:val>
                                            <p:strVal val="#ppt_y"/>
                                          </p:val>
                                        </p:tav>
                                      </p:tavLst>
                                    </p:anim>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250"/>
                                        <p:tgtEl>
                                          <p:spTgt spid="18"/>
                                        </p:tgtEl>
                                      </p:cBhvr>
                                    </p:animEffect>
                                  </p:childTnLst>
                                </p:cTn>
                              </p:par>
                            </p:childTnLst>
                          </p:cTn>
                        </p:par>
                        <p:par>
                          <p:cTn id="75" fill="hold">
                            <p:stCondLst>
                              <p:cond delay="7000"/>
                            </p:stCondLst>
                            <p:childTnLst>
                              <p:par>
                                <p:cTn id="76" presetID="42"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250"/>
                                        <p:tgtEl>
                                          <p:spTgt spid="24"/>
                                        </p:tgtEl>
                                      </p:cBhvr>
                                    </p:animEffect>
                                    <p:anim calcmode="lin" valueType="num">
                                      <p:cBhvr>
                                        <p:cTn id="79" dur="250" fill="hold"/>
                                        <p:tgtEl>
                                          <p:spTgt spid="24"/>
                                        </p:tgtEl>
                                        <p:attrNameLst>
                                          <p:attrName>ppt_x</p:attrName>
                                        </p:attrNameLst>
                                      </p:cBhvr>
                                      <p:tavLst>
                                        <p:tav tm="0">
                                          <p:val>
                                            <p:strVal val="#ppt_x"/>
                                          </p:val>
                                        </p:tav>
                                        <p:tav tm="100000">
                                          <p:val>
                                            <p:strVal val="#ppt_x"/>
                                          </p:val>
                                        </p:tav>
                                      </p:tavLst>
                                    </p:anim>
                                    <p:anim calcmode="lin" valueType="num">
                                      <p:cBhvr>
                                        <p:cTn id="80" dur="250" fill="hold"/>
                                        <p:tgtEl>
                                          <p:spTgt spid="24"/>
                                        </p:tgtEl>
                                        <p:attrNameLst>
                                          <p:attrName>ppt_y</p:attrName>
                                        </p:attrNameLst>
                                      </p:cBhvr>
                                      <p:tavLst>
                                        <p:tav tm="0">
                                          <p:val>
                                            <p:strVal val="#ppt_y+.1"/>
                                          </p:val>
                                        </p:tav>
                                        <p:tav tm="100000">
                                          <p:val>
                                            <p:strVal val="#ppt_y"/>
                                          </p:val>
                                        </p:tav>
                                      </p:tavLst>
                                    </p:anim>
                                  </p:childTnLst>
                                </p:cTn>
                              </p:par>
                            </p:childTnLst>
                          </p:cTn>
                        </p:par>
                        <p:par>
                          <p:cTn id="81" fill="hold">
                            <p:stCondLst>
                              <p:cond delay="7500"/>
                            </p:stCondLst>
                            <p:childTnLst>
                              <p:par>
                                <p:cTn id="82" presetID="42"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250"/>
                                        <p:tgtEl>
                                          <p:spTgt spid="23"/>
                                        </p:tgtEl>
                                      </p:cBhvr>
                                    </p:animEffect>
                                    <p:anim calcmode="lin" valueType="num">
                                      <p:cBhvr>
                                        <p:cTn id="85" dur="250" fill="hold"/>
                                        <p:tgtEl>
                                          <p:spTgt spid="23"/>
                                        </p:tgtEl>
                                        <p:attrNameLst>
                                          <p:attrName>ppt_x</p:attrName>
                                        </p:attrNameLst>
                                      </p:cBhvr>
                                      <p:tavLst>
                                        <p:tav tm="0">
                                          <p:val>
                                            <p:strVal val="#ppt_x"/>
                                          </p:val>
                                        </p:tav>
                                        <p:tav tm="100000">
                                          <p:val>
                                            <p:strVal val="#ppt_x"/>
                                          </p:val>
                                        </p:tav>
                                      </p:tavLst>
                                    </p:anim>
                                    <p:anim calcmode="lin" valueType="num">
                                      <p:cBhvr>
                                        <p:cTn id="86" dur="250" fill="hold"/>
                                        <p:tgtEl>
                                          <p:spTgt spid="23"/>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10" presetClass="entr" presetSubtype="0"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250"/>
                                        <p:tgtEl>
                                          <p:spTgt spid="12"/>
                                        </p:tgtEl>
                                      </p:cBhvr>
                                    </p:animEffect>
                                  </p:childTnLst>
                                </p:cTn>
                              </p:par>
                            </p:childTnLst>
                          </p:cTn>
                        </p:par>
                        <p:par>
                          <p:cTn id="91" fill="hold">
                            <p:stCondLst>
                              <p:cond delay="8500"/>
                            </p:stCondLst>
                            <p:childTnLst>
                              <p:par>
                                <p:cTn id="92" presetID="42" presetClass="entr" presetSubtype="0" fill="hold" grpId="0" nodeType="after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fade">
                                      <p:cBhvr>
                                        <p:cTn id="94" dur="250"/>
                                        <p:tgtEl>
                                          <p:spTgt spid="13"/>
                                        </p:tgtEl>
                                      </p:cBhvr>
                                    </p:animEffect>
                                    <p:anim calcmode="lin" valueType="num">
                                      <p:cBhvr>
                                        <p:cTn id="95" dur="250" fill="hold"/>
                                        <p:tgtEl>
                                          <p:spTgt spid="13"/>
                                        </p:tgtEl>
                                        <p:attrNameLst>
                                          <p:attrName>ppt_x</p:attrName>
                                        </p:attrNameLst>
                                      </p:cBhvr>
                                      <p:tavLst>
                                        <p:tav tm="0">
                                          <p:val>
                                            <p:strVal val="#ppt_x"/>
                                          </p:val>
                                        </p:tav>
                                        <p:tav tm="100000">
                                          <p:val>
                                            <p:strVal val="#ppt_x"/>
                                          </p:val>
                                        </p:tav>
                                      </p:tavLst>
                                    </p:anim>
                                    <p:anim calcmode="lin" valueType="num">
                                      <p:cBhvr>
                                        <p:cTn id="96" dur="250" fill="hold"/>
                                        <p:tgtEl>
                                          <p:spTgt spid="13"/>
                                        </p:tgtEl>
                                        <p:attrNameLst>
                                          <p:attrName>ppt_y</p:attrName>
                                        </p:attrNameLst>
                                      </p:cBhvr>
                                      <p:tavLst>
                                        <p:tav tm="0">
                                          <p:val>
                                            <p:strVal val="#ppt_y+.1"/>
                                          </p:val>
                                        </p:tav>
                                        <p:tav tm="100000">
                                          <p:val>
                                            <p:strVal val="#ppt_y"/>
                                          </p:val>
                                        </p:tav>
                                      </p:tavLst>
                                    </p:anim>
                                  </p:childTnLst>
                                </p:cTn>
                              </p:par>
                            </p:childTnLst>
                          </p:cTn>
                        </p:par>
                        <p:par>
                          <p:cTn id="97" fill="hold">
                            <p:stCondLst>
                              <p:cond delay="9000"/>
                            </p:stCondLst>
                            <p:childTnLst>
                              <p:par>
                                <p:cTn id="98" presetID="10" presetClass="entr" presetSubtype="0" fill="hold" grpId="0" nodeType="after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250"/>
                                        <p:tgtEl>
                                          <p:spTgt spid="20"/>
                                        </p:tgtEl>
                                      </p:cBhvr>
                                    </p:animEffect>
                                  </p:childTnLst>
                                </p:cTn>
                              </p:par>
                            </p:childTnLst>
                          </p:cTn>
                        </p:par>
                        <p:par>
                          <p:cTn id="101" fill="hold">
                            <p:stCondLst>
                              <p:cond delay="9500"/>
                            </p:stCondLst>
                            <p:childTnLst>
                              <p:par>
                                <p:cTn id="102" presetID="47" presetClass="entr" presetSubtype="0"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250"/>
                                        <p:tgtEl>
                                          <p:spTgt spid="28"/>
                                        </p:tgtEl>
                                      </p:cBhvr>
                                    </p:animEffect>
                                    <p:anim calcmode="lin" valueType="num">
                                      <p:cBhvr>
                                        <p:cTn id="105" dur="250" fill="hold"/>
                                        <p:tgtEl>
                                          <p:spTgt spid="28"/>
                                        </p:tgtEl>
                                        <p:attrNameLst>
                                          <p:attrName>ppt_x</p:attrName>
                                        </p:attrNameLst>
                                      </p:cBhvr>
                                      <p:tavLst>
                                        <p:tav tm="0">
                                          <p:val>
                                            <p:strVal val="#ppt_x"/>
                                          </p:val>
                                        </p:tav>
                                        <p:tav tm="100000">
                                          <p:val>
                                            <p:strVal val="#ppt_x"/>
                                          </p:val>
                                        </p:tav>
                                      </p:tavLst>
                                    </p:anim>
                                    <p:anim calcmode="lin" valueType="num">
                                      <p:cBhvr>
                                        <p:cTn id="106" dur="250" fill="hold"/>
                                        <p:tgtEl>
                                          <p:spTgt spid="28"/>
                                        </p:tgtEl>
                                        <p:attrNameLst>
                                          <p:attrName>ppt_y</p:attrName>
                                        </p:attrNameLst>
                                      </p:cBhvr>
                                      <p:tavLst>
                                        <p:tav tm="0">
                                          <p:val>
                                            <p:strVal val="#ppt_y-.1"/>
                                          </p:val>
                                        </p:tav>
                                        <p:tav tm="100000">
                                          <p:val>
                                            <p:strVal val="#ppt_y"/>
                                          </p:val>
                                        </p:tav>
                                      </p:tavLst>
                                    </p:anim>
                                  </p:childTnLst>
                                </p:cTn>
                              </p:par>
                            </p:childTnLst>
                          </p:cTn>
                        </p:par>
                        <p:par>
                          <p:cTn id="107" fill="hold">
                            <p:stCondLst>
                              <p:cond delay="10000"/>
                            </p:stCondLst>
                            <p:childTnLst>
                              <p:par>
                                <p:cTn id="108" presetID="47" presetClass="entr" presetSubtype="0" fill="hold" grpId="0"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250"/>
                                        <p:tgtEl>
                                          <p:spTgt spid="27"/>
                                        </p:tgtEl>
                                      </p:cBhvr>
                                    </p:animEffect>
                                    <p:anim calcmode="lin" valueType="num">
                                      <p:cBhvr>
                                        <p:cTn id="111" dur="250" fill="hold"/>
                                        <p:tgtEl>
                                          <p:spTgt spid="27"/>
                                        </p:tgtEl>
                                        <p:attrNameLst>
                                          <p:attrName>ppt_x</p:attrName>
                                        </p:attrNameLst>
                                      </p:cBhvr>
                                      <p:tavLst>
                                        <p:tav tm="0">
                                          <p:val>
                                            <p:strVal val="#ppt_x"/>
                                          </p:val>
                                        </p:tav>
                                        <p:tav tm="100000">
                                          <p:val>
                                            <p:strVal val="#ppt_x"/>
                                          </p:val>
                                        </p:tav>
                                      </p:tavLst>
                                    </p:anim>
                                    <p:anim calcmode="lin" valueType="num">
                                      <p:cBhvr>
                                        <p:cTn id="112" dur="250" fill="hold"/>
                                        <p:tgtEl>
                                          <p:spTgt spid="27"/>
                                        </p:tgtEl>
                                        <p:attrNameLst>
                                          <p:attrName>ppt_y</p:attrName>
                                        </p:attrNameLst>
                                      </p:cBhvr>
                                      <p:tavLst>
                                        <p:tav tm="0">
                                          <p:val>
                                            <p:strVal val="#ppt_y-.1"/>
                                          </p:val>
                                        </p:tav>
                                        <p:tav tm="100000">
                                          <p:val>
                                            <p:strVal val="#ppt_y"/>
                                          </p:val>
                                        </p:tav>
                                      </p:tavLst>
                                    </p:anim>
                                  </p:childTnLst>
                                </p:cTn>
                              </p:par>
                              <p:par>
                                <p:cTn id="113" presetID="22" presetClass="entr" presetSubtype="4" fill="hold" grpId="0" nodeType="withEffect">
                                  <p:stCondLst>
                                    <p:cond delay="0"/>
                                  </p:stCondLst>
                                  <p:childTnLst>
                                    <p:set>
                                      <p:cBhvr>
                                        <p:cTn id="114" dur="1" fill="hold">
                                          <p:stCondLst>
                                            <p:cond delay="0"/>
                                          </p:stCondLst>
                                        </p:cTn>
                                        <p:tgtEl>
                                          <p:spTgt spid="3"/>
                                        </p:tgtEl>
                                        <p:attrNameLst>
                                          <p:attrName>style.visibility</p:attrName>
                                        </p:attrNameLst>
                                      </p:cBhvr>
                                      <p:to>
                                        <p:strVal val="visible"/>
                                      </p:to>
                                    </p:set>
                                    <p:animEffect transition="in" filter="wipe(down)">
                                      <p:cBhvr>
                                        <p:cTn id="1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p:bldP spid="18" grpId="0"/>
      <p:bldP spid="19" grpId="0"/>
      <p:bldP spid="20" grpId="0"/>
      <p:bldP spid="21" grpId="0"/>
      <p:bldP spid="22" grpId="0"/>
      <p:bldP spid="23" grpId="0"/>
      <p:bldP spid="24" grpId="0"/>
      <p:bldP spid="25" grpId="0"/>
      <p:bldP spid="26" grpId="0"/>
      <p:bldP spid="27" grpId="0"/>
      <p:bldP spid="28"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5"/>
          <p:cNvSpPr/>
          <p:nvPr/>
        </p:nvSpPr>
        <p:spPr bwMode="auto">
          <a:xfrm>
            <a:off x="1340068"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01206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Freeform 6"/>
          <p:cNvSpPr/>
          <p:nvPr/>
        </p:nvSpPr>
        <p:spPr bwMode="auto">
          <a:xfrm>
            <a:off x="171320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01206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3784384"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007BD3"/>
              </a:gs>
              <a:gs pos="100000">
                <a:srgbClr val="034373"/>
              </a:gs>
            </a:gsLst>
            <a:lin ang="13500000" scaled="0"/>
          </a:gra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6"/>
          <p:cNvSpPr/>
          <p:nvPr/>
        </p:nvSpPr>
        <p:spPr bwMode="auto">
          <a:xfrm>
            <a:off x="4157520"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007BD3"/>
              </a:gs>
              <a:gs pos="100000">
                <a:srgbClr val="034373"/>
              </a:gs>
            </a:gsLst>
            <a:lin ang="13500000" scaled="0"/>
          </a:gra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5"/>
          <p:cNvSpPr/>
          <p:nvPr/>
        </p:nvSpPr>
        <p:spPr bwMode="auto">
          <a:xfrm>
            <a:off x="6228700"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01206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6"/>
          <p:cNvSpPr/>
          <p:nvPr/>
        </p:nvSpPr>
        <p:spPr bwMode="auto">
          <a:xfrm>
            <a:off x="660183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01206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8673015"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gradFill>
            <a:gsLst>
              <a:gs pos="0">
                <a:srgbClr val="007BD3"/>
              </a:gs>
              <a:gs pos="100000">
                <a:srgbClr val="034373"/>
              </a:gs>
            </a:gsLst>
            <a:lin ang="13500000" scaled="0"/>
          </a:gra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6"/>
          <p:cNvSpPr/>
          <p:nvPr/>
        </p:nvSpPr>
        <p:spPr bwMode="auto">
          <a:xfrm>
            <a:off x="9046151"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gradFill>
            <a:gsLst>
              <a:gs pos="0">
                <a:srgbClr val="007BD3"/>
              </a:gs>
              <a:gs pos="100000">
                <a:srgbClr val="034373"/>
              </a:gs>
            </a:gsLst>
            <a:lin ang="13500000" scaled="0"/>
          </a:gra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p:nvSpPr>
        <p:spPr>
          <a:xfrm>
            <a:off x="1327148" y="2840890"/>
            <a:ext cx="2212612" cy="722630"/>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13" name="矩形 12"/>
          <p:cNvSpPr/>
          <p:nvPr/>
        </p:nvSpPr>
        <p:spPr>
          <a:xfrm>
            <a:off x="3778394" y="2840890"/>
            <a:ext cx="2212612" cy="722630"/>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6216290" y="2840890"/>
            <a:ext cx="2212612" cy="722630"/>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15" name="矩形 14"/>
          <p:cNvSpPr/>
          <p:nvPr/>
        </p:nvSpPr>
        <p:spPr>
          <a:xfrm>
            <a:off x="8653773" y="2840890"/>
            <a:ext cx="2212612" cy="722630"/>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grpSp>
        <p:nvGrpSpPr>
          <p:cNvPr id="16" name="组合 15"/>
          <p:cNvGrpSpPr/>
          <p:nvPr/>
        </p:nvGrpSpPr>
        <p:grpSpPr>
          <a:xfrm>
            <a:off x="2210361" y="2054746"/>
            <a:ext cx="439531" cy="414712"/>
            <a:chOff x="2209761" y="2404368"/>
            <a:chExt cx="439531" cy="414712"/>
          </a:xfrm>
        </p:grpSpPr>
        <p:sp>
          <p:nvSpPr>
            <p:cNvPr id="17"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 name="Freeform 35"/>
          <p:cNvSpPr>
            <a:spLocks noEditPoints="1"/>
          </p:cNvSpPr>
          <p:nvPr/>
        </p:nvSpPr>
        <p:spPr bwMode="auto">
          <a:xfrm>
            <a:off x="4715173" y="203126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3" name="组合 22"/>
          <p:cNvGrpSpPr/>
          <p:nvPr/>
        </p:nvGrpSpPr>
        <p:grpSpPr>
          <a:xfrm>
            <a:off x="7132859" y="2077483"/>
            <a:ext cx="371800" cy="330383"/>
            <a:chOff x="6007636" y="4287159"/>
            <a:chExt cx="438051" cy="389258"/>
          </a:xfrm>
          <a:solidFill>
            <a:schemeClr val="bg1"/>
          </a:solidFill>
        </p:grpSpPr>
        <p:sp>
          <p:nvSpPr>
            <p:cNvPr id="24"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3" name="组合 32"/>
          <p:cNvGrpSpPr/>
          <p:nvPr/>
        </p:nvGrpSpPr>
        <p:grpSpPr>
          <a:xfrm>
            <a:off x="9583615" y="2020703"/>
            <a:ext cx="352927" cy="475730"/>
            <a:chOff x="3722033" y="3714538"/>
            <a:chExt cx="500321" cy="674410"/>
          </a:xfrm>
          <a:solidFill>
            <a:schemeClr val="bg1"/>
          </a:solidFill>
        </p:grpSpPr>
        <p:sp>
          <p:nvSpPr>
            <p:cNvPr id="34"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7" name="矩形 36"/>
          <p:cNvSpPr/>
          <p:nvPr/>
        </p:nvSpPr>
        <p:spPr>
          <a:xfrm>
            <a:off x="138467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8" name="矩形 37"/>
          <p:cNvSpPr/>
          <p:nvPr/>
        </p:nvSpPr>
        <p:spPr>
          <a:xfrm>
            <a:off x="382861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9" name="矩形 38"/>
          <p:cNvSpPr/>
          <p:nvPr/>
        </p:nvSpPr>
        <p:spPr>
          <a:xfrm>
            <a:off x="6267783"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40" name="矩形 39"/>
          <p:cNvSpPr/>
          <p:nvPr/>
        </p:nvSpPr>
        <p:spPr>
          <a:xfrm>
            <a:off x="8714237"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1" name="图片 40"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4"/>
                                        </p:tgtEl>
                                        <p:attrNameLst>
                                          <p:attrName>ppt_w</p:attrName>
                                        </p:attrNameLst>
                                      </p:cBhvr>
                                      <p:tavLst>
                                        <p:tav tm="0">
                                          <p:val>
                                            <p:strVal val="#ppt_w*.05"/>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4"/>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4"/>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anim calcmode="lin" valueType="num">
                                      <p:cBhvr>
                                        <p:cTn id="19" dur="500" fill="hold"/>
                                        <p:tgtEl>
                                          <p:spTgt spid="2"/>
                                        </p:tgtEl>
                                        <p:attrNameLst>
                                          <p:attrName>ppt_x</p:attrName>
                                        </p:attrNameLst>
                                      </p:cBhvr>
                                      <p:tavLst>
                                        <p:tav tm="0">
                                          <p:val>
                                            <p:strVal val="#ppt_x"/>
                                          </p:val>
                                        </p:tav>
                                        <p:tav tm="100000">
                                          <p:val>
                                            <p:strVal val="#ppt_x"/>
                                          </p:val>
                                        </p:tav>
                                      </p:tavLst>
                                    </p:anim>
                                    <p:anim calcmode="lin" valueType="num">
                                      <p:cBhvr>
                                        <p:cTn id="20" dur="450" decel="100000" fill="hold"/>
                                        <p:tgtEl>
                                          <p:spTgt spid="2"/>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2500"/>
                            </p:stCondLst>
                            <p:childTnLst>
                              <p:par>
                                <p:cTn id="35" presetID="25"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25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8" dur="25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9" dur="250" accel="50000" fill="hold">
                                          <p:stCondLst>
                                            <p:cond delay="250"/>
                                          </p:stCondLst>
                                        </p:cTn>
                                        <p:tgtEl>
                                          <p:spTgt spid="6"/>
                                        </p:tgtEl>
                                        <p:attrNameLst>
                                          <p:attrName>ppt_w</p:attrName>
                                        </p:attrNameLst>
                                      </p:cBhvr>
                                      <p:tavLst>
                                        <p:tav tm="0">
                                          <p:val>
                                            <p:strVal val="#ppt_w*.05"/>
                                          </p:val>
                                        </p:tav>
                                        <p:tav tm="100000">
                                          <p:val>
                                            <p:strVal val="#ppt_w"/>
                                          </p:val>
                                        </p:tav>
                                      </p:tavLst>
                                    </p:anim>
                                    <p:anim calcmode="lin" valueType="num">
                                      <p:cBhvr>
                                        <p:cTn id="40" dur="500" fill="hold"/>
                                        <p:tgtEl>
                                          <p:spTgt spid="6"/>
                                        </p:tgtEl>
                                        <p:attrNameLst>
                                          <p:attrName>ppt_h</p:attrName>
                                        </p:attrNameLst>
                                      </p:cBhvr>
                                      <p:tavLst>
                                        <p:tav tm="0">
                                          <p:val>
                                            <p:strVal val="#ppt_h"/>
                                          </p:val>
                                        </p:tav>
                                        <p:tav tm="100000">
                                          <p:val>
                                            <p:strVal val="#ppt_h"/>
                                          </p:val>
                                        </p:tav>
                                      </p:tavLst>
                                    </p:anim>
                                    <p:anim calcmode="lin" valueType="num">
                                      <p:cBhvr>
                                        <p:cTn id="41" dur="25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2" dur="25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3" dur="250" accel="50000" fill="hold">
                                          <p:stCondLst>
                                            <p:cond delay="250"/>
                                          </p:stCondLst>
                                        </p:cTn>
                                        <p:tgtEl>
                                          <p:spTgt spid="6"/>
                                        </p:tgtEl>
                                        <p:attrNameLst>
                                          <p:attrName>ppt_y</p:attrName>
                                        </p:attrNameLst>
                                      </p:cBhvr>
                                      <p:tavLst>
                                        <p:tav tm="0">
                                          <p:val>
                                            <p:strVal val="#ppt_y+.1"/>
                                          </p:val>
                                        </p:tav>
                                        <p:tav tm="100000">
                                          <p:val>
                                            <p:strVal val="#ppt_y"/>
                                          </p:val>
                                        </p:tav>
                                      </p:tavLst>
                                    </p:anim>
                                    <p:animEffect transition="in" filter="fade">
                                      <p:cBhvr>
                                        <p:cTn id="44" dur="500" decel="50000">
                                          <p:stCondLst>
                                            <p:cond delay="0"/>
                                          </p:stCondLst>
                                        </p:cTn>
                                        <p:tgtEl>
                                          <p:spTgt spid="6"/>
                                        </p:tgtEl>
                                      </p:cBhvr>
                                    </p:animEffect>
                                  </p:childTnLst>
                                </p:cTn>
                              </p:par>
                            </p:childTnLst>
                          </p:cTn>
                        </p:par>
                        <p:par>
                          <p:cTn id="45" fill="hold">
                            <p:stCondLst>
                              <p:cond delay="3000"/>
                            </p:stCondLst>
                            <p:childTnLst>
                              <p:par>
                                <p:cTn id="46" presetID="37"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anim calcmode="lin" valueType="num">
                                      <p:cBhvr>
                                        <p:cTn id="49" dur="500" fill="hold"/>
                                        <p:tgtEl>
                                          <p:spTgt spid="7"/>
                                        </p:tgtEl>
                                        <p:attrNameLst>
                                          <p:attrName>ppt_x</p:attrName>
                                        </p:attrNameLst>
                                      </p:cBhvr>
                                      <p:tavLst>
                                        <p:tav tm="0">
                                          <p:val>
                                            <p:strVal val="#ppt_x"/>
                                          </p:val>
                                        </p:tav>
                                        <p:tav tm="100000">
                                          <p:val>
                                            <p:strVal val="#ppt_x"/>
                                          </p:val>
                                        </p:tav>
                                      </p:tavLst>
                                    </p:anim>
                                    <p:anim calcmode="lin" valueType="num">
                                      <p:cBhvr>
                                        <p:cTn id="50" dur="450" decel="100000" fill="hold"/>
                                        <p:tgtEl>
                                          <p:spTgt spid="7"/>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up)">
                                      <p:cBhvr>
                                        <p:cTn id="59" dur="500"/>
                                        <p:tgtEl>
                                          <p:spTgt spid="13"/>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up)">
                                      <p:cBhvr>
                                        <p:cTn id="63" dur="500"/>
                                        <p:tgtEl>
                                          <p:spTgt spid="38"/>
                                        </p:tgtEl>
                                      </p:cBhvr>
                                    </p:animEffect>
                                  </p:childTnLst>
                                </p:cTn>
                              </p:par>
                            </p:childTnLst>
                          </p:cTn>
                        </p:par>
                        <p:par>
                          <p:cTn id="64" fill="hold">
                            <p:stCondLst>
                              <p:cond delay="5000"/>
                            </p:stCondLst>
                            <p:childTnLst>
                              <p:par>
                                <p:cTn id="65" presetID="25" presetClass="entr" presetSubtype="0"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8"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9"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70" dur="500" fill="hold"/>
                                        <p:tgtEl>
                                          <p:spTgt spid="8"/>
                                        </p:tgtEl>
                                        <p:attrNameLst>
                                          <p:attrName>ppt_h</p:attrName>
                                        </p:attrNameLst>
                                      </p:cBhvr>
                                      <p:tavLst>
                                        <p:tav tm="0">
                                          <p:val>
                                            <p:strVal val="#ppt_h"/>
                                          </p:val>
                                        </p:tav>
                                        <p:tav tm="100000">
                                          <p:val>
                                            <p:strVal val="#ppt_h"/>
                                          </p:val>
                                        </p:tav>
                                      </p:tavLst>
                                    </p:anim>
                                    <p:anim calcmode="lin" valueType="num">
                                      <p:cBhvr>
                                        <p:cTn id="71"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72"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73"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74" dur="500" decel="50000">
                                          <p:stCondLst>
                                            <p:cond delay="0"/>
                                          </p:stCondLst>
                                        </p:cTn>
                                        <p:tgtEl>
                                          <p:spTgt spid="8"/>
                                        </p:tgtEl>
                                      </p:cBhvr>
                                    </p:animEffect>
                                  </p:childTnLst>
                                </p:cTn>
                              </p:par>
                            </p:childTnLst>
                          </p:cTn>
                        </p:par>
                        <p:par>
                          <p:cTn id="75" fill="hold">
                            <p:stCondLst>
                              <p:cond delay="5500"/>
                            </p:stCondLst>
                            <p:childTnLst>
                              <p:par>
                                <p:cTn id="76" presetID="37" presetClass="entr" presetSubtype="0" fill="hold" grpId="0" nodeType="after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fade">
                                      <p:cBhvr>
                                        <p:cTn id="78" dur="500"/>
                                        <p:tgtEl>
                                          <p:spTgt spid="9"/>
                                        </p:tgtEl>
                                      </p:cBhvr>
                                    </p:animEffect>
                                    <p:anim calcmode="lin" valueType="num">
                                      <p:cBhvr>
                                        <p:cTn id="79" dur="500" fill="hold"/>
                                        <p:tgtEl>
                                          <p:spTgt spid="9"/>
                                        </p:tgtEl>
                                        <p:attrNameLst>
                                          <p:attrName>ppt_x</p:attrName>
                                        </p:attrNameLst>
                                      </p:cBhvr>
                                      <p:tavLst>
                                        <p:tav tm="0">
                                          <p:val>
                                            <p:strVal val="#ppt_x"/>
                                          </p:val>
                                        </p:tav>
                                        <p:tav tm="100000">
                                          <p:val>
                                            <p:strVal val="#ppt_x"/>
                                          </p:val>
                                        </p:tav>
                                      </p:tavLst>
                                    </p:anim>
                                    <p:anim calcmode="lin" valueType="num">
                                      <p:cBhvr>
                                        <p:cTn id="80" dur="450" decel="100000" fill="hold"/>
                                        <p:tgtEl>
                                          <p:spTgt spid="9"/>
                                        </p:tgtEl>
                                        <p:attrNameLst>
                                          <p:attrName>ppt_y</p:attrName>
                                        </p:attrNameLst>
                                      </p:cBhvr>
                                      <p:tavLst>
                                        <p:tav tm="0">
                                          <p:val>
                                            <p:strVal val="#ppt_y+1"/>
                                          </p:val>
                                        </p:tav>
                                        <p:tav tm="100000">
                                          <p:val>
                                            <p:strVal val="#ppt_y-.03"/>
                                          </p:val>
                                        </p:tav>
                                      </p:tavLst>
                                    </p:anim>
                                    <p:anim calcmode="lin" valueType="num">
                                      <p:cBhvr>
                                        <p:cTn id="81"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82" fill="hold">
                            <p:stCondLst>
                              <p:cond delay="6000"/>
                            </p:stCondLst>
                            <p:childTnLst>
                              <p:par>
                                <p:cTn id="83" presetID="10" presetClass="entr" presetSubtype="0" fill="hold"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fade">
                                      <p:cBhvr>
                                        <p:cTn id="85" dur="500"/>
                                        <p:tgtEl>
                                          <p:spTgt spid="23"/>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4"/>
                                        </p:tgtEl>
                                        <p:attrNameLst>
                                          <p:attrName>style.visibility</p:attrName>
                                        </p:attrNameLst>
                                      </p:cBhvr>
                                      <p:to>
                                        <p:strVal val="visible"/>
                                      </p:to>
                                    </p:set>
                                    <p:animEffect transition="in" filter="wipe(up)">
                                      <p:cBhvr>
                                        <p:cTn id="89" dur="500"/>
                                        <p:tgtEl>
                                          <p:spTgt spid="14"/>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up)">
                                      <p:cBhvr>
                                        <p:cTn id="93" dur="500"/>
                                        <p:tgtEl>
                                          <p:spTgt spid="39"/>
                                        </p:tgtEl>
                                      </p:cBhvr>
                                    </p:animEffect>
                                  </p:childTnLst>
                                </p:cTn>
                              </p:par>
                            </p:childTnLst>
                          </p:cTn>
                        </p:par>
                        <p:par>
                          <p:cTn id="94" fill="hold">
                            <p:stCondLst>
                              <p:cond delay="7500"/>
                            </p:stCondLst>
                            <p:childTnLst>
                              <p:par>
                                <p:cTn id="95" presetID="25" presetClass="entr" presetSubtype="0" fill="hold" grpId="0" nodeType="after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p:cTn id="97"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98"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9"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100" dur="500" fill="hold"/>
                                        <p:tgtEl>
                                          <p:spTgt spid="10"/>
                                        </p:tgtEl>
                                        <p:attrNameLst>
                                          <p:attrName>ppt_h</p:attrName>
                                        </p:attrNameLst>
                                      </p:cBhvr>
                                      <p:tavLst>
                                        <p:tav tm="0">
                                          <p:val>
                                            <p:strVal val="#ppt_h"/>
                                          </p:val>
                                        </p:tav>
                                        <p:tav tm="100000">
                                          <p:val>
                                            <p:strVal val="#ppt_h"/>
                                          </p:val>
                                        </p:tav>
                                      </p:tavLst>
                                    </p:anim>
                                    <p:anim calcmode="lin" valueType="num">
                                      <p:cBhvr>
                                        <p:cTn id="101"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02"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03"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104" dur="500" decel="50000">
                                          <p:stCondLst>
                                            <p:cond delay="0"/>
                                          </p:stCondLst>
                                        </p:cTn>
                                        <p:tgtEl>
                                          <p:spTgt spid="10"/>
                                        </p:tgtEl>
                                      </p:cBhvr>
                                    </p:animEffect>
                                  </p:childTnLst>
                                </p:cTn>
                              </p:par>
                            </p:childTnLst>
                          </p:cTn>
                        </p:par>
                        <p:par>
                          <p:cTn id="105" fill="hold">
                            <p:stCondLst>
                              <p:cond delay="8000"/>
                            </p:stCondLst>
                            <p:childTnLst>
                              <p:par>
                                <p:cTn id="106" presetID="37" presetClass="entr" presetSubtype="0" fill="hold" grpId="0" nodeType="afterEffect">
                                  <p:stCondLst>
                                    <p:cond delay="0"/>
                                  </p:stCondLst>
                                  <p:childTnLst>
                                    <p:set>
                                      <p:cBhvr>
                                        <p:cTn id="107" dur="1" fill="hold">
                                          <p:stCondLst>
                                            <p:cond delay="0"/>
                                          </p:stCondLst>
                                        </p:cTn>
                                        <p:tgtEl>
                                          <p:spTgt spid="11"/>
                                        </p:tgtEl>
                                        <p:attrNameLst>
                                          <p:attrName>style.visibility</p:attrName>
                                        </p:attrNameLst>
                                      </p:cBhvr>
                                      <p:to>
                                        <p:strVal val="visible"/>
                                      </p:to>
                                    </p:set>
                                    <p:animEffect transition="in" filter="fade">
                                      <p:cBhvr>
                                        <p:cTn id="108" dur="500"/>
                                        <p:tgtEl>
                                          <p:spTgt spid="11"/>
                                        </p:tgtEl>
                                      </p:cBhvr>
                                    </p:animEffect>
                                    <p:anim calcmode="lin" valueType="num">
                                      <p:cBhvr>
                                        <p:cTn id="109" dur="500" fill="hold"/>
                                        <p:tgtEl>
                                          <p:spTgt spid="11"/>
                                        </p:tgtEl>
                                        <p:attrNameLst>
                                          <p:attrName>ppt_x</p:attrName>
                                        </p:attrNameLst>
                                      </p:cBhvr>
                                      <p:tavLst>
                                        <p:tav tm="0">
                                          <p:val>
                                            <p:strVal val="#ppt_x"/>
                                          </p:val>
                                        </p:tav>
                                        <p:tav tm="100000">
                                          <p:val>
                                            <p:strVal val="#ppt_x"/>
                                          </p:val>
                                        </p:tav>
                                      </p:tavLst>
                                    </p:anim>
                                    <p:anim calcmode="lin" valueType="num">
                                      <p:cBhvr>
                                        <p:cTn id="110" dur="450" decel="100000" fill="hold"/>
                                        <p:tgtEl>
                                          <p:spTgt spid="11"/>
                                        </p:tgtEl>
                                        <p:attrNameLst>
                                          <p:attrName>ppt_y</p:attrName>
                                        </p:attrNameLst>
                                      </p:cBhvr>
                                      <p:tavLst>
                                        <p:tav tm="0">
                                          <p:val>
                                            <p:strVal val="#ppt_y+1"/>
                                          </p:val>
                                        </p:tav>
                                        <p:tav tm="100000">
                                          <p:val>
                                            <p:strVal val="#ppt_y-.03"/>
                                          </p:val>
                                        </p:tav>
                                      </p:tavLst>
                                    </p:anim>
                                    <p:anim calcmode="lin" valueType="num">
                                      <p:cBhvr>
                                        <p:cTn id="111"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112" fill="hold">
                            <p:stCondLst>
                              <p:cond delay="8500"/>
                            </p:stCondLst>
                            <p:childTnLst>
                              <p:par>
                                <p:cTn id="113" presetID="10" presetClass="entr" presetSubtype="0" fill="hold" nodeType="afterEffect">
                                  <p:stCondLst>
                                    <p:cond delay="0"/>
                                  </p:stCondLst>
                                  <p:childTnLst>
                                    <p:set>
                                      <p:cBhvr>
                                        <p:cTn id="114" dur="1" fill="hold">
                                          <p:stCondLst>
                                            <p:cond delay="0"/>
                                          </p:stCondLst>
                                        </p:cTn>
                                        <p:tgtEl>
                                          <p:spTgt spid="33"/>
                                        </p:tgtEl>
                                        <p:attrNameLst>
                                          <p:attrName>style.visibility</p:attrName>
                                        </p:attrNameLst>
                                      </p:cBhvr>
                                      <p:to>
                                        <p:strVal val="visible"/>
                                      </p:to>
                                    </p:set>
                                    <p:animEffect transition="in" filter="fade">
                                      <p:cBhvr>
                                        <p:cTn id="115" dur="500"/>
                                        <p:tgtEl>
                                          <p:spTgt spid="33"/>
                                        </p:tgtEl>
                                      </p:cBhvr>
                                    </p:animEffect>
                                  </p:childTnLst>
                                </p:cTn>
                              </p:par>
                            </p:childTnLst>
                          </p:cTn>
                        </p:par>
                        <p:par>
                          <p:cTn id="116" fill="hold">
                            <p:stCondLst>
                              <p:cond delay="9000"/>
                            </p:stCondLst>
                            <p:childTnLst>
                              <p:par>
                                <p:cTn id="117" presetID="22" presetClass="entr" presetSubtype="1" fill="hold" grpId="0" nodeType="afterEffect">
                                  <p:stCondLst>
                                    <p:cond delay="0"/>
                                  </p:stCondLst>
                                  <p:childTnLst>
                                    <p:set>
                                      <p:cBhvr>
                                        <p:cTn id="118" dur="1" fill="hold">
                                          <p:stCondLst>
                                            <p:cond delay="0"/>
                                          </p:stCondLst>
                                        </p:cTn>
                                        <p:tgtEl>
                                          <p:spTgt spid="15"/>
                                        </p:tgtEl>
                                        <p:attrNameLst>
                                          <p:attrName>style.visibility</p:attrName>
                                        </p:attrNameLst>
                                      </p:cBhvr>
                                      <p:to>
                                        <p:strVal val="visible"/>
                                      </p:to>
                                    </p:set>
                                    <p:animEffect transition="in" filter="wipe(up)">
                                      <p:cBhvr>
                                        <p:cTn id="119" dur="500"/>
                                        <p:tgtEl>
                                          <p:spTgt spid="15"/>
                                        </p:tgtEl>
                                      </p:cBhvr>
                                    </p:animEffect>
                                  </p:childTnLst>
                                </p:cTn>
                              </p:par>
                            </p:childTnLst>
                          </p:cTn>
                        </p:par>
                        <p:par>
                          <p:cTn id="120" fill="hold">
                            <p:stCondLst>
                              <p:cond delay="9500"/>
                            </p:stCondLst>
                            <p:childTnLst>
                              <p:par>
                                <p:cTn id="121" presetID="22" presetClass="entr" presetSubtype="1" fill="hold" grpId="0" nodeType="afterEffect">
                                  <p:stCondLst>
                                    <p:cond delay="0"/>
                                  </p:stCondLst>
                                  <p:childTnLst>
                                    <p:set>
                                      <p:cBhvr>
                                        <p:cTn id="122" dur="1" fill="hold">
                                          <p:stCondLst>
                                            <p:cond delay="0"/>
                                          </p:stCondLst>
                                        </p:cTn>
                                        <p:tgtEl>
                                          <p:spTgt spid="40"/>
                                        </p:tgtEl>
                                        <p:attrNameLst>
                                          <p:attrName>style.visibility</p:attrName>
                                        </p:attrNameLst>
                                      </p:cBhvr>
                                      <p:to>
                                        <p:strVal val="visible"/>
                                      </p:to>
                                    </p:set>
                                    <p:animEffect transition="in" filter="wipe(up)">
                                      <p:cBhvr>
                                        <p:cTn id="123" dur="500"/>
                                        <p:tgtEl>
                                          <p:spTgt spid="40"/>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3"/>
                                        </p:tgtEl>
                                        <p:attrNameLst>
                                          <p:attrName>style.visibility</p:attrName>
                                        </p:attrNameLst>
                                      </p:cBhvr>
                                      <p:to>
                                        <p:strVal val="visible"/>
                                      </p:to>
                                    </p:set>
                                    <p:animEffect transition="in" filter="wipe(down)">
                                      <p:cBhvr>
                                        <p:cTn id="1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bldLvl="0" animBg="1"/>
      <p:bldP spid="6" grpId="0" bldLvl="0" animBg="1"/>
      <p:bldP spid="7" grpId="0" bldLvl="0" animBg="1"/>
      <p:bldP spid="8" grpId="0" bldLvl="0" animBg="1"/>
      <p:bldP spid="9" grpId="0" bldLvl="0" animBg="1"/>
      <p:bldP spid="10" grpId="0" bldLvl="0" animBg="1"/>
      <p:bldP spid="11" grpId="0" bldLvl="0" animBg="1"/>
      <p:bldP spid="12" grpId="0"/>
      <p:bldP spid="13" grpId="0"/>
      <p:bldP spid="14" grpId="0"/>
      <p:bldP spid="15" grpId="0"/>
      <p:bldP spid="22" grpId="0" bldLvl="0" animBg="1"/>
      <p:bldP spid="37" grpId="0"/>
      <p:bldP spid="38" grpId="0"/>
      <p:bldP spid="39" grpId="0"/>
      <p:bldP spid="40"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5"/>
          <p:cNvSpPr/>
          <p:nvPr/>
        </p:nvSpPr>
        <p:spPr bwMode="auto">
          <a:xfrm>
            <a:off x="5332054" y="2840064"/>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Freeform 5"/>
          <p:cNvSpPr/>
          <p:nvPr/>
        </p:nvSpPr>
        <p:spPr bwMode="auto">
          <a:xfrm>
            <a:off x="5472400" y="2997428"/>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1"/>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5556300" y="3091500"/>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p:nvPr/>
        </p:nvSpPr>
        <p:spPr bwMode="auto">
          <a:xfrm>
            <a:off x="4517017"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1206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3689369"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007BD3"/>
              </a:gs>
              <a:gs pos="100000">
                <a:srgbClr val="03437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5"/>
          <p:cNvSpPr/>
          <p:nvPr/>
        </p:nvSpPr>
        <p:spPr bwMode="auto">
          <a:xfrm>
            <a:off x="4517017"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1206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6848535"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1206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p:nvPr/>
        </p:nvSpPr>
        <p:spPr bwMode="auto">
          <a:xfrm>
            <a:off x="7676183"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007BD3"/>
              </a:gs>
              <a:gs pos="100000">
                <a:srgbClr val="03437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
          <p:cNvSpPr/>
          <p:nvPr/>
        </p:nvSpPr>
        <p:spPr bwMode="auto">
          <a:xfrm>
            <a:off x="6848535"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1206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35839"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4" name="矩形 13"/>
          <p:cNvSpPr/>
          <p:nvPr/>
        </p:nvSpPr>
        <p:spPr>
          <a:xfrm>
            <a:off x="90819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5" name="矩形 14"/>
          <p:cNvSpPr/>
          <p:nvPr/>
        </p:nvSpPr>
        <p:spPr>
          <a:xfrm>
            <a:off x="1735839"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6" name="矩形 15"/>
          <p:cNvSpPr/>
          <p:nvPr/>
        </p:nvSpPr>
        <p:spPr>
          <a:xfrm>
            <a:off x="7676183"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7" name="矩形 16"/>
          <p:cNvSpPr/>
          <p:nvPr/>
        </p:nvSpPr>
        <p:spPr>
          <a:xfrm>
            <a:off x="850383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7676183"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26" name="Freeform 9"/>
          <p:cNvSpPr>
            <a:spLocks noEditPoints="1"/>
          </p:cNvSpPr>
          <p:nvPr/>
        </p:nvSpPr>
        <p:spPr bwMode="auto">
          <a:xfrm>
            <a:off x="7040002" y="2334733"/>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27" name="Freeform 36"/>
          <p:cNvSpPr>
            <a:spLocks noEditPoints="1"/>
          </p:cNvSpPr>
          <p:nvPr/>
        </p:nvSpPr>
        <p:spPr bwMode="auto">
          <a:xfrm>
            <a:off x="3841585" y="3439785"/>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4"/>
          <p:cNvSpPr>
            <a:spLocks noEditPoints="1"/>
          </p:cNvSpPr>
          <p:nvPr/>
        </p:nvSpPr>
        <p:spPr bwMode="auto">
          <a:xfrm>
            <a:off x="7873793" y="3403112"/>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KSO_Shape"/>
          <p:cNvSpPr/>
          <p:nvPr/>
        </p:nvSpPr>
        <p:spPr bwMode="auto">
          <a:xfrm>
            <a:off x="4725113" y="4677151"/>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0" name="组合 29"/>
          <p:cNvGrpSpPr/>
          <p:nvPr/>
        </p:nvGrpSpPr>
        <p:grpSpPr>
          <a:xfrm>
            <a:off x="4660156" y="2321698"/>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Freeform 913"/>
          <p:cNvSpPr>
            <a:spLocks noEditPoints="1"/>
          </p:cNvSpPr>
          <p:nvPr/>
        </p:nvSpPr>
        <p:spPr bwMode="auto">
          <a:xfrm>
            <a:off x="7022730" y="4677193"/>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文本框 34"/>
          <p:cNvSpPr txBox="1"/>
          <p:nvPr/>
        </p:nvSpPr>
        <p:spPr>
          <a:xfrm>
            <a:off x="5579335" y="3281816"/>
            <a:ext cx="1034530" cy="848995"/>
          </a:xfrm>
          <a:prstGeom prst="rect">
            <a:avLst/>
          </a:prstGeom>
          <a:noFill/>
        </p:spPr>
        <p:txBody>
          <a:bodyPr wrap="square" rtlCol="0">
            <a:spAutoFit/>
          </a:bodyPr>
          <a:lstStyle/>
          <a:p>
            <a:pPr algn="ctr"/>
            <a:r>
              <a:rPr lang="zh-CN" altLang="en-US" sz="2400" b="1" dirty="0" smtClean="0">
                <a:solidFill>
                  <a:schemeClr val="tx2"/>
                </a:solidFill>
                <a:latin typeface="微软雅黑" panose="020B0503020204020204" charset="-122"/>
                <a:ea typeface="微软雅黑" panose="020B0503020204020204" charset="-122"/>
                <a:cs typeface="Aharoni" panose="02010803020104030203" pitchFamily="2" charset="-79"/>
              </a:rPr>
              <a:t>添加</a:t>
            </a:r>
            <a:endParaRPr lang="en-US" altLang="zh-CN" sz="2400" b="1" dirty="0" smtClean="0">
              <a:solidFill>
                <a:schemeClr val="tx2"/>
              </a:solidFill>
              <a:latin typeface="微软雅黑" panose="020B0503020204020204" charset="-122"/>
              <a:ea typeface="微软雅黑" panose="020B0503020204020204" charset="-122"/>
              <a:cs typeface="Aharoni" panose="02010803020104030203" pitchFamily="2" charset="-79"/>
            </a:endParaRPr>
          </a:p>
          <a:p>
            <a:pPr algn="ctr"/>
            <a:r>
              <a:rPr lang="zh-CN" altLang="en-US" sz="2400" b="1" dirty="0" smtClean="0">
                <a:solidFill>
                  <a:schemeClr val="tx2"/>
                </a:solidFill>
                <a:latin typeface="微软雅黑" panose="020B0503020204020204" charset="-122"/>
                <a:ea typeface="微软雅黑" panose="020B0503020204020204" charset="-122"/>
                <a:cs typeface="Aharoni" panose="02010803020104030203" pitchFamily="2" charset="-79"/>
              </a:rPr>
              <a:t>标题</a:t>
            </a:r>
            <a:endParaRPr lang="zh-CN" altLang="en-US" sz="2400" b="1" dirty="0">
              <a:solidFill>
                <a:schemeClr val="tx2"/>
              </a:solidFill>
              <a:latin typeface="微软雅黑" panose="020B0503020204020204" charset="-122"/>
              <a:ea typeface="微软雅黑" panose="020B0503020204020204" charset="-122"/>
              <a:cs typeface="Aharoni" panose="02010803020104030203" pitchFamily="2" charset="-79"/>
            </a:endParaRPr>
          </a:p>
        </p:txBody>
      </p:sp>
      <p:sp>
        <p:nvSpPr>
          <p:cNvPr id="3"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19" name="图片 18"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250" fill="hold"/>
                                        <p:tgtEl>
                                          <p:spTgt spid="2"/>
                                        </p:tgtEl>
                                        <p:attrNameLst>
                                          <p:attrName>ppt_w</p:attrName>
                                        </p:attrNameLst>
                                      </p:cBhvr>
                                      <p:tavLst>
                                        <p:tav tm="0">
                                          <p:val>
                                            <p:fltVal val="0"/>
                                          </p:val>
                                        </p:tav>
                                        <p:tav tm="100000">
                                          <p:val>
                                            <p:strVal val="#ppt_w"/>
                                          </p:val>
                                        </p:tav>
                                      </p:tavLst>
                                    </p:anim>
                                    <p:anim calcmode="lin" valueType="num">
                                      <p:cBhvr>
                                        <p:cTn id="14" dur="250" fill="hold"/>
                                        <p:tgtEl>
                                          <p:spTgt spid="2"/>
                                        </p:tgtEl>
                                        <p:attrNameLst>
                                          <p:attrName>ppt_h</p:attrName>
                                        </p:attrNameLst>
                                      </p:cBhvr>
                                      <p:tavLst>
                                        <p:tav tm="0">
                                          <p:val>
                                            <p:fltVal val="0"/>
                                          </p:val>
                                        </p:tav>
                                        <p:tav tm="100000">
                                          <p:val>
                                            <p:strVal val="#ppt_h"/>
                                          </p:val>
                                        </p:tav>
                                      </p:tavLst>
                                    </p:anim>
                                    <p:animEffect transition="in" filter="fade">
                                      <p:cBhvr>
                                        <p:cTn id="15" dur="250"/>
                                        <p:tgtEl>
                                          <p:spTgt spid="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50" fill="hold"/>
                                        <p:tgtEl>
                                          <p:spTgt spid="6"/>
                                        </p:tgtEl>
                                        <p:attrNameLst>
                                          <p:attrName>ppt_w</p:attrName>
                                        </p:attrNameLst>
                                      </p:cBhvr>
                                      <p:tavLst>
                                        <p:tav tm="0">
                                          <p:val>
                                            <p:fltVal val="0"/>
                                          </p:val>
                                        </p:tav>
                                        <p:tav tm="100000">
                                          <p:val>
                                            <p:strVal val="#ppt_w"/>
                                          </p:val>
                                        </p:tav>
                                      </p:tavLst>
                                    </p:anim>
                                    <p:anim calcmode="lin" valueType="num">
                                      <p:cBhvr>
                                        <p:cTn id="20" dur="250" fill="hold"/>
                                        <p:tgtEl>
                                          <p:spTgt spid="6"/>
                                        </p:tgtEl>
                                        <p:attrNameLst>
                                          <p:attrName>ppt_h</p:attrName>
                                        </p:attrNameLst>
                                      </p:cBhvr>
                                      <p:tavLst>
                                        <p:tav tm="0">
                                          <p:val>
                                            <p:fltVal val="0"/>
                                          </p:val>
                                        </p:tav>
                                        <p:tav tm="100000">
                                          <p:val>
                                            <p:strVal val="#ppt_h"/>
                                          </p:val>
                                        </p:tav>
                                      </p:tavLst>
                                    </p:anim>
                                    <p:animEffect transition="in" filter="fade">
                                      <p:cBhvr>
                                        <p:cTn id="21" dur="25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fltVal val="0.5"/>
                                          </p:val>
                                        </p:tav>
                                        <p:tav tm="100000">
                                          <p:val>
                                            <p:strVal val="#ppt_x"/>
                                          </p:val>
                                        </p:tav>
                                      </p:tavLst>
                                    </p:anim>
                                    <p:anim calcmode="lin" valueType="num">
                                      <p:cBhvr>
                                        <p:cTn id="42" dur="500" fill="hold"/>
                                        <p:tgtEl>
                                          <p:spTgt spid="10"/>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anim calcmode="lin" valueType="num">
                                      <p:cBhvr>
                                        <p:cTn id="55" dur="500" fill="hold"/>
                                        <p:tgtEl>
                                          <p:spTgt spid="11"/>
                                        </p:tgtEl>
                                        <p:attrNameLst>
                                          <p:attrName>ppt_x</p:attrName>
                                        </p:attrNameLst>
                                      </p:cBhvr>
                                      <p:tavLst>
                                        <p:tav tm="0">
                                          <p:val>
                                            <p:fltVal val="0.5"/>
                                          </p:val>
                                        </p:tav>
                                        <p:tav tm="100000">
                                          <p:val>
                                            <p:strVal val="#ppt_x"/>
                                          </p:val>
                                        </p:tav>
                                      </p:tavLst>
                                    </p:anim>
                                    <p:anim calcmode="lin" valueType="num">
                                      <p:cBhvr>
                                        <p:cTn id="56" dur="500" fill="hold"/>
                                        <p:tgtEl>
                                          <p:spTgt spid="11"/>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anim calcmode="lin" valueType="num">
                                      <p:cBhvr>
                                        <p:cTn id="62" dur="500" fill="hold"/>
                                        <p:tgtEl>
                                          <p:spTgt spid="9"/>
                                        </p:tgtEl>
                                        <p:attrNameLst>
                                          <p:attrName>ppt_x</p:attrName>
                                        </p:attrNameLst>
                                      </p:cBhvr>
                                      <p:tavLst>
                                        <p:tav tm="0">
                                          <p:val>
                                            <p:fltVal val="0.5"/>
                                          </p:val>
                                        </p:tav>
                                        <p:tav tm="100000">
                                          <p:val>
                                            <p:strVal val="#ppt_x"/>
                                          </p:val>
                                        </p:tav>
                                      </p:tavLst>
                                    </p:anim>
                                    <p:anim calcmode="lin" valueType="num">
                                      <p:cBhvr>
                                        <p:cTn id="63" dur="500" fill="hold"/>
                                        <p:tgtEl>
                                          <p:spTgt spid="9"/>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anim calcmode="lin" valueType="num">
                                      <p:cBhvr>
                                        <p:cTn id="69" dur="500" fill="hold"/>
                                        <p:tgtEl>
                                          <p:spTgt spid="12"/>
                                        </p:tgtEl>
                                        <p:attrNameLst>
                                          <p:attrName>ppt_x</p:attrName>
                                        </p:attrNameLst>
                                      </p:cBhvr>
                                      <p:tavLst>
                                        <p:tav tm="0">
                                          <p:val>
                                            <p:fltVal val="0.5"/>
                                          </p:val>
                                        </p:tav>
                                        <p:tav tm="100000">
                                          <p:val>
                                            <p:strVal val="#ppt_x"/>
                                          </p:val>
                                        </p:tav>
                                      </p:tavLst>
                                    </p:anim>
                                    <p:anim calcmode="lin" valueType="num">
                                      <p:cBhvr>
                                        <p:cTn id="70" dur="500" fill="hold"/>
                                        <p:tgtEl>
                                          <p:spTgt spid="12"/>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right)">
                                      <p:cBhvr>
                                        <p:cTn id="78" dur="500"/>
                                        <p:tgtEl>
                                          <p:spTgt spid="13"/>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wipe(left)">
                                      <p:cBhvr>
                                        <p:cTn id="86" dur="500"/>
                                        <p:tgtEl>
                                          <p:spTgt spid="16"/>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right)">
                                      <p:cBhvr>
                                        <p:cTn id="94" dur="500"/>
                                        <p:tgtEl>
                                          <p:spTgt spid="14"/>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wipe(left)">
                                      <p:cBhvr>
                                        <p:cTn id="102" dur="500"/>
                                        <p:tgtEl>
                                          <p:spTgt spid="17"/>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Effect transition="in" filter="wipe(right)">
                                      <p:cBhvr>
                                        <p:cTn id="110" dur="500"/>
                                        <p:tgtEl>
                                          <p:spTgt spid="15"/>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wipe(left)">
                                      <p:cBhvr>
                                        <p:cTn id="118" dur="500"/>
                                        <p:tgtEl>
                                          <p:spTgt spid="18"/>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
                                        </p:tgtEl>
                                        <p:attrNameLst>
                                          <p:attrName>style.visibility</p:attrName>
                                        </p:attrNameLst>
                                      </p:cBhvr>
                                      <p:to>
                                        <p:strVal val="visible"/>
                                      </p:to>
                                    </p:set>
                                    <p:animEffect transition="in" filter="wipe(down)">
                                      <p:cBhvr>
                                        <p:cTn id="1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16" grpId="0"/>
      <p:bldP spid="17" grpId="0"/>
      <p:bldP spid="18" grpId="0"/>
      <p:bldP spid="26" grpId="0" bldLvl="0" animBg="1"/>
      <p:bldP spid="27" grpId="0" bldLvl="0" animBg="1"/>
      <p:bldP spid="28" grpId="0" bldLvl="0" animBg="1"/>
      <p:bldP spid="29" grpId="0" bldLvl="0" animBg="1"/>
      <p:bldP spid="34" grpId="0" bldLvl="0" animBg="1"/>
      <p:bldP spid="35"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13"/>
          <p:cNvSpPr/>
          <p:nvPr/>
        </p:nvSpPr>
        <p:spPr bwMode="auto">
          <a:xfrm>
            <a:off x="3856655" y="4994533"/>
            <a:ext cx="4479891" cy="574107"/>
          </a:xfrm>
          <a:custGeom>
            <a:avLst/>
            <a:gdLst>
              <a:gd name="T0" fmla="*/ 1888 w 2039"/>
              <a:gd name="T1" fmla="*/ 0 h 262"/>
              <a:gd name="T2" fmla="*/ 2039 w 2039"/>
              <a:gd name="T3" fmla="*/ 262 h 262"/>
              <a:gd name="T4" fmla="*/ 1020 w 2039"/>
              <a:gd name="T5" fmla="*/ 262 h 262"/>
              <a:gd name="T6" fmla="*/ 0 w 2039"/>
              <a:gd name="T7" fmla="*/ 262 h 262"/>
              <a:gd name="T8" fmla="*/ 151 w 2039"/>
              <a:gd name="T9" fmla="*/ 0 h 262"/>
              <a:gd name="T10" fmla="*/ 1888 w 2039"/>
              <a:gd name="T11" fmla="*/ 0 h 262"/>
            </a:gdLst>
            <a:ahLst/>
            <a:cxnLst>
              <a:cxn ang="0">
                <a:pos x="T0" y="T1"/>
              </a:cxn>
              <a:cxn ang="0">
                <a:pos x="T2" y="T3"/>
              </a:cxn>
              <a:cxn ang="0">
                <a:pos x="T4" y="T5"/>
              </a:cxn>
              <a:cxn ang="0">
                <a:pos x="T6" y="T7"/>
              </a:cxn>
              <a:cxn ang="0">
                <a:pos x="T8" y="T9"/>
              </a:cxn>
              <a:cxn ang="0">
                <a:pos x="T10" y="T11"/>
              </a:cxn>
            </a:cxnLst>
            <a:rect l="0" t="0" r="r" b="b"/>
            <a:pathLst>
              <a:path w="2039" h="262">
                <a:moveTo>
                  <a:pt x="1888" y="0"/>
                </a:moveTo>
                <a:lnTo>
                  <a:pt x="2039" y="262"/>
                </a:lnTo>
                <a:lnTo>
                  <a:pt x="1020" y="262"/>
                </a:lnTo>
                <a:lnTo>
                  <a:pt x="0" y="262"/>
                </a:lnTo>
                <a:lnTo>
                  <a:pt x="151" y="0"/>
                </a:lnTo>
                <a:lnTo>
                  <a:pt x="1888" y="0"/>
                </a:lnTo>
                <a:close/>
              </a:path>
            </a:pathLst>
          </a:custGeom>
          <a:solidFill>
            <a:srgbClr val="01206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2" name="Freeform 14"/>
          <p:cNvSpPr/>
          <p:nvPr/>
        </p:nvSpPr>
        <p:spPr bwMode="auto">
          <a:xfrm>
            <a:off x="4336646" y="4166318"/>
            <a:ext cx="3519914" cy="574107"/>
          </a:xfrm>
          <a:custGeom>
            <a:avLst/>
            <a:gdLst>
              <a:gd name="T0" fmla="*/ 1450 w 1601"/>
              <a:gd name="T1" fmla="*/ 0 h 262"/>
              <a:gd name="T2" fmla="*/ 1601 w 1601"/>
              <a:gd name="T3" fmla="*/ 262 h 262"/>
              <a:gd name="T4" fmla="*/ 0 w 1601"/>
              <a:gd name="T5" fmla="*/ 262 h 262"/>
              <a:gd name="T6" fmla="*/ 151 w 1601"/>
              <a:gd name="T7" fmla="*/ 0 h 262"/>
              <a:gd name="T8" fmla="*/ 1450 w 1601"/>
              <a:gd name="T9" fmla="*/ 0 h 262"/>
            </a:gdLst>
            <a:ahLst/>
            <a:cxnLst>
              <a:cxn ang="0">
                <a:pos x="T0" y="T1"/>
              </a:cxn>
              <a:cxn ang="0">
                <a:pos x="T2" y="T3"/>
              </a:cxn>
              <a:cxn ang="0">
                <a:pos x="T4" y="T5"/>
              </a:cxn>
              <a:cxn ang="0">
                <a:pos x="T6" y="T7"/>
              </a:cxn>
              <a:cxn ang="0">
                <a:pos x="T8" y="T9"/>
              </a:cxn>
            </a:cxnLst>
            <a:rect l="0" t="0" r="r" b="b"/>
            <a:pathLst>
              <a:path w="1601" h="262">
                <a:moveTo>
                  <a:pt x="1450" y="0"/>
                </a:moveTo>
                <a:lnTo>
                  <a:pt x="1601" y="262"/>
                </a:lnTo>
                <a:lnTo>
                  <a:pt x="0" y="262"/>
                </a:lnTo>
                <a:lnTo>
                  <a:pt x="151" y="0"/>
                </a:lnTo>
                <a:lnTo>
                  <a:pt x="1450" y="0"/>
                </a:lnTo>
                <a:close/>
              </a:path>
            </a:pathLst>
          </a:custGeom>
          <a:gradFill>
            <a:gsLst>
              <a:gs pos="0">
                <a:srgbClr val="007BD3"/>
              </a:gs>
              <a:gs pos="100000">
                <a:srgbClr val="034373"/>
              </a:gs>
            </a:gsLst>
            <a:lin ang="135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15"/>
          <p:cNvSpPr/>
          <p:nvPr/>
        </p:nvSpPr>
        <p:spPr bwMode="auto">
          <a:xfrm>
            <a:off x="4816632" y="3328695"/>
            <a:ext cx="2559938" cy="574107"/>
          </a:xfrm>
          <a:custGeom>
            <a:avLst/>
            <a:gdLst>
              <a:gd name="T0" fmla="*/ 1011 w 1163"/>
              <a:gd name="T1" fmla="*/ 0 h 261"/>
              <a:gd name="T2" fmla="*/ 1091 w 1163"/>
              <a:gd name="T3" fmla="*/ 138 h 261"/>
              <a:gd name="T4" fmla="*/ 1163 w 1163"/>
              <a:gd name="T5" fmla="*/ 261 h 261"/>
              <a:gd name="T6" fmla="*/ 0 w 1163"/>
              <a:gd name="T7" fmla="*/ 261 h 261"/>
              <a:gd name="T8" fmla="*/ 72 w 1163"/>
              <a:gd name="T9" fmla="*/ 138 h 261"/>
              <a:gd name="T10" fmla="*/ 152 w 1163"/>
              <a:gd name="T11" fmla="*/ 0 h 261"/>
              <a:gd name="T12" fmla="*/ 1011 w 1163"/>
              <a:gd name="T13" fmla="*/ 0 h 261"/>
            </a:gdLst>
            <a:ahLst/>
            <a:cxnLst>
              <a:cxn ang="0">
                <a:pos x="T0" y="T1"/>
              </a:cxn>
              <a:cxn ang="0">
                <a:pos x="T2" y="T3"/>
              </a:cxn>
              <a:cxn ang="0">
                <a:pos x="T4" y="T5"/>
              </a:cxn>
              <a:cxn ang="0">
                <a:pos x="T6" y="T7"/>
              </a:cxn>
              <a:cxn ang="0">
                <a:pos x="T8" y="T9"/>
              </a:cxn>
              <a:cxn ang="0">
                <a:pos x="T10" y="T11"/>
              </a:cxn>
              <a:cxn ang="0">
                <a:pos x="T12" y="T13"/>
              </a:cxn>
            </a:cxnLst>
            <a:rect l="0" t="0" r="r" b="b"/>
            <a:pathLst>
              <a:path w="1163" h="261">
                <a:moveTo>
                  <a:pt x="1011" y="0"/>
                </a:moveTo>
                <a:lnTo>
                  <a:pt x="1091" y="138"/>
                </a:lnTo>
                <a:lnTo>
                  <a:pt x="1163" y="261"/>
                </a:lnTo>
                <a:lnTo>
                  <a:pt x="0" y="261"/>
                </a:lnTo>
                <a:lnTo>
                  <a:pt x="72" y="138"/>
                </a:lnTo>
                <a:lnTo>
                  <a:pt x="152" y="0"/>
                </a:lnTo>
                <a:lnTo>
                  <a:pt x="1011" y="0"/>
                </a:lnTo>
                <a:close/>
              </a:path>
            </a:pathLst>
          </a:custGeom>
          <a:solidFill>
            <a:srgbClr val="01206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
          <p:cNvSpPr/>
          <p:nvPr/>
        </p:nvSpPr>
        <p:spPr bwMode="auto">
          <a:xfrm>
            <a:off x="5306032" y="1700496"/>
            <a:ext cx="1581138" cy="1374084"/>
          </a:xfrm>
          <a:custGeom>
            <a:avLst/>
            <a:gdLst>
              <a:gd name="T0" fmla="*/ 362 w 723"/>
              <a:gd name="T1" fmla="*/ 0 h 627"/>
              <a:gd name="T2" fmla="*/ 723 w 723"/>
              <a:gd name="T3" fmla="*/ 627 h 627"/>
              <a:gd name="T4" fmla="*/ 0 w 723"/>
              <a:gd name="T5" fmla="*/ 627 h 627"/>
              <a:gd name="T6" fmla="*/ 362 w 723"/>
              <a:gd name="T7" fmla="*/ 0 h 627"/>
            </a:gdLst>
            <a:ahLst/>
            <a:cxnLst>
              <a:cxn ang="0">
                <a:pos x="T0" y="T1"/>
              </a:cxn>
              <a:cxn ang="0">
                <a:pos x="T2" y="T3"/>
              </a:cxn>
              <a:cxn ang="0">
                <a:pos x="T4" y="T5"/>
              </a:cxn>
              <a:cxn ang="0">
                <a:pos x="T6" y="T7"/>
              </a:cxn>
            </a:cxnLst>
            <a:rect l="0" t="0" r="r" b="b"/>
            <a:pathLst>
              <a:path w="723" h="627">
                <a:moveTo>
                  <a:pt x="362" y="0"/>
                </a:moveTo>
                <a:lnTo>
                  <a:pt x="723" y="627"/>
                </a:lnTo>
                <a:lnTo>
                  <a:pt x="0" y="627"/>
                </a:lnTo>
                <a:lnTo>
                  <a:pt x="362" y="0"/>
                </a:lnTo>
                <a:close/>
              </a:path>
            </a:pathLst>
          </a:custGeom>
          <a:gradFill>
            <a:gsLst>
              <a:gs pos="0">
                <a:srgbClr val="007BD3"/>
              </a:gs>
              <a:gs pos="100000">
                <a:srgbClr val="034373"/>
              </a:gs>
            </a:gsLst>
            <a:lin ang="13500000" scaled="0"/>
          </a:gra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矩形 7"/>
          <p:cNvSpPr/>
          <p:nvPr/>
        </p:nvSpPr>
        <p:spPr>
          <a:xfrm>
            <a:off x="4525886" y="5055671"/>
            <a:ext cx="3141429" cy="483235"/>
          </a:xfrm>
          <a:prstGeom prst="rect">
            <a:avLst/>
          </a:prstGeom>
        </p:spPr>
        <p:txBody>
          <a:bodyPr wrap="square">
            <a:spAutoFit/>
          </a:bodyPr>
          <a:lstStyle/>
          <a:p>
            <a:pPr algn="ctr"/>
            <a:r>
              <a:rPr lang="zh-CN" altLang="en-US" sz="2400" b="1" dirty="0" smtClean="0">
                <a:solidFill>
                  <a:schemeClr val="bg1"/>
                </a:solidFill>
                <a:latin typeface="微软雅黑" panose="020B0503020204020204" charset="-122"/>
                <a:ea typeface="微软雅黑" panose="020B0503020204020204" charset="-122"/>
              </a:rPr>
              <a:t>单击添加标题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5085125" y="4257518"/>
            <a:ext cx="2022949" cy="417830"/>
          </a:xfrm>
          <a:prstGeom prst="rect">
            <a:avLst/>
          </a:prstGeom>
        </p:spPr>
        <p:txBody>
          <a:bodyPr wrap="square">
            <a:spAutoFit/>
          </a:bodyPr>
          <a:lstStyle/>
          <a:p>
            <a:pPr algn="ctr"/>
            <a:r>
              <a:rPr lang="zh-CN" altLang="en-US" sz="2000" b="1" dirty="0">
                <a:solidFill>
                  <a:schemeClr val="bg1"/>
                </a:solidFill>
                <a:latin typeface="微软雅黑" panose="020B0503020204020204" charset="-122"/>
                <a:ea typeface="微软雅黑" panose="020B0503020204020204" charset="-122"/>
              </a:rPr>
              <a:t>单击添加标题</a:t>
            </a:r>
          </a:p>
        </p:txBody>
      </p:sp>
      <p:sp>
        <p:nvSpPr>
          <p:cNvPr id="10" name="矩形 9"/>
          <p:cNvSpPr/>
          <p:nvPr/>
        </p:nvSpPr>
        <p:spPr>
          <a:xfrm>
            <a:off x="5085125" y="3431015"/>
            <a:ext cx="2022949" cy="352425"/>
          </a:xfrm>
          <a:prstGeom prst="rect">
            <a:avLst/>
          </a:prstGeom>
        </p:spPr>
        <p:txBody>
          <a:bodyPr wrap="square">
            <a:spAutoFit/>
          </a:bodyPr>
          <a:lstStyle/>
          <a:p>
            <a:pPr algn="ctr"/>
            <a:r>
              <a:rPr lang="zh-CN" altLang="en-US" sz="1600" b="1" dirty="0">
                <a:solidFill>
                  <a:schemeClr val="bg1"/>
                </a:solidFill>
                <a:latin typeface="微软雅黑" panose="020B0503020204020204" charset="-122"/>
                <a:ea typeface="微软雅黑" panose="020B0503020204020204" charset="-122"/>
              </a:rPr>
              <a:t>单击添加标题</a:t>
            </a:r>
          </a:p>
        </p:txBody>
      </p:sp>
      <p:sp>
        <p:nvSpPr>
          <p:cNvPr id="11" name="矩形 10"/>
          <p:cNvSpPr/>
          <p:nvPr/>
        </p:nvSpPr>
        <p:spPr>
          <a:xfrm>
            <a:off x="5623231" y="2318026"/>
            <a:ext cx="946736" cy="722630"/>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添加</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标题</a:t>
            </a:r>
            <a:endParaRPr lang="zh-CN" altLang="en-US" sz="2000" b="1" dirty="0">
              <a:solidFill>
                <a:schemeClr val="bg1"/>
              </a:solidFill>
              <a:latin typeface="微软雅黑" panose="020B0503020204020204" charset="-122"/>
              <a:ea typeface="微软雅黑" panose="020B0503020204020204" charset="-122"/>
            </a:endParaRPr>
          </a:p>
        </p:txBody>
      </p:sp>
      <p:sp>
        <p:nvSpPr>
          <p:cNvPr id="12" name="矩形 11"/>
          <p:cNvSpPr/>
          <p:nvPr/>
        </p:nvSpPr>
        <p:spPr>
          <a:xfrm>
            <a:off x="947765" y="3902802"/>
            <a:ext cx="3054265" cy="117284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13" name="矩形 12"/>
          <p:cNvSpPr/>
          <p:nvPr/>
        </p:nvSpPr>
        <p:spPr>
          <a:xfrm>
            <a:off x="947765" y="1937112"/>
            <a:ext cx="3054265" cy="117284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14" name="矩形 13"/>
          <p:cNvSpPr/>
          <p:nvPr/>
        </p:nvSpPr>
        <p:spPr>
          <a:xfrm>
            <a:off x="8336546" y="3902802"/>
            <a:ext cx="3054265" cy="117284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15" name="矩形 14"/>
          <p:cNvSpPr/>
          <p:nvPr/>
        </p:nvSpPr>
        <p:spPr>
          <a:xfrm>
            <a:off x="8336546" y="1937112"/>
            <a:ext cx="3054265" cy="117284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cxnSp>
        <p:nvCxnSpPr>
          <p:cNvPr id="16" name="直接连接符 15"/>
          <p:cNvCxnSpPr/>
          <p:nvPr/>
        </p:nvCxnSpPr>
        <p:spPr>
          <a:xfrm>
            <a:off x="4002030" y="2492070"/>
            <a:ext cx="1530690" cy="0"/>
          </a:xfrm>
          <a:prstGeom prst="lin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4002030" y="4421454"/>
            <a:ext cx="395310" cy="0"/>
          </a:xfrm>
          <a:prstGeom prst="lin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cxnSp>
        <p:nvCxnSpPr>
          <p:cNvPr id="18" name="肘形连接符 17"/>
          <p:cNvCxnSpPr/>
          <p:nvPr/>
        </p:nvCxnSpPr>
        <p:spPr>
          <a:xfrm flipV="1">
            <a:off x="7218087" y="2561876"/>
            <a:ext cx="1118459" cy="1002636"/>
          </a:xfrm>
          <a:prstGeom prst="bentConnector3">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cxnSp>
      <p:grpSp>
        <p:nvGrpSpPr>
          <p:cNvPr id="19" name="组合 18"/>
          <p:cNvGrpSpPr/>
          <p:nvPr/>
        </p:nvGrpSpPr>
        <p:grpSpPr>
          <a:xfrm>
            <a:off x="8201327" y="4484966"/>
            <a:ext cx="169241" cy="749156"/>
            <a:chOff x="8200727" y="4534928"/>
            <a:chExt cx="169241" cy="749156"/>
          </a:xfrm>
        </p:grpSpPr>
        <p:cxnSp>
          <p:nvCxnSpPr>
            <p:cNvPr id="20" name="直接连接符 19"/>
            <p:cNvCxnSpPr/>
            <p:nvPr/>
          </p:nvCxnSpPr>
          <p:spPr>
            <a:xfrm>
              <a:off x="8200727" y="4534928"/>
              <a:ext cx="169241"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flipV="1">
              <a:off x="8200727" y="4535905"/>
              <a:ext cx="0" cy="748179"/>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grpSp>
      <p:sp>
        <p:nvSpPr>
          <p:cNvPr id="3"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22" name="图片 21"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1000"/>
                            </p:stCondLst>
                            <p:childTnLst>
                              <p:par>
                                <p:cTn id="28" presetID="22" presetClass="entr" presetSubtype="4"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childTnLst>
                          </p:cTn>
                        </p:par>
                        <p:par>
                          <p:cTn id="31" fill="hold">
                            <p:stCondLst>
                              <p:cond delay="1500"/>
                            </p:stCondLst>
                            <p:childTnLst>
                              <p:par>
                                <p:cTn id="32" presetID="53" presetClass="entr" presetSubtype="16" fill="hold" grpId="0" nodeType="afterEffect">
                                  <p:stCondLst>
                                    <p:cond delay="0"/>
                                  </p:stCondLst>
                                  <p:iterate type="lt">
                                    <p:tmPct val="10000"/>
                                  </p:iterate>
                                  <p:childTnLst>
                                    <p:set>
                                      <p:cBhvr>
                                        <p:cTn id="33" dur="1" fill="hold">
                                          <p:stCondLst>
                                            <p:cond delay="0"/>
                                          </p:stCondLst>
                                        </p:cTn>
                                        <p:tgtEl>
                                          <p:spTgt spid="14"/>
                                        </p:tgtEl>
                                        <p:attrNameLst>
                                          <p:attrName>style.visibility</p:attrName>
                                        </p:attrNameLst>
                                      </p:cBhvr>
                                      <p:to>
                                        <p:strVal val="visible"/>
                                      </p:to>
                                    </p:set>
                                    <p:anim calcmode="lin" valueType="num">
                                      <p:cBhvr>
                                        <p:cTn id="34" dur="100" fill="hold"/>
                                        <p:tgtEl>
                                          <p:spTgt spid="14"/>
                                        </p:tgtEl>
                                        <p:attrNameLst>
                                          <p:attrName>ppt_w</p:attrName>
                                        </p:attrNameLst>
                                      </p:cBhvr>
                                      <p:tavLst>
                                        <p:tav tm="0">
                                          <p:val>
                                            <p:fltVal val="0"/>
                                          </p:val>
                                        </p:tav>
                                        <p:tav tm="100000">
                                          <p:val>
                                            <p:strVal val="#ppt_w"/>
                                          </p:val>
                                        </p:tav>
                                      </p:tavLst>
                                    </p:anim>
                                    <p:anim calcmode="lin" valueType="num">
                                      <p:cBhvr>
                                        <p:cTn id="35" dur="100" fill="hold"/>
                                        <p:tgtEl>
                                          <p:spTgt spid="14"/>
                                        </p:tgtEl>
                                        <p:attrNameLst>
                                          <p:attrName>ppt_h</p:attrName>
                                        </p:attrNameLst>
                                      </p:cBhvr>
                                      <p:tavLst>
                                        <p:tav tm="0">
                                          <p:val>
                                            <p:fltVal val="0"/>
                                          </p:val>
                                        </p:tav>
                                        <p:tav tm="100000">
                                          <p:val>
                                            <p:strVal val="#ppt_h"/>
                                          </p:val>
                                        </p:tav>
                                      </p:tavLst>
                                    </p:anim>
                                    <p:animEffect transition="in" filter="fade">
                                      <p:cBhvr>
                                        <p:cTn id="36" dur="100"/>
                                        <p:tgtEl>
                                          <p:spTgt spid="14"/>
                                        </p:tgtEl>
                                      </p:cBhvr>
                                    </p:animEffect>
                                  </p:childTnLst>
                                </p:cTn>
                              </p:par>
                            </p:childTnLst>
                          </p:cTn>
                        </p:par>
                        <p:par>
                          <p:cTn id="37" fill="hold">
                            <p:stCondLst>
                              <p:cond delay="2349"/>
                            </p:stCondLst>
                            <p:childTnLst>
                              <p:par>
                                <p:cTn id="38" presetID="53" presetClass="entr" presetSubtype="16"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Effect transition="in" filter="fade">
                                      <p:cBhvr>
                                        <p:cTn id="42" dur="500"/>
                                        <p:tgtEl>
                                          <p:spTgt spid="9"/>
                                        </p:tgtEl>
                                      </p:cBhvr>
                                    </p:animEffect>
                                  </p:childTnLst>
                                </p:cTn>
                              </p:par>
                            </p:childTnLst>
                          </p:cTn>
                        </p:par>
                        <p:par>
                          <p:cTn id="43" fill="hold">
                            <p:stCondLst>
                              <p:cond delay="2849"/>
                            </p:stCondLst>
                            <p:childTnLst>
                              <p:par>
                                <p:cTn id="44" presetID="22" presetClass="entr" presetSubtype="2"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right)">
                                      <p:cBhvr>
                                        <p:cTn id="46" dur="500"/>
                                        <p:tgtEl>
                                          <p:spTgt spid="17"/>
                                        </p:tgtEl>
                                      </p:cBhvr>
                                    </p:animEffect>
                                  </p:childTnLst>
                                </p:cTn>
                              </p:par>
                            </p:childTnLst>
                          </p:cTn>
                        </p:par>
                        <p:par>
                          <p:cTn id="47" fill="hold">
                            <p:stCondLst>
                              <p:cond delay="3349"/>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2"/>
                                        </p:tgtEl>
                                        <p:attrNameLst>
                                          <p:attrName>style.visibility</p:attrName>
                                        </p:attrNameLst>
                                      </p:cBhvr>
                                      <p:to>
                                        <p:strVal val="visible"/>
                                      </p:to>
                                    </p:set>
                                    <p:anim calcmode="lin" valueType="num">
                                      <p:cBhvr>
                                        <p:cTn id="50" dur="100" fill="hold"/>
                                        <p:tgtEl>
                                          <p:spTgt spid="12"/>
                                        </p:tgtEl>
                                        <p:attrNameLst>
                                          <p:attrName>ppt_w</p:attrName>
                                        </p:attrNameLst>
                                      </p:cBhvr>
                                      <p:tavLst>
                                        <p:tav tm="0">
                                          <p:val>
                                            <p:fltVal val="0"/>
                                          </p:val>
                                        </p:tav>
                                        <p:tav tm="100000">
                                          <p:val>
                                            <p:strVal val="#ppt_w"/>
                                          </p:val>
                                        </p:tav>
                                      </p:tavLst>
                                    </p:anim>
                                    <p:anim calcmode="lin" valueType="num">
                                      <p:cBhvr>
                                        <p:cTn id="51" dur="100" fill="hold"/>
                                        <p:tgtEl>
                                          <p:spTgt spid="12"/>
                                        </p:tgtEl>
                                        <p:attrNameLst>
                                          <p:attrName>ppt_h</p:attrName>
                                        </p:attrNameLst>
                                      </p:cBhvr>
                                      <p:tavLst>
                                        <p:tav tm="0">
                                          <p:val>
                                            <p:fltVal val="0"/>
                                          </p:val>
                                        </p:tav>
                                        <p:tav tm="100000">
                                          <p:val>
                                            <p:strVal val="#ppt_h"/>
                                          </p:val>
                                        </p:tav>
                                      </p:tavLst>
                                    </p:anim>
                                    <p:animEffect transition="in" filter="fade">
                                      <p:cBhvr>
                                        <p:cTn id="52" dur="100"/>
                                        <p:tgtEl>
                                          <p:spTgt spid="12"/>
                                        </p:tgtEl>
                                      </p:cBhvr>
                                    </p:animEffect>
                                  </p:childTnLst>
                                </p:cTn>
                              </p:par>
                            </p:childTnLst>
                          </p:cTn>
                        </p:par>
                        <p:par>
                          <p:cTn id="53" fill="hold">
                            <p:stCondLst>
                              <p:cond delay="4199"/>
                            </p:stCondLst>
                            <p:childTnLst>
                              <p:par>
                                <p:cTn id="54" presetID="53" presetClass="entr" presetSubtype="16"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fltVal val="0"/>
                                          </p:val>
                                        </p:tav>
                                        <p:tav tm="100000">
                                          <p:val>
                                            <p:strVal val="#ppt_h"/>
                                          </p:val>
                                        </p:tav>
                                      </p:tavLst>
                                    </p:anim>
                                    <p:animEffect transition="in" filter="fade">
                                      <p:cBhvr>
                                        <p:cTn id="58" dur="500"/>
                                        <p:tgtEl>
                                          <p:spTgt spid="10"/>
                                        </p:tgtEl>
                                      </p:cBhvr>
                                    </p:animEffect>
                                  </p:childTnLst>
                                </p:cTn>
                              </p:par>
                            </p:childTnLst>
                          </p:cTn>
                        </p:par>
                        <p:par>
                          <p:cTn id="59" fill="hold">
                            <p:stCondLst>
                              <p:cond delay="4699"/>
                            </p:stCondLst>
                            <p:childTnLst>
                              <p:par>
                                <p:cTn id="60" presetID="22" presetClass="entr" presetSubtype="8"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5199"/>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15"/>
                                        </p:tgtEl>
                                        <p:attrNameLst>
                                          <p:attrName>style.visibility</p:attrName>
                                        </p:attrNameLst>
                                      </p:cBhvr>
                                      <p:to>
                                        <p:strVal val="visible"/>
                                      </p:to>
                                    </p:set>
                                    <p:anim calcmode="lin" valueType="num">
                                      <p:cBhvr>
                                        <p:cTn id="66" dur="100" fill="hold"/>
                                        <p:tgtEl>
                                          <p:spTgt spid="15"/>
                                        </p:tgtEl>
                                        <p:attrNameLst>
                                          <p:attrName>ppt_w</p:attrName>
                                        </p:attrNameLst>
                                      </p:cBhvr>
                                      <p:tavLst>
                                        <p:tav tm="0">
                                          <p:val>
                                            <p:fltVal val="0"/>
                                          </p:val>
                                        </p:tav>
                                        <p:tav tm="100000">
                                          <p:val>
                                            <p:strVal val="#ppt_w"/>
                                          </p:val>
                                        </p:tav>
                                      </p:tavLst>
                                    </p:anim>
                                    <p:anim calcmode="lin" valueType="num">
                                      <p:cBhvr>
                                        <p:cTn id="67" dur="100" fill="hold"/>
                                        <p:tgtEl>
                                          <p:spTgt spid="15"/>
                                        </p:tgtEl>
                                        <p:attrNameLst>
                                          <p:attrName>ppt_h</p:attrName>
                                        </p:attrNameLst>
                                      </p:cBhvr>
                                      <p:tavLst>
                                        <p:tav tm="0">
                                          <p:val>
                                            <p:fltVal val="0"/>
                                          </p:val>
                                        </p:tav>
                                        <p:tav tm="100000">
                                          <p:val>
                                            <p:strVal val="#ppt_h"/>
                                          </p:val>
                                        </p:tav>
                                      </p:tavLst>
                                    </p:anim>
                                    <p:animEffect transition="in" filter="fade">
                                      <p:cBhvr>
                                        <p:cTn id="68" dur="100"/>
                                        <p:tgtEl>
                                          <p:spTgt spid="15"/>
                                        </p:tgtEl>
                                      </p:cBhvr>
                                    </p:animEffect>
                                  </p:childTnLst>
                                </p:cTn>
                              </p:par>
                            </p:childTnLst>
                          </p:cTn>
                        </p:par>
                        <p:par>
                          <p:cTn id="69" fill="hold">
                            <p:stCondLst>
                              <p:cond delay="6050"/>
                            </p:stCondLst>
                            <p:childTnLst>
                              <p:par>
                                <p:cTn id="70" presetID="53" presetClass="entr" presetSubtype="16"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p:cTn id="72" dur="500" fill="hold"/>
                                        <p:tgtEl>
                                          <p:spTgt spid="11"/>
                                        </p:tgtEl>
                                        <p:attrNameLst>
                                          <p:attrName>ppt_w</p:attrName>
                                        </p:attrNameLst>
                                      </p:cBhvr>
                                      <p:tavLst>
                                        <p:tav tm="0">
                                          <p:val>
                                            <p:fltVal val="0"/>
                                          </p:val>
                                        </p:tav>
                                        <p:tav tm="100000">
                                          <p:val>
                                            <p:strVal val="#ppt_w"/>
                                          </p:val>
                                        </p:tav>
                                      </p:tavLst>
                                    </p:anim>
                                    <p:anim calcmode="lin" valueType="num">
                                      <p:cBhvr>
                                        <p:cTn id="73" dur="500" fill="hold"/>
                                        <p:tgtEl>
                                          <p:spTgt spid="11"/>
                                        </p:tgtEl>
                                        <p:attrNameLst>
                                          <p:attrName>ppt_h</p:attrName>
                                        </p:attrNameLst>
                                      </p:cBhvr>
                                      <p:tavLst>
                                        <p:tav tm="0">
                                          <p:val>
                                            <p:fltVal val="0"/>
                                          </p:val>
                                        </p:tav>
                                        <p:tav tm="100000">
                                          <p:val>
                                            <p:strVal val="#ppt_h"/>
                                          </p:val>
                                        </p:tav>
                                      </p:tavLst>
                                    </p:anim>
                                    <p:animEffect transition="in" filter="fade">
                                      <p:cBhvr>
                                        <p:cTn id="74" dur="500"/>
                                        <p:tgtEl>
                                          <p:spTgt spid="11"/>
                                        </p:tgtEl>
                                      </p:cBhvr>
                                    </p:animEffect>
                                  </p:childTnLst>
                                </p:cTn>
                              </p:par>
                            </p:childTnLst>
                          </p:cTn>
                        </p:par>
                        <p:par>
                          <p:cTn id="75" fill="hold">
                            <p:stCondLst>
                              <p:cond delay="6550"/>
                            </p:stCondLst>
                            <p:childTnLst>
                              <p:par>
                                <p:cTn id="76" presetID="22" presetClass="entr" presetSubtype="2"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right)">
                                      <p:cBhvr>
                                        <p:cTn id="78" dur="500"/>
                                        <p:tgtEl>
                                          <p:spTgt spid="16"/>
                                        </p:tgtEl>
                                      </p:cBhvr>
                                    </p:animEffect>
                                  </p:childTnLst>
                                </p:cTn>
                              </p:par>
                            </p:childTnLst>
                          </p:cTn>
                        </p:par>
                        <p:par>
                          <p:cTn id="79" fill="hold">
                            <p:stCondLst>
                              <p:cond delay="7050"/>
                            </p:stCondLst>
                            <p:childTnLst>
                              <p:par>
                                <p:cTn id="80" presetID="53" presetClass="entr" presetSubtype="16" fill="hold" grpId="0" nodeType="afterEffect">
                                  <p:stCondLst>
                                    <p:cond delay="0"/>
                                  </p:stCondLst>
                                  <p:iterate type="lt">
                                    <p:tmPct val="10000"/>
                                  </p:iterate>
                                  <p:childTnLst>
                                    <p:set>
                                      <p:cBhvr>
                                        <p:cTn id="81" dur="1" fill="hold">
                                          <p:stCondLst>
                                            <p:cond delay="0"/>
                                          </p:stCondLst>
                                        </p:cTn>
                                        <p:tgtEl>
                                          <p:spTgt spid="13"/>
                                        </p:tgtEl>
                                        <p:attrNameLst>
                                          <p:attrName>style.visibility</p:attrName>
                                        </p:attrNameLst>
                                      </p:cBhvr>
                                      <p:to>
                                        <p:strVal val="visible"/>
                                      </p:to>
                                    </p:set>
                                    <p:anim calcmode="lin" valueType="num">
                                      <p:cBhvr>
                                        <p:cTn id="82" dur="100" fill="hold"/>
                                        <p:tgtEl>
                                          <p:spTgt spid="13"/>
                                        </p:tgtEl>
                                        <p:attrNameLst>
                                          <p:attrName>ppt_w</p:attrName>
                                        </p:attrNameLst>
                                      </p:cBhvr>
                                      <p:tavLst>
                                        <p:tav tm="0">
                                          <p:val>
                                            <p:fltVal val="0"/>
                                          </p:val>
                                        </p:tav>
                                        <p:tav tm="100000">
                                          <p:val>
                                            <p:strVal val="#ppt_w"/>
                                          </p:val>
                                        </p:tav>
                                      </p:tavLst>
                                    </p:anim>
                                    <p:anim calcmode="lin" valueType="num">
                                      <p:cBhvr>
                                        <p:cTn id="83" dur="100" fill="hold"/>
                                        <p:tgtEl>
                                          <p:spTgt spid="13"/>
                                        </p:tgtEl>
                                        <p:attrNameLst>
                                          <p:attrName>ppt_h</p:attrName>
                                        </p:attrNameLst>
                                      </p:cBhvr>
                                      <p:tavLst>
                                        <p:tav tm="0">
                                          <p:val>
                                            <p:fltVal val="0"/>
                                          </p:val>
                                        </p:tav>
                                        <p:tav tm="100000">
                                          <p:val>
                                            <p:strVal val="#ppt_h"/>
                                          </p:val>
                                        </p:tav>
                                      </p:tavLst>
                                    </p:anim>
                                    <p:animEffect transition="in" filter="fade">
                                      <p:cBhvr>
                                        <p:cTn id="84" dur="100"/>
                                        <p:tgtEl>
                                          <p:spTgt spid="13"/>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wipe(down)">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bldLvl="0" animBg="1"/>
      <p:bldP spid="6" grpId="0" bldLvl="0" animBg="1"/>
      <p:bldP spid="7" grpId="0" bldLvl="0" animBg="1"/>
      <p:bldP spid="8" grpId="0"/>
      <p:bldP spid="9" grpId="0"/>
      <p:bldP spid="10" grpId="0"/>
      <p:bldP spid="11" grpId="0"/>
      <p:bldP spid="12" grpId="0"/>
      <p:bldP spid="13" grpId="0"/>
      <p:bldP spid="14" grpId="0"/>
      <p:bldP spid="15"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a:spLocks noChangeAspect="1"/>
          </p:cNvSpPr>
          <p:nvPr/>
        </p:nvSpPr>
        <p:spPr>
          <a:xfrm>
            <a:off x="1596600" y="3769723"/>
            <a:ext cx="2880000" cy="172800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a:spLocks noChangeAspect="1"/>
          </p:cNvSpPr>
          <p:nvPr/>
        </p:nvSpPr>
        <p:spPr>
          <a:xfrm>
            <a:off x="4656600" y="3769723"/>
            <a:ext cx="2880000" cy="1728000"/>
          </a:xfrm>
          <a:prstGeom prst="rect">
            <a:avLst/>
          </a:prstGeom>
          <a:gradFill>
            <a:gsLst>
              <a:gs pos="0">
                <a:srgbClr val="007BD3"/>
              </a:gs>
              <a:gs pos="100000">
                <a:srgbClr val="034373"/>
              </a:gs>
            </a:gsLst>
            <a:lin ang="13500000" scaled="0"/>
          </a:gra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a:spLocks noChangeAspect="1"/>
          </p:cNvSpPr>
          <p:nvPr/>
        </p:nvSpPr>
        <p:spPr>
          <a:xfrm>
            <a:off x="7716600" y="3769723"/>
            <a:ext cx="2880000" cy="172800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96600" y="1861723"/>
            <a:ext cx="5940000" cy="1728000"/>
          </a:xfrm>
          <a:prstGeom prst="rect">
            <a:avLst/>
          </a:prstGeom>
          <a:gradFill>
            <a:gsLst>
              <a:gs pos="0">
                <a:srgbClr val="007BD3"/>
              </a:gs>
              <a:gs pos="100000">
                <a:srgbClr val="034373"/>
              </a:gs>
            </a:gsLst>
            <a:lin ang="13500000" scaled="0"/>
          </a:gra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a:spLocks noChangeAspect="1"/>
          </p:cNvSpPr>
          <p:nvPr/>
        </p:nvSpPr>
        <p:spPr>
          <a:xfrm>
            <a:off x="7716600" y="1861723"/>
            <a:ext cx="2880000" cy="1728000"/>
          </a:xfrm>
          <a:prstGeom prst="rect">
            <a:avLst/>
          </a:prstGeom>
          <a:solidFill>
            <a:srgbClr val="01206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5"/>
          <p:cNvSpPr/>
          <p:nvPr/>
        </p:nvSpPr>
        <p:spPr bwMode="auto">
          <a:xfrm rot="2700000">
            <a:off x="9033016" y="3153923"/>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5"/>
          <p:cNvSpPr/>
          <p:nvPr/>
        </p:nvSpPr>
        <p:spPr bwMode="auto">
          <a:xfrm rot="2700000" flipH="1">
            <a:off x="4838977" y="4506471"/>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矩形 10"/>
          <p:cNvSpPr/>
          <p:nvPr/>
        </p:nvSpPr>
        <p:spPr>
          <a:xfrm>
            <a:off x="1850400" y="2572907"/>
            <a:ext cx="3169875" cy="652780"/>
          </a:xfrm>
          <a:prstGeom prst="rect">
            <a:avLst/>
          </a:prstGeom>
        </p:spPr>
        <p:txBody>
          <a:bodyPr wrap="square">
            <a:spAutoFit/>
          </a:bodyPr>
          <a:lstStyle/>
          <a:p>
            <a:r>
              <a:rPr lang="zh-CN" altLang="en-US" sz="1200" dirty="0">
                <a:solidFill>
                  <a:schemeClr val="bg1"/>
                </a:solidFill>
                <a:latin typeface="微软雅黑" panose="020B0503020204020204" charset="-122"/>
                <a:ea typeface="微软雅黑" panose="020B0503020204020204" charset="-122"/>
              </a:rPr>
              <a:t>请先将要替换的图片裁剪成原图片长宽比</a:t>
            </a:r>
            <a:r>
              <a:rPr lang="zh-CN" altLang="en-US" sz="1200" dirty="0" smtClean="0">
                <a:solidFill>
                  <a:schemeClr val="bg1"/>
                </a:solidFill>
                <a:latin typeface="微软雅黑" panose="020B0503020204020204" charset="-122"/>
                <a:ea typeface="微软雅黑" panose="020B0503020204020204" charset="-122"/>
              </a:rPr>
              <a:t>例然后</a:t>
            </a:r>
            <a:r>
              <a:rPr lang="zh-CN" altLang="en-US" sz="1200" dirty="0">
                <a:solidFill>
                  <a:schemeClr val="bg1"/>
                </a:solidFill>
                <a:latin typeface="微软雅黑" panose="020B0503020204020204" charset="-122"/>
                <a:ea typeface="微软雅黑" panose="020B0503020204020204" charset="-122"/>
              </a:rPr>
              <a:t>在原图片上单击右键填充图片，这样替换后图片就不会变形</a:t>
            </a:r>
          </a:p>
        </p:txBody>
      </p:sp>
      <p:sp>
        <p:nvSpPr>
          <p:cNvPr id="12" name="矩形 11"/>
          <p:cNvSpPr/>
          <p:nvPr/>
        </p:nvSpPr>
        <p:spPr>
          <a:xfrm>
            <a:off x="1850400" y="2132380"/>
            <a:ext cx="3169875" cy="417830"/>
          </a:xfrm>
          <a:prstGeom prst="rect">
            <a:avLst/>
          </a:prstGeom>
        </p:spPr>
        <p:txBody>
          <a:bodyPr wrap="square">
            <a:spAutoFit/>
          </a:bodyPr>
          <a:lstStyle/>
          <a:p>
            <a:r>
              <a:rPr lang="zh-CN" altLang="en-US" sz="2000" b="1" dirty="0" smtClean="0">
                <a:solidFill>
                  <a:schemeClr val="bg1"/>
                </a:solidFill>
                <a:latin typeface="微软雅黑" panose="020B0503020204020204" charset="-122"/>
                <a:ea typeface="微软雅黑" panose="020B0503020204020204" charset="-122"/>
              </a:rPr>
              <a:t>单击添加您的标题</a:t>
            </a:r>
            <a:endParaRPr lang="zh-CN" altLang="en-US" sz="2000" b="1" dirty="0">
              <a:solidFill>
                <a:schemeClr val="bg1"/>
              </a:solidFill>
              <a:latin typeface="微软雅黑" panose="020B0503020204020204" charset="-122"/>
              <a:ea typeface="微软雅黑" panose="020B0503020204020204" charset="-122"/>
            </a:endParaRPr>
          </a:p>
        </p:txBody>
      </p:sp>
      <p:sp>
        <p:nvSpPr>
          <p:cNvPr id="13" name="矩形 12"/>
          <p:cNvSpPr/>
          <p:nvPr/>
        </p:nvSpPr>
        <p:spPr>
          <a:xfrm>
            <a:off x="5139647" y="4218222"/>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8014410" y="2179727"/>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3"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15" name="图片 14" descr="f74d0853612882bc01f840cff4d69de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1000"/>
                            </p:stCondLst>
                            <p:childTnLst>
                              <p:par>
                                <p:cTn id="32" presetID="53" presetClass="entr" presetSubtype="16" fill="hold" grpId="0" nodeType="afterEffect">
                                  <p:stCondLst>
                                    <p:cond delay="0"/>
                                  </p:stCondLst>
                                  <p:iterate type="lt">
                                    <p:tmPct val="10000"/>
                                  </p:iterate>
                                  <p:childTnLst>
                                    <p:set>
                                      <p:cBhvr>
                                        <p:cTn id="33" dur="1" fill="hold">
                                          <p:stCondLst>
                                            <p:cond delay="0"/>
                                          </p:stCondLst>
                                        </p:cTn>
                                        <p:tgtEl>
                                          <p:spTgt spid="11"/>
                                        </p:tgtEl>
                                        <p:attrNameLst>
                                          <p:attrName>style.visibility</p:attrName>
                                        </p:attrNameLst>
                                      </p:cBhvr>
                                      <p:to>
                                        <p:strVal val="visible"/>
                                      </p:to>
                                    </p:set>
                                    <p:anim calcmode="lin" valueType="num">
                                      <p:cBhvr>
                                        <p:cTn id="34" dur="250" fill="hold"/>
                                        <p:tgtEl>
                                          <p:spTgt spid="11"/>
                                        </p:tgtEl>
                                        <p:attrNameLst>
                                          <p:attrName>ppt_w</p:attrName>
                                        </p:attrNameLst>
                                      </p:cBhvr>
                                      <p:tavLst>
                                        <p:tav tm="0">
                                          <p:val>
                                            <p:fltVal val="0"/>
                                          </p:val>
                                        </p:tav>
                                        <p:tav tm="100000">
                                          <p:val>
                                            <p:strVal val="#ppt_w"/>
                                          </p:val>
                                        </p:tav>
                                      </p:tavLst>
                                    </p:anim>
                                    <p:anim calcmode="lin" valueType="num">
                                      <p:cBhvr>
                                        <p:cTn id="35" dur="250" fill="hold"/>
                                        <p:tgtEl>
                                          <p:spTgt spid="11"/>
                                        </p:tgtEl>
                                        <p:attrNameLst>
                                          <p:attrName>ppt_h</p:attrName>
                                        </p:attrNameLst>
                                      </p:cBhvr>
                                      <p:tavLst>
                                        <p:tav tm="0">
                                          <p:val>
                                            <p:fltVal val="0"/>
                                          </p:val>
                                        </p:tav>
                                        <p:tav tm="100000">
                                          <p:val>
                                            <p:strVal val="#ppt_h"/>
                                          </p:val>
                                        </p:tav>
                                      </p:tavLst>
                                    </p:anim>
                                    <p:animEffect transition="in" filter="fade">
                                      <p:cBhvr>
                                        <p:cTn id="36" dur="250"/>
                                        <p:tgtEl>
                                          <p:spTgt spid="11"/>
                                        </p:tgtEl>
                                      </p:cBhvr>
                                    </p:animEffect>
                                  </p:childTnLst>
                                </p:cTn>
                              </p:par>
                            </p:childTnLst>
                          </p:cTn>
                        </p:par>
                        <p:par>
                          <p:cTn id="37" fill="hold">
                            <p:stCondLst>
                              <p:cond delay="3199"/>
                            </p:stCondLst>
                            <p:childTnLst>
                              <p:par>
                                <p:cTn id="38" presetID="2" presetClass="entr" presetSubtype="2"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1+#ppt_w/2"/>
                                          </p:val>
                                        </p:tav>
                                        <p:tav tm="100000">
                                          <p:val>
                                            <p:strVal val="#ppt_x"/>
                                          </p:val>
                                        </p:tav>
                                      </p:tavLst>
                                    </p:anim>
                                    <p:anim calcmode="lin" valueType="num">
                                      <p:cBhvr additive="base">
                                        <p:cTn id="41" dur="5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3699"/>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13"/>
                                        </p:tgtEl>
                                        <p:attrNameLst>
                                          <p:attrName>style.visibility</p:attrName>
                                        </p:attrNameLst>
                                      </p:cBhvr>
                                      <p:to>
                                        <p:strVal val="visible"/>
                                      </p:to>
                                    </p:set>
                                    <p:anim calcmode="lin" valueType="num">
                                      <p:cBhvr>
                                        <p:cTn id="45" dur="250" fill="hold"/>
                                        <p:tgtEl>
                                          <p:spTgt spid="13"/>
                                        </p:tgtEl>
                                        <p:attrNameLst>
                                          <p:attrName>ppt_w</p:attrName>
                                        </p:attrNameLst>
                                      </p:cBhvr>
                                      <p:tavLst>
                                        <p:tav tm="0">
                                          <p:val>
                                            <p:fltVal val="0"/>
                                          </p:val>
                                        </p:tav>
                                        <p:tav tm="100000">
                                          <p:val>
                                            <p:strVal val="#ppt_w"/>
                                          </p:val>
                                        </p:tav>
                                      </p:tavLst>
                                    </p:anim>
                                    <p:anim calcmode="lin" valueType="num">
                                      <p:cBhvr>
                                        <p:cTn id="46" dur="250" fill="hold"/>
                                        <p:tgtEl>
                                          <p:spTgt spid="13"/>
                                        </p:tgtEl>
                                        <p:attrNameLst>
                                          <p:attrName>ppt_h</p:attrName>
                                        </p:attrNameLst>
                                      </p:cBhvr>
                                      <p:tavLst>
                                        <p:tav tm="0">
                                          <p:val>
                                            <p:fltVal val="0"/>
                                          </p:val>
                                        </p:tav>
                                        <p:tav tm="100000">
                                          <p:val>
                                            <p:strVal val="#ppt_h"/>
                                          </p:val>
                                        </p:tav>
                                      </p:tavLst>
                                    </p:anim>
                                    <p:animEffect transition="in" filter="fade">
                                      <p:cBhvr>
                                        <p:cTn id="47" dur="250"/>
                                        <p:tgtEl>
                                          <p:spTgt spid="13"/>
                                        </p:tgtEl>
                                      </p:cBhvr>
                                    </p:animEffect>
                                  </p:childTnLst>
                                </p:cTn>
                              </p:par>
                            </p:childTnLst>
                          </p:cTn>
                        </p:par>
                        <p:par>
                          <p:cTn id="48" fill="hold">
                            <p:stCondLst>
                              <p:cond delay="5225"/>
                            </p:stCondLst>
                            <p:childTnLst>
                              <p:par>
                                <p:cTn id="49" presetID="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0-#ppt_h/2"/>
                                          </p:val>
                                        </p:tav>
                                        <p:tav tm="100000">
                                          <p:val>
                                            <p:strVal val="#ppt_y"/>
                                          </p:val>
                                        </p:tav>
                                      </p:tavLst>
                                    </p:anim>
                                  </p:childTnLst>
                                </p:cTn>
                              </p:par>
                            </p:childTnLst>
                          </p:cTn>
                        </p:par>
                        <p:par>
                          <p:cTn id="53" fill="hold">
                            <p:stCondLst>
                              <p:cond delay="5725"/>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14"/>
                                        </p:tgtEl>
                                        <p:attrNameLst>
                                          <p:attrName>style.visibility</p:attrName>
                                        </p:attrNameLst>
                                      </p:cBhvr>
                                      <p:to>
                                        <p:strVal val="visible"/>
                                      </p:to>
                                    </p:set>
                                    <p:anim calcmode="lin" valueType="num">
                                      <p:cBhvr>
                                        <p:cTn id="56" dur="250" fill="hold"/>
                                        <p:tgtEl>
                                          <p:spTgt spid="14"/>
                                        </p:tgtEl>
                                        <p:attrNameLst>
                                          <p:attrName>ppt_w</p:attrName>
                                        </p:attrNameLst>
                                      </p:cBhvr>
                                      <p:tavLst>
                                        <p:tav tm="0">
                                          <p:val>
                                            <p:fltVal val="0"/>
                                          </p:val>
                                        </p:tav>
                                        <p:tav tm="100000">
                                          <p:val>
                                            <p:strVal val="#ppt_w"/>
                                          </p:val>
                                        </p:tav>
                                      </p:tavLst>
                                    </p:anim>
                                    <p:anim calcmode="lin" valueType="num">
                                      <p:cBhvr>
                                        <p:cTn id="57" dur="250" fill="hold"/>
                                        <p:tgtEl>
                                          <p:spTgt spid="14"/>
                                        </p:tgtEl>
                                        <p:attrNameLst>
                                          <p:attrName>ppt_h</p:attrName>
                                        </p:attrNameLst>
                                      </p:cBhvr>
                                      <p:tavLst>
                                        <p:tav tm="0">
                                          <p:val>
                                            <p:fltVal val="0"/>
                                          </p:val>
                                        </p:tav>
                                        <p:tav tm="100000">
                                          <p:val>
                                            <p:strVal val="#ppt_h"/>
                                          </p:val>
                                        </p:tav>
                                      </p:tavLst>
                                    </p:anim>
                                    <p:animEffect transition="in" filter="fade">
                                      <p:cBhvr>
                                        <p:cTn id="58" dur="250"/>
                                        <p:tgtEl>
                                          <p:spTgt spid="14"/>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wipe(down)">
                                      <p:cBhvr>
                                        <p:cTn id="6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bldLvl="0" animBg="1"/>
      <p:bldP spid="6" grpId="0" bldLvl="0" animBg="1"/>
      <p:bldP spid="7" grpId="0" bldLvl="0" animBg="1"/>
      <p:bldP spid="8" grpId="0" bldLvl="0" animBg="1"/>
      <p:bldP spid="9" grpId="0" bldLvl="0" animBg="1"/>
      <p:bldP spid="10" grpId="0" bldLvl="0" animBg="1"/>
      <p:bldP spid="11" grpId="0"/>
      <p:bldP spid="12" grpId="0"/>
      <p:bldP spid="13" grpId="0"/>
      <p:bldP spid="14"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QQ截图20170114220118"/>
          <p:cNvPicPr>
            <a:picLocks noChangeAspect="1"/>
          </p:cNvPicPr>
          <p:nvPr/>
        </p:nvPicPr>
        <p:blipFill>
          <a:blip r:embed="rId5"/>
          <a:stretch>
            <a:fillRect/>
          </a:stretch>
        </p:blipFill>
        <p:spPr>
          <a:xfrm>
            <a:off x="-13970" y="5080"/>
            <a:ext cx="12213590" cy="4060825"/>
          </a:xfrm>
          <a:prstGeom prst="rect">
            <a:avLst/>
          </a:prstGeom>
        </p:spPr>
      </p:pic>
      <p:sp>
        <p:nvSpPr>
          <p:cNvPr id="15" name="PA_标题 1"/>
          <p:cNvSpPr txBox="1"/>
          <p:nvPr>
            <p:custDataLst>
              <p:tags r:id="rId1"/>
            </p:custDataLst>
          </p:nvPr>
        </p:nvSpPr>
        <p:spPr>
          <a:xfrm>
            <a:off x="1074674" y="4372327"/>
            <a:ext cx="10364491" cy="1470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7200" b="1" dirty="0">
                <a:solidFill>
                  <a:srgbClr val="012060"/>
                </a:solidFill>
                <a:effectLst/>
                <a:latin typeface="黑体" panose="02010600030101010101" charset="-122"/>
                <a:ea typeface="黑体" panose="02010600030101010101" charset="-122"/>
              </a:rPr>
              <a:t>感谢聆听！</a:t>
            </a:r>
          </a:p>
        </p:txBody>
      </p:sp>
      <p:sp>
        <p:nvSpPr>
          <p:cNvPr id="16" name="PA_副标题 2"/>
          <p:cNvSpPr txBox="1"/>
          <p:nvPr>
            <p:custDataLst>
              <p:tags r:id="rId2"/>
            </p:custDataLst>
          </p:nvPr>
        </p:nvSpPr>
        <p:spPr>
          <a:xfrm>
            <a:off x="1847186" y="5459419"/>
            <a:ext cx="8535463" cy="38356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b="1" dirty="0" smtClean="0">
                <a:solidFill>
                  <a:schemeClr val="tx1">
                    <a:lumMod val="50000"/>
                    <a:lumOff val="50000"/>
                  </a:schemeClr>
                </a:solidFill>
                <a:effectLst/>
                <a:latin typeface="黑体" panose="02010600030101010101" charset="-122"/>
                <a:ea typeface="黑体" panose="02010600030101010101" charset="-122"/>
              </a:rPr>
              <a:t>适用于新年计划</a:t>
            </a:r>
            <a:r>
              <a:rPr lang="en-US" altLang="zh-CN" sz="1600" b="1" dirty="0" smtClean="0">
                <a:solidFill>
                  <a:schemeClr val="tx1">
                    <a:lumMod val="50000"/>
                    <a:lumOff val="50000"/>
                  </a:schemeClr>
                </a:solidFill>
                <a:effectLst/>
                <a:latin typeface="黑体" panose="02010600030101010101" charset="-122"/>
                <a:ea typeface="黑体" panose="02010600030101010101" charset="-122"/>
              </a:rPr>
              <a:t>/</a:t>
            </a:r>
            <a:r>
              <a:rPr lang="zh-CN" altLang="en-US" sz="1600" b="1" dirty="0" smtClean="0">
                <a:solidFill>
                  <a:schemeClr val="tx1">
                    <a:lumMod val="50000"/>
                    <a:lumOff val="50000"/>
                  </a:schemeClr>
                </a:solidFill>
                <a:effectLst/>
                <a:latin typeface="黑体" panose="02010600030101010101" charset="-122"/>
                <a:ea typeface="黑体" panose="02010600030101010101" charset="-122"/>
              </a:rPr>
              <a:t>工作汇报</a:t>
            </a:r>
            <a:r>
              <a:rPr lang="en-US" altLang="zh-CN" sz="1600" b="1" dirty="0" smtClean="0">
                <a:solidFill>
                  <a:schemeClr val="tx1">
                    <a:lumMod val="50000"/>
                    <a:lumOff val="50000"/>
                  </a:schemeClr>
                </a:solidFill>
                <a:effectLst/>
                <a:latin typeface="黑体" panose="02010600030101010101" charset="-122"/>
                <a:ea typeface="黑体" panose="02010600030101010101" charset="-122"/>
              </a:rPr>
              <a:t>/</a:t>
            </a:r>
            <a:r>
              <a:rPr lang="zh-CN" altLang="en-US" sz="1600" b="1" dirty="0" smtClean="0">
                <a:solidFill>
                  <a:schemeClr val="tx1">
                    <a:lumMod val="50000"/>
                    <a:lumOff val="50000"/>
                  </a:schemeClr>
                </a:solidFill>
                <a:effectLst/>
                <a:latin typeface="黑体" panose="02010600030101010101" charset="-122"/>
                <a:ea typeface="黑体" panose="02010600030101010101" charset="-122"/>
              </a:rPr>
              <a:t>部门培训</a:t>
            </a:r>
            <a:r>
              <a:rPr lang="en-US" altLang="zh-CN" sz="1600" b="1" dirty="0" smtClean="0">
                <a:solidFill>
                  <a:schemeClr val="tx1">
                    <a:lumMod val="50000"/>
                    <a:lumOff val="50000"/>
                  </a:schemeClr>
                </a:solidFill>
                <a:effectLst/>
                <a:latin typeface="黑体" panose="02010600030101010101" charset="-122"/>
                <a:ea typeface="黑体" panose="02010600030101010101" charset="-122"/>
              </a:rPr>
              <a:t>/</a:t>
            </a:r>
            <a:r>
              <a:rPr lang="zh-CN" altLang="en-US" sz="1600" b="1" dirty="0" smtClean="0">
                <a:solidFill>
                  <a:schemeClr val="tx1">
                    <a:lumMod val="50000"/>
                    <a:lumOff val="50000"/>
                  </a:schemeClr>
                </a:solidFill>
                <a:effectLst/>
                <a:latin typeface="黑体" panose="02010600030101010101" charset="-122"/>
                <a:ea typeface="黑体" panose="02010600030101010101" charset="-122"/>
              </a:rPr>
              <a:t>工作总结</a:t>
            </a:r>
            <a:r>
              <a:rPr lang="en-US" altLang="zh-CN" sz="1600" b="1" dirty="0" smtClean="0">
                <a:solidFill>
                  <a:schemeClr val="tx1">
                    <a:lumMod val="50000"/>
                    <a:lumOff val="50000"/>
                  </a:schemeClr>
                </a:solidFill>
                <a:effectLst/>
                <a:latin typeface="黑体" panose="02010600030101010101" charset="-122"/>
                <a:ea typeface="黑体" panose="02010600030101010101" charset="-122"/>
              </a:rPr>
              <a:t>/</a:t>
            </a:r>
            <a:r>
              <a:rPr lang="zh-CN" altLang="en-US" sz="1600" b="1" dirty="0" smtClean="0">
                <a:solidFill>
                  <a:schemeClr val="tx1">
                    <a:lumMod val="50000"/>
                    <a:lumOff val="50000"/>
                  </a:schemeClr>
                </a:solidFill>
                <a:effectLst/>
                <a:latin typeface="黑体" panose="02010600030101010101" charset="-122"/>
                <a:ea typeface="黑体" panose="02010600030101010101" charset="-122"/>
              </a:rPr>
              <a:t>工作计划</a:t>
            </a:r>
          </a:p>
        </p:txBody>
      </p:sp>
      <p:sp>
        <p:nvSpPr>
          <p:cNvPr id="17" name="PA_副标题 2"/>
          <p:cNvSpPr txBox="1"/>
          <p:nvPr>
            <p:custDataLst>
              <p:tags r:id="rId3"/>
            </p:custDataLst>
          </p:nvPr>
        </p:nvSpPr>
        <p:spPr>
          <a:xfrm>
            <a:off x="5232425" y="5814584"/>
            <a:ext cx="1656607" cy="311539"/>
          </a:xfrm>
          <a:prstGeom prst="rect">
            <a:avLst/>
          </a:prstGeom>
          <a:ln>
            <a:solidFill>
              <a:schemeClr val="bg1"/>
            </a:solid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400" b="1" dirty="0">
                <a:solidFill>
                  <a:schemeClr val="tx1">
                    <a:lumMod val="50000"/>
                    <a:lumOff val="50000"/>
                  </a:schemeClr>
                </a:solidFill>
                <a:effectLst/>
                <a:latin typeface="黑体" panose="02010600030101010101" charset="-122"/>
                <a:ea typeface="黑体" panose="02010600030101010101" charset="-122"/>
              </a:rPr>
              <a:t>汇报人：代用名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Effect transition="in" filter="fade">
                                      <p:cBhvr>
                                        <p:cTn id="13" dur="500"/>
                                        <p:tgtEl>
                                          <p:spTgt spid="16">
                                            <p:txEl>
                                              <p:pRg st="0" end="0"/>
                                            </p:txEl>
                                          </p:spTgt>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build="p"/>
      <p:bldP spid="17"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6834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01" y="3214257"/>
            <a:ext cx="12192000" cy="2162113"/>
          </a:xfrm>
          <a:prstGeom prst="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033942" y="3588367"/>
            <a:ext cx="9341527" cy="1015663"/>
          </a:xfrm>
          <a:prstGeom prst="rect">
            <a:avLst/>
          </a:prstGeom>
          <a:noFill/>
        </p:spPr>
        <p:txBody>
          <a:bodyPr wrap="square" rtlCol="0">
            <a:spAutoFit/>
          </a:bodyPr>
          <a:lstStyle/>
          <a:p>
            <a:pPr algn="ctr"/>
            <a:r>
              <a:rPr lang="zh-CN" altLang="en-US" sz="6000" dirty="0" smtClean="0">
                <a:solidFill>
                  <a:schemeClr val="bg1"/>
                </a:solidFill>
                <a:latin typeface="微软雅黑" panose="020B0503020204020204" charset="-122"/>
                <a:ea typeface="微软雅黑" panose="020B0503020204020204" charset="-122"/>
                <a:cs typeface="Aharoni" panose="02010803020104030203" pitchFamily="2" charset="-79"/>
              </a:rPr>
              <a:t>此处添加标</a:t>
            </a:r>
            <a:r>
              <a:rPr lang="zh-CN" altLang="en-US" sz="6000" dirty="0" smtClean="0">
                <a:solidFill>
                  <a:schemeClr val="bg1"/>
                </a:solidFill>
                <a:latin typeface="微软雅黑" panose="020B0503020204020204" charset="-122"/>
                <a:ea typeface="微软雅黑" panose="020B0503020204020204" charset="-122"/>
                <a:cs typeface="Aharoni" panose="02010803020104030203" pitchFamily="2" charset="-79"/>
              </a:rPr>
              <a:t>题文字</a:t>
            </a:r>
            <a:endParaRPr lang="zh-CN" altLang="en-US" sz="6000" dirty="0" smtClean="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 name="椭圆 5"/>
          <p:cNvSpPr/>
          <p:nvPr/>
        </p:nvSpPr>
        <p:spPr>
          <a:xfrm>
            <a:off x="6760785" y="2179564"/>
            <a:ext cx="677952" cy="677952"/>
          </a:xfrm>
          <a:prstGeom prst="ellipse">
            <a:avLst/>
          </a:prstGeom>
          <a:gradFill flip="none" rotWithShape="1">
            <a:gsLst>
              <a:gs pos="0">
                <a:srgbClr val="012D86"/>
              </a:gs>
              <a:gs pos="100000">
                <a:srgbClr val="0E2557"/>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3718899" y="672641"/>
            <a:ext cx="829826" cy="829826"/>
          </a:xfrm>
          <a:prstGeom prst="ellipse">
            <a:avLst/>
          </a:prstGeom>
          <a:gradFill flip="none" rotWithShape="1">
            <a:gsLst>
              <a:gs pos="0">
                <a:srgbClr val="007BD3"/>
              </a:gs>
              <a:gs pos="100000">
                <a:srgbClr val="034373"/>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52633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7744890" y="76679"/>
            <a:ext cx="729411" cy="729411"/>
          </a:xfrm>
          <a:prstGeom prst="ellipse">
            <a:avLst/>
          </a:prstGeom>
          <a:gradFill flip="none" rotWithShape="1">
            <a:gsLst>
              <a:gs pos="0">
                <a:srgbClr val="007BD3"/>
              </a:gs>
              <a:gs pos="100000">
                <a:srgbClr val="034373"/>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38889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72396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4870445" y="-339290"/>
            <a:ext cx="2568292" cy="2568292"/>
          </a:xfrm>
          <a:prstGeom prst="ellipse">
            <a:avLst/>
          </a:prstGeom>
          <a:gradFill flip="none" rotWithShape="1">
            <a:gsLst>
              <a:gs pos="0">
                <a:srgbClr val="012D86"/>
              </a:gs>
              <a:gs pos="100000">
                <a:srgbClr val="0E2557"/>
              </a:gs>
            </a:gsLst>
            <a:lin ang="13500000" scaled="0"/>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633554" y="-176487"/>
            <a:ext cx="1046480" cy="2164080"/>
          </a:xfrm>
          <a:prstGeom prst="rect">
            <a:avLst/>
          </a:prstGeom>
          <a:noFill/>
        </p:spPr>
        <p:txBody>
          <a:bodyPr wrap="none" rtlCol="0">
            <a:spAutoFit/>
          </a:bodyPr>
          <a:lstStyle/>
          <a:p>
            <a:r>
              <a:rPr lang="en-US" sz="13600" dirty="0" smtClean="0">
                <a:solidFill>
                  <a:schemeClr val="bg1"/>
                </a:solidFill>
                <a:latin typeface="黑体" panose="02010600030101010101" charset="-122"/>
                <a:ea typeface="黑体" panose="02010600030101010101" charset="-122"/>
              </a:rPr>
              <a:t>1</a:t>
            </a:r>
          </a:p>
        </p:txBody>
      </p:sp>
      <p:sp>
        <p:nvSpPr>
          <p:cNvPr id="23" name="文本框 22"/>
          <p:cNvSpPr txBox="1"/>
          <p:nvPr/>
        </p:nvSpPr>
        <p:spPr>
          <a:xfrm>
            <a:off x="5287100" y="1629489"/>
            <a:ext cx="1734982" cy="483235"/>
          </a:xfrm>
          <a:prstGeom prst="rect">
            <a:avLst/>
          </a:prstGeom>
          <a:noFill/>
        </p:spPr>
        <p:txBody>
          <a:bodyPr wrap="square" rtlCol="0">
            <a:spAutoFit/>
          </a:bodyPr>
          <a:lstStyle/>
          <a:p>
            <a:pPr algn="ctr"/>
            <a:r>
              <a:rPr lang="en-US" altLang="zh-CN" sz="2400" b="1" dirty="0">
                <a:solidFill>
                  <a:schemeClr val="bg1"/>
                </a:solidFill>
                <a:latin typeface="微软雅黑" panose="020B0503020204020204" charset="-122"/>
                <a:ea typeface="微软雅黑" panose="020B0503020204020204" charset="-122"/>
                <a:cs typeface="Aharoni" panose="02010803020104030203" pitchFamily="2" charset="-79"/>
              </a:rPr>
              <a:t>PART </a:t>
            </a:r>
            <a:r>
              <a:rPr lang="en-US" altLang="zh-CN" sz="2400" b="1" dirty="0" smtClean="0">
                <a:solidFill>
                  <a:schemeClr val="bg1"/>
                </a:solidFill>
                <a:latin typeface="微软雅黑" panose="020B0503020204020204" charset="-122"/>
                <a:ea typeface="微软雅黑" panose="020B0503020204020204" charset="-122"/>
                <a:cs typeface="Aharoni" panose="02010803020104030203" pitchFamily="2" charset="-79"/>
              </a:rPr>
              <a:t>01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p:cTn id="66" dur="500" fill="hold"/>
                                        <p:tgtEl>
                                          <p:spTgt spid="2"/>
                                        </p:tgtEl>
                                        <p:attrNameLst>
                                          <p:attrName>ppt_w</p:attrName>
                                        </p:attrNameLst>
                                      </p:cBhvr>
                                      <p:tavLst>
                                        <p:tav tm="0">
                                          <p:val>
                                            <p:fltVal val="0"/>
                                          </p:val>
                                        </p:tav>
                                        <p:tav tm="100000">
                                          <p:val>
                                            <p:strVal val="#ppt_w"/>
                                          </p:val>
                                        </p:tav>
                                      </p:tavLst>
                                    </p:anim>
                                    <p:anim calcmode="lin" valueType="num">
                                      <p:cBhvr>
                                        <p:cTn id="67" dur="500" fill="hold"/>
                                        <p:tgtEl>
                                          <p:spTgt spid="2"/>
                                        </p:tgtEl>
                                        <p:attrNameLst>
                                          <p:attrName>ppt_h</p:attrName>
                                        </p:attrNameLst>
                                      </p:cBhvr>
                                      <p:tavLst>
                                        <p:tav tm="0">
                                          <p:val>
                                            <p:fltVal val="0"/>
                                          </p:val>
                                        </p:tav>
                                        <p:tav tm="100000">
                                          <p:val>
                                            <p:strVal val="#ppt_h"/>
                                          </p:val>
                                        </p:tav>
                                      </p:tavLst>
                                    </p:anim>
                                    <p:animEffect transition="in" filter="fade">
                                      <p:cBhvr>
                                        <p:cTn id="68" dur="500"/>
                                        <p:tgtEl>
                                          <p:spTgt spid="2"/>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2" grpId="0"/>
      <p:bldP spid="22" grpId="1"/>
      <p:bldP spid="22" grpId="2"/>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21" grpId="0"/>
      <p:bldP spid="21" grpId="1"/>
      <p:bldP spid="21" grpId="2"/>
      <p:bldP spid="23" grpId="0"/>
      <p:bldP spid="23" grpId="1"/>
      <p:bldP spid="23" grpId="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5" name="图片 44"/>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flipH="1">
            <a:off x="91907" y="1188995"/>
            <a:ext cx="4291970" cy="5481349"/>
          </a:xfrm>
          <a:prstGeom prst="rect">
            <a:avLst/>
          </a:prstGeom>
        </p:spPr>
      </p:pic>
      <p:grpSp>
        <p:nvGrpSpPr>
          <p:cNvPr id="46" name="组合 45"/>
          <p:cNvGrpSpPr/>
          <p:nvPr/>
        </p:nvGrpSpPr>
        <p:grpSpPr>
          <a:xfrm>
            <a:off x="4468738" y="1970514"/>
            <a:ext cx="6920011" cy="649410"/>
            <a:chOff x="857249" y="1714500"/>
            <a:chExt cx="5328592" cy="500063"/>
          </a:xfrm>
        </p:grpSpPr>
        <p:sp>
          <p:nvSpPr>
            <p:cNvPr id="47" name="五边形 46"/>
            <p:cNvSpPr/>
            <p:nvPr/>
          </p:nvSpPr>
          <p:spPr>
            <a:xfrm>
              <a:off x="857249" y="1714500"/>
              <a:ext cx="1903856" cy="500063"/>
            </a:xfrm>
            <a:prstGeom prst="homePlate">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97" tIns="34298" rIns="68597" bIns="34298"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48" name="矩形 47"/>
            <p:cNvSpPr/>
            <p:nvPr/>
          </p:nvSpPr>
          <p:spPr>
            <a:xfrm>
              <a:off x="2928567" y="1743076"/>
              <a:ext cx="3257274" cy="413282"/>
            </a:xfrm>
            <a:prstGeom prst="rect">
              <a:avLst/>
            </a:prstGeom>
          </p:spPr>
          <p:txBody>
            <a:bodyPr wrap="square" lIns="68597" tIns="34298" rIns="68597" bIns="34298">
              <a:spAutoFit/>
            </a:bodyPr>
            <a:lstStyle/>
            <a:p>
              <a:pPr>
                <a:spcBef>
                  <a:spcPts val="840"/>
                </a:spcBef>
                <a:spcAft>
                  <a:spcPts val="840"/>
                </a:spcAft>
              </a:pPr>
              <a:r>
                <a:rPr lang="zh-CN" altLang="en-US" sz="10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请在此处输入您的文本，或者复制您的文本粘贴到此处请在此处请在此处输入您的文本，或者复制您的文本粘贴到此处请在此处或者复制您的文本粘贴到此处请在此处</a:t>
              </a:r>
              <a:r>
                <a:rPr lang="zh-CN" altLang="en-US" sz="1000" dirty="0">
                  <a:solidFill>
                    <a:schemeClr val="tx1"/>
                  </a:solidFill>
                  <a:latin typeface="微软雅黑" panose="020B0503020204020204" charset="-122"/>
                  <a:ea typeface="微软雅黑" panose="020B0503020204020204" charset="-122"/>
                </a:rPr>
                <a:t>。</a:t>
              </a:r>
              <a:endParaRPr lang="zh-CN" altLang="en-US" sz="1000" dirty="0" smtClean="0">
                <a:solidFill>
                  <a:schemeClr val="tx1"/>
                </a:solidFill>
                <a:latin typeface="微软雅黑" panose="020B0503020204020204" charset="-122"/>
                <a:ea typeface="微软雅黑" panose="020B0503020204020204" charset="-122"/>
              </a:endParaRPr>
            </a:p>
          </p:txBody>
        </p:sp>
        <p:sp>
          <p:nvSpPr>
            <p:cNvPr id="49" name="矩形 48"/>
            <p:cNvSpPr/>
            <p:nvPr/>
          </p:nvSpPr>
          <p:spPr>
            <a:xfrm>
              <a:off x="1326400" y="1831108"/>
              <a:ext cx="927081" cy="316361"/>
            </a:xfrm>
            <a:prstGeom prst="rect">
              <a:avLst/>
            </a:prstGeom>
          </p:spPr>
          <p:txBody>
            <a:bodyPr wrap="none" lIns="68597" tIns="34298" rIns="68597" bIns="34298">
              <a:spAutoFit/>
            </a:bodyPr>
            <a:lstStyle/>
            <a:p>
              <a:pPr algn="ctr"/>
              <a:r>
                <a:rPr lang="zh-CN" altLang="en-US" dirty="0" smtClean="0">
                  <a:solidFill>
                    <a:schemeClr val="bg1"/>
                  </a:solidFill>
                  <a:latin typeface="微软雅黑" panose="020B0503020204020204" charset="-122"/>
                  <a:ea typeface="微软雅黑" panose="020B0503020204020204" charset="-122"/>
                </a:rPr>
                <a:t>添加标题</a:t>
              </a:r>
            </a:p>
          </p:txBody>
        </p:sp>
      </p:grpSp>
      <p:grpSp>
        <p:nvGrpSpPr>
          <p:cNvPr id="50" name="组合 49"/>
          <p:cNvGrpSpPr/>
          <p:nvPr/>
        </p:nvGrpSpPr>
        <p:grpSpPr>
          <a:xfrm>
            <a:off x="4468738" y="2952646"/>
            <a:ext cx="6920011" cy="649409"/>
            <a:chOff x="857249" y="2481722"/>
            <a:chExt cx="5328592" cy="500063"/>
          </a:xfrm>
        </p:grpSpPr>
        <p:sp>
          <p:nvSpPr>
            <p:cNvPr id="51" name="五边形 50"/>
            <p:cNvSpPr/>
            <p:nvPr/>
          </p:nvSpPr>
          <p:spPr>
            <a:xfrm>
              <a:off x="857249" y="2481722"/>
              <a:ext cx="1903856" cy="500063"/>
            </a:xfrm>
            <a:prstGeom prst="homePlate">
              <a:avLst/>
            </a:prstGeom>
            <a:gradFill>
              <a:gsLst>
                <a:gs pos="0">
                  <a:srgbClr val="007BD3"/>
                </a:gs>
                <a:gs pos="100000">
                  <a:srgbClr val="03437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97" tIns="34298" rIns="68597" bIns="34298"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52" name="矩形 51"/>
            <p:cNvSpPr/>
            <p:nvPr/>
          </p:nvSpPr>
          <p:spPr>
            <a:xfrm>
              <a:off x="2928567" y="2511905"/>
              <a:ext cx="3257274" cy="413283"/>
            </a:xfrm>
            <a:prstGeom prst="rect">
              <a:avLst/>
            </a:prstGeom>
          </p:spPr>
          <p:txBody>
            <a:bodyPr wrap="square" lIns="68597" tIns="34298" rIns="68597" bIns="34298">
              <a:spAutoFit/>
            </a:bodyPr>
            <a:lstStyle/>
            <a:p>
              <a:pPr>
                <a:spcBef>
                  <a:spcPts val="840"/>
                </a:spcBef>
                <a:spcAft>
                  <a:spcPts val="840"/>
                </a:spcAft>
              </a:pPr>
              <a:r>
                <a:rPr lang="zh-CN" altLang="en-US" sz="10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请在此处输入您的文本，或者复制您的文本粘贴到此处请在此处请在此处输入您的文本，或者复制您的文本粘贴到此处请在此处或者复制您的文本粘贴到此处请在此处。</a:t>
              </a:r>
            </a:p>
          </p:txBody>
        </p:sp>
        <p:sp>
          <p:nvSpPr>
            <p:cNvPr id="53" name="矩形 52"/>
            <p:cNvSpPr/>
            <p:nvPr/>
          </p:nvSpPr>
          <p:spPr>
            <a:xfrm>
              <a:off x="1345637" y="2593254"/>
              <a:ext cx="927081" cy="316362"/>
            </a:xfrm>
            <a:prstGeom prst="rect">
              <a:avLst/>
            </a:prstGeom>
          </p:spPr>
          <p:txBody>
            <a:bodyPr wrap="none" lIns="68597" tIns="34298" rIns="68597" bIns="34298">
              <a:spAutoFit/>
            </a:bodyPr>
            <a:lstStyle/>
            <a:p>
              <a:pPr algn="ctr"/>
              <a:r>
                <a:rPr lang="zh-CN" altLang="en-US" dirty="0">
                  <a:solidFill>
                    <a:schemeClr val="bg1"/>
                  </a:solidFill>
                  <a:latin typeface="微软雅黑" panose="020B0503020204020204" charset="-122"/>
                  <a:ea typeface="微软雅黑" panose="020B0503020204020204" charset="-122"/>
                </a:rPr>
                <a:t>添加标题</a:t>
              </a:r>
            </a:p>
          </p:txBody>
        </p:sp>
      </p:grpSp>
      <p:grpSp>
        <p:nvGrpSpPr>
          <p:cNvPr id="54" name="组合 53"/>
          <p:cNvGrpSpPr/>
          <p:nvPr/>
        </p:nvGrpSpPr>
        <p:grpSpPr>
          <a:xfrm>
            <a:off x="4468738" y="3948754"/>
            <a:ext cx="6920011" cy="649410"/>
            <a:chOff x="857249" y="3248944"/>
            <a:chExt cx="5328592" cy="500063"/>
          </a:xfrm>
        </p:grpSpPr>
        <p:sp>
          <p:nvSpPr>
            <p:cNvPr id="55" name="五边形 54"/>
            <p:cNvSpPr/>
            <p:nvPr/>
          </p:nvSpPr>
          <p:spPr>
            <a:xfrm>
              <a:off x="857249" y="3248944"/>
              <a:ext cx="1903856" cy="500063"/>
            </a:xfrm>
            <a:prstGeom prst="homePlate">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97" tIns="34298" rIns="68597" bIns="34298" rtlCol="0" anchor="ctr"/>
            <a:lstStyle/>
            <a:p>
              <a:pPr algn="ctr"/>
              <a:endParaRPr lang="zh-CN" altLang="en-US" b="1" dirty="0">
                <a:solidFill>
                  <a:schemeClr val="bg1"/>
                </a:solidFill>
                <a:latin typeface="微软雅黑" panose="020B0503020204020204" charset="-122"/>
                <a:ea typeface="微软雅黑" panose="020B0503020204020204" charset="-122"/>
              </a:endParaRPr>
            </a:p>
          </p:txBody>
        </p:sp>
        <p:sp>
          <p:nvSpPr>
            <p:cNvPr id="56" name="矩形 55"/>
            <p:cNvSpPr/>
            <p:nvPr/>
          </p:nvSpPr>
          <p:spPr>
            <a:xfrm>
              <a:off x="2928567" y="3280735"/>
              <a:ext cx="3257274" cy="413282"/>
            </a:xfrm>
            <a:prstGeom prst="rect">
              <a:avLst/>
            </a:prstGeom>
          </p:spPr>
          <p:txBody>
            <a:bodyPr wrap="square" lIns="68597" tIns="34298" rIns="68597" bIns="34298">
              <a:spAutoFit/>
            </a:bodyPr>
            <a:lstStyle/>
            <a:p>
              <a:pPr>
                <a:spcBef>
                  <a:spcPts val="840"/>
                </a:spcBef>
                <a:spcAft>
                  <a:spcPts val="840"/>
                </a:spcAft>
              </a:pPr>
              <a:r>
                <a:rPr lang="zh-CN" altLang="en-US" sz="10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请在此处输入您的文本，或者复制您的文本粘贴到此处请在此处请在此处输入您的文本，或者复制您的文本粘贴到此处请在此处或者复制您的文本粘贴到此处请在此处。</a:t>
              </a:r>
            </a:p>
          </p:txBody>
        </p:sp>
        <p:sp>
          <p:nvSpPr>
            <p:cNvPr id="57" name="矩形 56"/>
            <p:cNvSpPr/>
            <p:nvPr/>
          </p:nvSpPr>
          <p:spPr>
            <a:xfrm>
              <a:off x="1345637" y="3360476"/>
              <a:ext cx="927081" cy="316361"/>
            </a:xfrm>
            <a:prstGeom prst="rect">
              <a:avLst/>
            </a:prstGeom>
          </p:spPr>
          <p:txBody>
            <a:bodyPr wrap="none" lIns="68597" tIns="34298" rIns="68597" bIns="34298">
              <a:spAutoFit/>
            </a:bodyPr>
            <a:lstStyle/>
            <a:p>
              <a:pPr algn="ctr"/>
              <a:r>
                <a:rPr lang="zh-CN" altLang="en-US" dirty="0" smtClean="0">
                  <a:solidFill>
                    <a:schemeClr val="bg1"/>
                  </a:solidFill>
                  <a:latin typeface="微软雅黑" panose="020B0503020204020204" charset="-122"/>
                  <a:ea typeface="微软雅黑" panose="020B0503020204020204" charset="-122"/>
                </a:rPr>
                <a:t>添加标题</a:t>
              </a:r>
            </a:p>
          </p:txBody>
        </p:sp>
      </p:grpSp>
      <p:grpSp>
        <p:nvGrpSpPr>
          <p:cNvPr id="58" name="组合 57"/>
          <p:cNvGrpSpPr/>
          <p:nvPr/>
        </p:nvGrpSpPr>
        <p:grpSpPr>
          <a:xfrm>
            <a:off x="4468738" y="4944854"/>
            <a:ext cx="7013524" cy="649409"/>
            <a:chOff x="857249" y="4016166"/>
            <a:chExt cx="5400600" cy="500063"/>
          </a:xfrm>
        </p:grpSpPr>
        <p:sp>
          <p:nvSpPr>
            <p:cNvPr id="59" name="五边形 58"/>
            <p:cNvSpPr/>
            <p:nvPr/>
          </p:nvSpPr>
          <p:spPr>
            <a:xfrm>
              <a:off x="857249" y="4016166"/>
              <a:ext cx="1903856" cy="500063"/>
            </a:xfrm>
            <a:prstGeom prst="homePlate">
              <a:avLst/>
            </a:prstGeom>
            <a:gradFill>
              <a:gsLst>
                <a:gs pos="0">
                  <a:srgbClr val="007BD3"/>
                </a:gs>
                <a:gs pos="100000">
                  <a:srgbClr val="03437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97" tIns="34298" rIns="68597" bIns="34298"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60" name="矩形 59"/>
            <p:cNvSpPr/>
            <p:nvPr/>
          </p:nvSpPr>
          <p:spPr>
            <a:xfrm>
              <a:off x="2928567" y="4049564"/>
              <a:ext cx="3329282" cy="413283"/>
            </a:xfrm>
            <a:prstGeom prst="rect">
              <a:avLst/>
            </a:prstGeom>
          </p:spPr>
          <p:txBody>
            <a:bodyPr wrap="square" lIns="68597" tIns="34298" rIns="68597" bIns="34298">
              <a:spAutoFit/>
            </a:bodyPr>
            <a:lstStyle/>
            <a:p>
              <a:pPr>
                <a:spcBef>
                  <a:spcPts val="840"/>
                </a:spcBef>
                <a:spcAft>
                  <a:spcPts val="840"/>
                </a:spcAft>
              </a:pPr>
              <a:r>
                <a:rPr lang="zh-CN" altLang="en-US" sz="10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请在此处输入您的文本，或者复制您的文本粘贴到此处请在此处请在此处输入您的文本，或者复制您的文本粘贴到此处请在此处或者复制您的文本粘贴到此处请在此处。</a:t>
              </a:r>
            </a:p>
          </p:txBody>
        </p:sp>
        <p:sp>
          <p:nvSpPr>
            <p:cNvPr id="61" name="矩形 60"/>
            <p:cNvSpPr/>
            <p:nvPr/>
          </p:nvSpPr>
          <p:spPr>
            <a:xfrm>
              <a:off x="1345635" y="4127698"/>
              <a:ext cx="927081" cy="316362"/>
            </a:xfrm>
            <a:prstGeom prst="rect">
              <a:avLst/>
            </a:prstGeom>
          </p:spPr>
          <p:txBody>
            <a:bodyPr wrap="none" lIns="68597" tIns="34298" rIns="68597" bIns="34298">
              <a:spAutoFit/>
            </a:bodyPr>
            <a:lstStyle/>
            <a:p>
              <a:pPr algn="ctr"/>
              <a:r>
                <a:rPr lang="zh-CN" altLang="en-US" dirty="0" smtClean="0">
                  <a:solidFill>
                    <a:schemeClr val="bg1"/>
                  </a:solidFill>
                  <a:latin typeface="微软雅黑" panose="020B0503020204020204" charset="-122"/>
                  <a:ea typeface="微软雅黑" panose="020B0503020204020204" charset="-122"/>
                </a:rPr>
                <a:t>添加标题</a:t>
              </a:r>
            </a:p>
          </p:txBody>
        </p:sp>
      </p:grpSp>
      <p:cxnSp>
        <p:nvCxnSpPr>
          <p:cNvPr id="62" name="直接连接符 61"/>
          <p:cNvCxnSpPr/>
          <p:nvPr/>
        </p:nvCxnSpPr>
        <p:spPr>
          <a:xfrm>
            <a:off x="4469876" y="2771935"/>
            <a:ext cx="666872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469876" y="3773881"/>
            <a:ext cx="666872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469876" y="4775827"/>
            <a:ext cx="666872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4" name="图片 3" descr="f74d0853612882bc01f840cff4d69de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1000"/>
                                        <p:tgtEl>
                                          <p:spTgt spid="45"/>
                                        </p:tgtEl>
                                      </p:cBhvr>
                                    </p:animEffect>
                                    <p:anim calcmode="lin" valueType="num">
                                      <p:cBhvr>
                                        <p:cTn id="12" dur="1000" fill="hold"/>
                                        <p:tgtEl>
                                          <p:spTgt spid="45"/>
                                        </p:tgtEl>
                                        <p:attrNameLst>
                                          <p:attrName>ppt_x</p:attrName>
                                        </p:attrNameLst>
                                      </p:cBhvr>
                                      <p:tavLst>
                                        <p:tav tm="0">
                                          <p:val>
                                            <p:strVal val="#ppt_x"/>
                                          </p:val>
                                        </p:tav>
                                        <p:tav tm="100000">
                                          <p:val>
                                            <p:strVal val="#ppt_x"/>
                                          </p:val>
                                        </p:tav>
                                      </p:tavLst>
                                    </p:anim>
                                    <p:anim calcmode="lin" valueType="num">
                                      <p:cBhvr>
                                        <p:cTn id="13" dur="1000" fill="hold"/>
                                        <p:tgtEl>
                                          <p:spTgt spid="45"/>
                                        </p:tgtEl>
                                        <p:attrNameLst>
                                          <p:attrName>ppt_y</p:attrName>
                                        </p:attrNameLst>
                                      </p:cBhvr>
                                      <p:tavLst>
                                        <p:tav tm="0">
                                          <p:val>
                                            <p:strVal val="#ppt_y+.1"/>
                                          </p:val>
                                        </p:tav>
                                        <p:tav tm="100000">
                                          <p:val>
                                            <p:strVal val="#ppt_y"/>
                                          </p:val>
                                        </p:tav>
                                      </p:tavLst>
                                    </p:anim>
                                  </p:childTnLst>
                                </p:cTn>
                              </p:par>
                              <p:par>
                                <p:cTn id="14" presetID="2" presetClass="entr" presetSubtype="2" fill="hold" nodeType="withEffect">
                                  <p:stCondLst>
                                    <p:cond delay="50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500" fill="hold"/>
                                        <p:tgtEl>
                                          <p:spTgt spid="46"/>
                                        </p:tgtEl>
                                        <p:attrNameLst>
                                          <p:attrName>ppt_x</p:attrName>
                                        </p:attrNameLst>
                                      </p:cBhvr>
                                      <p:tavLst>
                                        <p:tav tm="0">
                                          <p:val>
                                            <p:strVal val="1+#ppt_w/2"/>
                                          </p:val>
                                        </p:tav>
                                        <p:tav tm="100000">
                                          <p:val>
                                            <p:strVal val="#ppt_x"/>
                                          </p:val>
                                        </p:tav>
                                      </p:tavLst>
                                    </p:anim>
                                    <p:anim calcmode="lin" valueType="num">
                                      <p:cBhvr additive="base">
                                        <p:cTn id="17" dur="500" fill="hold"/>
                                        <p:tgtEl>
                                          <p:spTgt spid="46"/>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50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1+#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1+#ppt_w/2"/>
                                          </p:val>
                                        </p:tav>
                                        <p:tav tm="100000">
                                          <p:val>
                                            <p:strVal val="#ppt_x"/>
                                          </p:val>
                                        </p:tav>
                                      </p:tavLst>
                                    </p:anim>
                                    <p:anim calcmode="lin" valueType="num">
                                      <p:cBhvr additive="base">
                                        <p:cTn id="25" dur="500" fill="hold"/>
                                        <p:tgtEl>
                                          <p:spTgt spid="54"/>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500"/>
                                  </p:stCondLst>
                                  <p:childTnLst>
                                    <p:set>
                                      <p:cBhvr>
                                        <p:cTn id="27" dur="1" fill="hold">
                                          <p:stCondLst>
                                            <p:cond delay="0"/>
                                          </p:stCondLst>
                                        </p:cTn>
                                        <p:tgtEl>
                                          <p:spTgt spid="58"/>
                                        </p:tgtEl>
                                        <p:attrNameLst>
                                          <p:attrName>style.visibility</p:attrName>
                                        </p:attrNameLst>
                                      </p:cBhvr>
                                      <p:to>
                                        <p:strVal val="visible"/>
                                      </p:to>
                                    </p:set>
                                    <p:anim calcmode="lin" valueType="num">
                                      <p:cBhvr additive="base">
                                        <p:cTn id="28" dur="500" fill="hold"/>
                                        <p:tgtEl>
                                          <p:spTgt spid="58"/>
                                        </p:tgtEl>
                                        <p:attrNameLst>
                                          <p:attrName>ppt_x</p:attrName>
                                        </p:attrNameLst>
                                      </p:cBhvr>
                                      <p:tavLst>
                                        <p:tav tm="0">
                                          <p:val>
                                            <p:strVal val="1+#ppt_w/2"/>
                                          </p:val>
                                        </p:tav>
                                        <p:tav tm="100000">
                                          <p:val>
                                            <p:strVal val="#ppt_x"/>
                                          </p:val>
                                        </p:tav>
                                      </p:tavLst>
                                    </p:anim>
                                    <p:anim calcmode="lin" valueType="num">
                                      <p:cBhvr additive="base">
                                        <p:cTn id="29" dur="500" fill="hold"/>
                                        <p:tgtEl>
                                          <p:spTgt spid="58"/>
                                        </p:tgtEl>
                                        <p:attrNameLst>
                                          <p:attrName>ppt_y</p:attrName>
                                        </p:attrNameLst>
                                      </p:cBhvr>
                                      <p:tavLst>
                                        <p:tav tm="0">
                                          <p:val>
                                            <p:strVal val="#ppt_y"/>
                                          </p:val>
                                        </p:tav>
                                        <p:tav tm="100000">
                                          <p:val>
                                            <p:strVal val="#ppt_y"/>
                                          </p:val>
                                        </p:tav>
                                      </p:tavLst>
                                    </p:anim>
                                  </p:childTnLst>
                                </p:cTn>
                              </p:par>
                              <p:par>
                                <p:cTn id="30" presetID="16" presetClass="entr" presetSubtype="21" fill="hold" nodeType="withEffect">
                                  <p:stCondLst>
                                    <p:cond delay="1000"/>
                                  </p:stCondLst>
                                  <p:childTnLst>
                                    <p:set>
                                      <p:cBhvr>
                                        <p:cTn id="31" dur="1" fill="hold">
                                          <p:stCondLst>
                                            <p:cond delay="0"/>
                                          </p:stCondLst>
                                        </p:cTn>
                                        <p:tgtEl>
                                          <p:spTgt spid="62"/>
                                        </p:tgtEl>
                                        <p:attrNameLst>
                                          <p:attrName>style.visibility</p:attrName>
                                        </p:attrNameLst>
                                      </p:cBhvr>
                                      <p:to>
                                        <p:strVal val="visible"/>
                                      </p:to>
                                    </p:set>
                                    <p:animEffect transition="in" filter="barn(inVertical)">
                                      <p:cBhvr>
                                        <p:cTn id="32" dur="500"/>
                                        <p:tgtEl>
                                          <p:spTgt spid="62"/>
                                        </p:tgtEl>
                                      </p:cBhvr>
                                    </p:animEffect>
                                  </p:childTnLst>
                                </p:cTn>
                              </p:par>
                              <p:par>
                                <p:cTn id="33" presetID="16" presetClass="entr" presetSubtype="21" fill="hold" nodeType="withEffect">
                                  <p:stCondLst>
                                    <p:cond delay="1000"/>
                                  </p:stCondLst>
                                  <p:childTnLst>
                                    <p:set>
                                      <p:cBhvr>
                                        <p:cTn id="34" dur="1" fill="hold">
                                          <p:stCondLst>
                                            <p:cond delay="0"/>
                                          </p:stCondLst>
                                        </p:cTn>
                                        <p:tgtEl>
                                          <p:spTgt spid="63"/>
                                        </p:tgtEl>
                                        <p:attrNameLst>
                                          <p:attrName>style.visibility</p:attrName>
                                        </p:attrNameLst>
                                      </p:cBhvr>
                                      <p:to>
                                        <p:strVal val="visible"/>
                                      </p:to>
                                    </p:set>
                                    <p:animEffect transition="in" filter="barn(inVertical)">
                                      <p:cBhvr>
                                        <p:cTn id="35" dur="500"/>
                                        <p:tgtEl>
                                          <p:spTgt spid="63"/>
                                        </p:tgtEl>
                                      </p:cBhvr>
                                    </p:animEffect>
                                  </p:childTnLst>
                                </p:cTn>
                              </p:par>
                              <p:par>
                                <p:cTn id="36" presetID="16" presetClass="entr" presetSubtype="21" fill="hold" nodeType="withEffect">
                                  <p:stCondLst>
                                    <p:cond delay="1000"/>
                                  </p:stCondLst>
                                  <p:childTnLst>
                                    <p:set>
                                      <p:cBhvr>
                                        <p:cTn id="37" dur="1" fill="hold">
                                          <p:stCondLst>
                                            <p:cond delay="0"/>
                                          </p:stCondLst>
                                        </p:cTn>
                                        <p:tgtEl>
                                          <p:spTgt spid="64"/>
                                        </p:tgtEl>
                                        <p:attrNameLst>
                                          <p:attrName>style.visibility</p:attrName>
                                        </p:attrNameLst>
                                      </p:cBhvr>
                                      <p:to>
                                        <p:strVal val="visible"/>
                                      </p:to>
                                    </p:set>
                                    <p:animEffect transition="in" filter="barn(inVertical)">
                                      <p:cBhvr>
                                        <p:cTn id="3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
        <p:nvSpPr>
          <p:cNvPr id="79" name="TextBox 78"/>
          <p:cNvSpPr txBox="1"/>
          <p:nvPr/>
        </p:nvSpPr>
        <p:spPr>
          <a:xfrm>
            <a:off x="1775178" y="2060658"/>
            <a:ext cx="8706992" cy="514985"/>
          </a:xfrm>
          <a:prstGeom prst="rect">
            <a:avLst/>
          </a:prstGeom>
          <a:noFill/>
        </p:spPr>
        <p:txBody>
          <a:bodyPr wrap="square" lIns="0" tIns="0" rIns="0" bIns="0" rtlCol="0">
            <a:spAutoFit/>
          </a:bodyPr>
          <a:lstStyle/>
          <a:p>
            <a:pPr algn="ctr"/>
            <a:r>
              <a:rPr lang="zh-CN" altLang="en-US" sz="11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80" name="TextBox 79"/>
          <p:cNvSpPr txBox="1"/>
          <p:nvPr/>
        </p:nvSpPr>
        <p:spPr>
          <a:xfrm>
            <a:off x="3863942" y="1700527"/>
            <a:ext cx="4500567" cy="326390"/>
          </a:xfrm>
          <a:prstGeom prst="rect">
            <a:avLst/>
          </a:prstGeom>
          <a:noFill/>
        </p:spPr>
        <p:txBody>
          <a:bodyPr wrap="square" lIns="0" tIns="0" rIns="0" bIns="0" rtlCol="0">
            <a:spAutoFit/>
          </a:bodyPr>
          <a:lstStyle/>
          <a:p>
            <a:pPr lvl="0" algn="ctr">
              <a:spcBef>
                <a:spcPct val="20000"/>
              </a:spcBef>
              <a:defRPr/>
            </a:pPr>
            <a:r>
              <a:rPr sz="2000" b="1" dirty="0" smtClean="0">
                <a:solidFill>
                  <a:srgbClr val="012060"/>
                </a:solidFill>
                <a:latin typeface="微软雅黑" panose="020B0503020204020204" charset="-122"/>
                <a:ea typeface="微软雅黑" panose="020B0503020204020204" charset="-122"/>
              </a:rPr>
              <a:t>单击此处添加标题</a:t>
            </a:r>
          </a:p>
        </p:txBody>
      </p:sp>
      <p:grpSp>
        <p:nvGrpSpPr>
          <p:cNvPr id="81" name="组合 80"/>
          <p:cNvGrpSpPr/>
          <p:nvPr/>
        </p:nvGrpSpPr>
        <p:grpSpPr>
          <a:xfrm>
            <a:off x="1756357" y="2708896"/>
            <a:ext cx="4196349" cy="840614"/>
            <a:chOff x="1361910" y="1894925"/>
            <a:chExt cx="4195280" cy="840400"/>
          </a:xfrm>
        </p:grpSpPr>
        <p:grpSp>
          <p:nvGrpSpPr>
            <p:cNvPr id="82" name="Group 332"/>
            <p:cNvGrpSpPr>
              <a:grpSpLocks noChangeAspect="1"/>
            </p:cNvGrpSpPr>
            <p:nvPr/>
          </p:nvGrpSpPr>
          <p:grpSpPr>
            <a:xfrm>
              <a:off x="1361910" y="2154848"/>
              <a:ext cx="540000" cy="540000"/>
              <a:chOff x="4643438" y="2786064"/>
              <a:chExt cx="288476" cy="288476"/>
            </a:xfrm>
          </p:grpSpPr>
          <p:sp>
            <p:nvSpPr>
              <p:cNvPr id="85" name="Oval 59"/>
              <p:cNvSpPr/>
              <p:nvPr/>
            </p:nvSpPr>
            <p:spPr>
              <a:xfrm>
                <a:off x="4643438" y="2786064"/>
                <a:ext cx="288476" cy="288476"/>
              </a:xfrm>
              <a:prstGeom prst="ellipse">
                <a:avLst/>
              </a:prstGeom>
              <a:solidFill>
                <a:srgbClr val="01206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Agency FB" panose="020B0503020202020204" pitchFamily="34" charset="0"/>
                </a:endParaRPr>
              </a:p>
            </p:txBody>
          </p:sp>
          <p:sp>
            <p:nvSpPr>
              <p:cNvPr id="86"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schemeClr val="tx1"/>
                  </a:solidFill>
                  <a:latin typeface="Agency FB" panose="020B0503020202020204" pitchFamily="34" charset="0"/>
                </a:endParaRPr>
              </a:p>
            </p:txBody>
          </p:sp>
        </p:grpSp>
        <p:sp>
          <p:nvSpPr>
            <p:cNvPr id="83" name="TextBox 82"/>
            <p:cNvSpPr txBox="1"/>
            <p:nvPr/>
          </p:nvSpPr>
          <p:spPr>
            <a:xfrm>
              <a:off x="1956335" y="2260466"/>
              <a:ext cx="3600855" cy="474859"/>
            </a:xfrm>
            <a:prstGeom prst="rect">
              <a:avLst/>
            </a:prstGeom>
            <a:noFill/>
          </p:spPr>
          <p:txBody>
            <a:bodyPr wrap="square" rtlCol="0">
              <a:spAutoFit/>
            </a:bodyPr>
            <a:lstStyle/>
            <a:p>
              <a:pPr>
                <a:lnSpc>
                  <a:spcPct val="120000"/>
                </a:lnSpc>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50" dirty="0">
                  <a:solidFill>
                    <a:schemeClr val="tx1"/>
                  </a:solidFill>
                  <a:latin typeface="微软雅黑" panose="020B0503020204020204" charset="-122"/>
                  <a:ea typeface="微软雅黑" panose="020B0503020204020204" charset="-122"/>
                </a:rPr>
                <a:t>您的容打在这里，或者通过复制您的</a:t>
              </a:r>
              <a:r>
                <a:rPr lang="zh-CN" altLang="en-US" sz="1050" dirty="0" smtClean="0">
                  <a:solidFill>
                    <a:schemeClr val="tx1"/>
                  </a:solidFill>
                  <a:latin typeface="微软雅黑" panose="020B0503020204020204" charset="-122"/>
                  <a:ea typeface="微软雅黑" panose="020B0503020204020204" charset="-122"/>
                </a:rPr>
                <a:t>文本。</a:t>
              </a:r>
            </a:p>
          </p:txBody>
        </p:sp>
        <p:sp>
          <p:nvSpPr>
            <p:cNvPr id="84" name="TextBox 83"/>
            <p:cNvSpPr txBox="1"/>
            <p:nvPr/>
          </p:nvSpPr>
          <p:spPr>
            <a:xfrm>
              <a:off x="1874457" y="1894925"/>
              <a:ext cx="3035275" cy="476129"/>
            </a:xfrm>
            <a:prstGeom prst="rect">
              <a:avLst/>
            </a:prstGeom>
            <a:noFill/>
          </p:spPr>
          <p:txBody>
            <a:bodyPr wrap="square" lIns="182889" tIns="91445" rIns="182889" bIns="91445" rtlCol="0">
              <a:spAutoFit/>
            </a:bodyPr>
            <a:lstStyle/>
            <a:p>
              <a:r>
                <a:rPr lang="zh-CN" altLang="en-US" b="1" dirty="0">
                  <a:solidFill>
                    <a:srgbClr val="012060"/>
                  </a:solidFill>
                  <a:latin typeface="微软雅黑" panose="020B0503020204020204" charset="-122"/>
                  <a:ea typeface="微软雅黑" panose="020B0503020204020204" charset="-122"/>
                  <a:cs typeface="Lato Regular"/>
                </a:rPr>
                <a:t>添加标题内容</a:t>
              </a:r>
            </a:p>
          </p:txBody>
        </p:sp>
      </p:grpSp>
      <p:grpSp>
        <p:nvGrpSpPr>
          <p:cNvPr id="87" name="组合 86"/>
          <p:cNvGrpSpPr/>
          <p:nvPr/>
        </p:nvGrpSpPr>
        <p:grpSpPr>
          <a:xfrm>
            <a:off x="6366043" y="2708896"/>
            <a:ext cx="4196349" cy="840614"/>
            <a:chOff x="1361910" y="1894925"/>
            <a:chExt cx="4195280" cy="840400"/>
          </a:xfrm>
        </p:grpSpPr>
        <p:grpSp>
          <p:nvGrpSpPr>
            <p:cNvPr id="88" name="Group 332"/>
            <p:cNvGrpSpPr>
              <a:grpSpLocks noChangeAspect="1"/>
            </p:cNvGrpSpPr>
            <p:nvPr/>
          </p:nvGrpSpPr>
          <p:grpSpPr>
            <a:xfrm>
              <a:off x="1361910" y="2154848"/>
              <a:ext cx="540000" cy="540000"/>
              <a:chOff x="4643438" y="2786064"/>
              <a:chExt cx="288476" cy="288476"/>
            </a:xfrm>
          </p:grpSpPr>
          <p:sp>
            <p:nvSpPr>
              <p:cNvPr id="91" name="Oval 59"/>
              <p:cNvSpPr/>
              <p:nvPr/>
            </p:nvSpPr>
            <p:spPr>
              <a:xfrm>
                <a:off x="4643438" y="2786064"/>
                <a:ext cx="288476" cy="288476"/>
              </a:xfrm>
              <a:prstGeom prst="ellipse">
                <a:avLst/>
              </a:prstGeom>
              <a:solidFill>
                <a:srgbClr val="01206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Agency FB" panose="020B0503020202020204" pitchFamily="34" charset="0"/>
                </a:endParaRPr>
              </a:p>
            </p:txBody>
          </p:sp>
          <p:sp>
            <p:nvSpPr>
              <p:cNvPr id="92"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schemeClr val="tx1"/>
                  </a:solidFill>
                  <a:latin typeface="Agency FB" panose="020B0503020202020204" pitchFamily="34" charset="0"/>
                </a:endParaRPr>
              </a:p>
            </p:txBody>
          </p:sp>
        </p:grpSp>
        <p:sp>
          <p:nvSpPr>
            <p:cNvPr id="89" name="TextBox 88"/>
            <p:cNvSpPr txBox="1"/>
            <p:nvPr/>
          </p:nvSpPr>
          <p:spPr>
            <a:xfrm>
              <a:off x="1956335" y="2260466"/>
              <a:ext cx="3600855" cy="474859"/>
            </a:xfrm>
            <a:prstGeom prst="rect">
              <a:avLst/>
            </a:prstGeom>
            <a:noFill/>
          </p:spPr>
          <p:txBody>
            <a:bodyPr wrap="square" rtlCol="0">
              <a:spAutoFit/>
            </a:bodyPr>
            <a:lstStyle/>
            <a:p>
              <a:pPr>
                <a:lnSpc>
                  <a:spcPct val="120000"/>
                </a:lnSpc>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50" dirty="0">
                  <a:solidFill>
                    <a:schemeClr val="tx1"/>
                  </a:solidFill>
                  <a:latin typeface="微软雅黑" panose="020B0503020204020204" charset="-122"/>
                  <a:ea typeface="微软雅黑" panose="020B0503020204020204" charset="-122"/>
                </a:rPr>
                <a:t>您的容打在这里，或者通过复制您的</a:t>
              </a:r>
              <a:r>
                <a:rPr lang="zh-CN" altLang="en-US" sz="1050" dirty="0" smtClean="0">
                  <a:solidFill>
                    <a:schemeClr val="tx1"/>
                  </a:solidFill>
                  <a:latin typeface="微软雅黑" panose="020B0503020204020204" charset="-122"/>
                  <a:ea typeface="微软雅黑" panose="020B0503020204020204" charset="-122"/>
                </a:rPr>
                <a:t>文本。</a:t>
              </a:r>
            </a:p>
          </p:txBody>
        </p:sp>
        <p:sp>
          <p:nvSpPr>
            <p:cNvPr id="90" name="TextBox 89"/>
            <p:cNvSpPr txBox="1"/>
            <p:nvPr/>
          </p:nvSpPr>
          <p:spPr>
            <a:xfrm>
              <a:off x="1874457" y="1894925"/>
              <a:ext cx="3035275" cy="476129"/>
            </a:xfrm>
            <a:prstGeom prst="rect">
              <a:avLst/>
            </a:prstGeom>
            <a:noFill/>
          </p:spPr>
          <p:txBody>
            <a:bodyPr wrap="square" lIns="182889" tIns="91445" rIns="182889" bIns="91445" rtlCol="0">
              <a:spAutoFit/>
            </a:bodyPr>
            <a:lstStyle/>
            <a:p>
              <a:r>
                <a:rPr lang="zh-CN" altLang="en-US" b="1" dirty="0">
                  <a:solidFill>
                    <a:srgbClr val="012060"/>
                  </a:solidFill>
                  <a:latin typeface="微软雅黑" panose="020B0503020204020204" charset="-122"/>
                  <a:ea typeface="微软雅黑" panose="020B0503020204020204" charset="-122"/>
                  <a:cs typeface="Lato Regular"/>
                </a:rPr>
                <a:t>添加标题内容</a:t>
              </a:r>
            </a:p>
          </p:txBody>
        </p:sp>
      </p:grpSp>
      <p:grpSp>
        <p:nvGrpSpPr>
          <p:cNvPr id="93" name="组合 92"/>
          <p:cNvGrpSpPr/>
          <p:nvPr/>
        </p:nvGrpSpPr>
        <p:grpSpPr>
          <a:xfrm>
            <a:off x="1775178" y="3680939"/>
            <a:ext cx="4196349" cy="840614"/>
            <a:chOff x="1361910" y="1894925"/>
            <a:chExt cx="4195280" cy="840400"/>
          </a:xfrm>
        </p:grpSpPr>
        <p:grpSp>
          <p:nvGrpSpPr>
            <p:cNvPr id="94" name="Group 332"/>
            <p:cNvGrpSpPr>
              <a:grpSpLocks noChangeAspect="1"/>
            </p:cNvGrpSpPr>
            <p:nvPr/>
          </p:nvGrpSpPr>
          <p:grpSpPr>
            <a:xfrm>
              <a:off x="1361910" y="2154848"/>
              <a:ext cx="540000" cy="540000"/>
              <a:chOff x="4643438" y="2786064"/>
              <a:chExt cx="288476" cy="288476"/>
            </a:xfrm>
          </p:grpSpPr>
          <p:sp>
            <p:nvSpPr>
              <p:cNvPr id="97" name="Oval 59"/>
              <p:cNvSpPr/>
              <p:nvPr/>
            </p:nvSpPr>
            <p:spPr>
              <a:xfrm>
                <a:off x="4643438" y="2786064"/>
                <a:ext cx="288476" cy="288476"/>
              </a:xfrm>
              <a:prstGeom prst="ellipse">
                <a:avLst/>
              </a:prstGeom>
              <a:solidFill>
                <a:srgbClr val="01206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Agency FB" panose="020B0503020202020204" pitchFamily="34" charset="0"/>
                </a:endParaRPr>
              </a:p>
            </p:txBody>
          </p:sp>
          <p:sp>
            <p:nvSpPr>
              <p:cNvPr id="98"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schemeClr val="tx1"/>
                  </a:solidFill>
                  <a:latin typeface="Agency FB" panose="020B0503020202020204" pitchFamily="34" charset="0"/>
                </a:endParaRPr>
              </a:p>
            </p:txBody>
          </p:sp>
        </p:grpSp>
        <p:sp>
          <p:nvSpPr>
            <p:cNvPr id="95" name="TextBox 94"/>
            <p:cNvSpPr txBox="1"/>
            <p:nvPr/>
          </p:nvSpPr>
          <p:spPr>
            <a:xfrm>
              <a:off x="1956335" y="2260466"/>
              <a:ext cx="3600855" cy="474859"/>
            </a:xfrm>
            <a:prstGeom prst="rect">
              <a:avLst/>
            </a:prstGeom>
            <a:noFill/>
          </p:spPr>
          <p:txBody>
            <a:bodyPr wrap="square" rtlCol="0">
              <a:spAutoFit/>
            </a:bodyPr>
            <a:lstStyle/>
            <a:p>
              <a:pPr>
                <a:lnSpc>
                  <a:spcPct val="120000"/>
                </a:lnSpc>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50" dirty="0">
                  <a:solidFill>
                    <a:schemeClr val="tx1"/>
                  </a:solidFill>
                  <a:latin typeface="微软雅黑" panose="020B0503020204020204" charset="-122"/>
                  <a:ea typeface="微软雅黑" panose="020B0503020204020204" charset="-122"/>
                </a:rPr>
                <a:t>您的容打在这里，或者通过复制您的</a:t>
              </a:r>
              <a:r>
                <a:rPr lang="zh-CN" altLang="en-US" sz="1050" dirty="0" smtClean="0">
                  <a:solidFill>
                    <a:schemeClr val="tx1"/>
                  </a:solidFill>
                  <a:latin typeface="微软雅黑" panose="020B0503020204020204" charset="-122"/>
                  <a:ea typeface="微软雅黑" panose="020B0503020204020204" charset="-122"/>
                </a:rPr>
                <a:t>文本。</a:t>
              </a:r>
            </a:p>
          </p:txBody>
        </p:sp>
        <p:sp>
          <p:nvSpPr>
            <p:cNvPr id="96" name="TextBox 95"/>
            <p:cNvSpPr txBox="1"/>
            <p:nvPr/>
          </p:nvSpPr>
          <p:spPr>
            <a:xfrm>
              <a:off x="1874457" y="1894925"/>
              <a:ext cx="3035275" cy="476129"/>
            </a:xfrm>
            <a:prstGeom prst="rect">
              <a:avLst/>
            </a:prstGeom>
            <a:noFill/>
          </p:spPr>
          <p:txBody>
            <a:bodyPr wrap="square" lIns="182889" tIns="91445" rIns="182889" bIns="91445" rtlCol="0">
              <a:spAutoFit/>
            </a:bodyPr>
            <a:lstStyle/>
            <a:p>
              <a:r>
                <a:rPr lang="zh-CN" altLang="en-US" b="1" dirty="0">
                  <a:solidFill>
                    <a:srgbClr val="012060"/>
                  </a:solidFill>
                  <a:latin typeface="微软雅黑" panose="020B0503020204020204" charset="-122"/>
                  <a:ea typeface="微软雅黑" panose="020B0503020204020204" charset="-122"/>
                  <a:cs typeface="Lato Regular"/>
                </a:rPr>
                <a:t>添加标题内容</a:t>
              </a:r>
            </a:p>
          </p:txBody>
        </p:sp>
      </p:grpSp>
      <p:grpSp>
        <p:nvGrpSpPr>
          <p:cNvPr id="99" name="组合 98"/>
          <p:cNvGrpSpPr/>
          <p:nvPr/>
        </p:nvGrpSpPr>
        <p:grpSpPr>
          <a:xfrm>
            <a:off x="6366449" y="3680939"/>
            <a:ext cx="4196349" cy="840614"/>
            <a:chOff x="1361910" y="1894925"/>
            <a:chExt cx="4195280" cy="840400"/>
          </a:xfrm>
        </p:grpSpPr>
        <p:grpSp>
          <p:nvGrpSpPr>
            <p:cNvPr id="100" name="Group 332"/>
            <p:cNvGrpSpPr>
              <a:grpSpLocks noChangeAspect="1"/>
            </p:cNvGrpSpPr>
            <p:nvPr/>
          </p:nvGrpSpPr>
          <p:grpSpPr>
            <a:xfrm>
              <a:off x="1361910" y="2154848"/>
              <a:ext cx="540000" cy="540000"/>
              <a:chOff x="4643438" y="2786064"/>
              <a:chExt cx="288476" cy="288476"/>
            </a:xfrm>
          </p:grpSpPr>
          <p:sp>
            <p:nvSpPr>
              <p:cNvPr id="103" name="Oval 59"/>
              <p:cNvSpPr/>
              <p:nvPr/>
            </p:nvSpPr>
            <p:spPr>
              <a:xfrm>
                <a:off x="4643438" y="2786064"/>
                <a:ext cx="288476" cy="288476"/>
              </a:xfrm>
              <a:prstGeom prst="ellipse">
                <a:avLst/>
              </a:prstGeom>
              <a:solidFill>
                <a:srgbClr val="01206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Agency FB" panose="020B0503020202020204" pitchFamily="34" charset="0"/>
                </a:endParaRPr>
              </a:p>
            </p:txBody>
          </p:sp>
          <p:sp>
            <p:nvSpPr>
              <p:cNvPr id="104"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schemeClr val="tx1"/>
                  </a:solidFill>
                  <a:latin typeface="Agency FB" panose="020B0503020202020204" pitchFamily="34" charset="0"/>
                </a:endParaRPr>
              </a:p>
            </p:txBody>
          </p:sp>
        </p:grpSp>
        <p:sp>
          <p:nvSpPr>
            <p:cNvPr id="101" name="TextBox 100"/>
            <p:cNvSpPr txBox="1"/>
            <p:nvPr/>
          </p:nvSpPr>
          <p:spPr>
            <a:xfrm>
              <a:off x="1956335" y="2260466"/>
              <a:ext cx="3600855" cy="474859"/>
            </a:xfrm>
            <a:prstGeom prst="rect">
              <a:avLst/>
            </a:prstGeom>
            <a:noFill/>
          </p:spPr>
          <p:txBody>
            <a:bodyPr wrap="square" rtlCol="0">
              <a:spAutoFit/>
            </a:bodyPr>
            <a:lstStyle/>
            <a:p>
              <a:pPr>
                <a:lnSpc>
                  <a:spcPct val="120000"/>
                </a:lnSpc>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50" dirty="0">
                  <a:solidFill>
                    <a:schemeClr val="tx1"/>
                  </a:solidFill>
                  <a:latin typeface="微软雅黑" panose="020B0503020204020204" charset="-122"/>
                  <a:ea typeface="微软雅黑" panose="020B0503020204020204" charset="-122"/>
                </a:rPr>
                <a:t>您的容打在这里，或者通过复制您的</a:t>
              </a:r>
              <a:r>
                <a:rPr lang="zh-CN" altLang="en-US" sz="1050" dirty="0" smtClean="0">
                  <a:solidFill>
                    <a:schemeClr val="tx1"/>
                  </a:solidFill>
                  <a:latin typeface="微软雅黑" panose="020B0503020204020204" charset="-122"/>
                  <a:ea typeface="微软雅黑" panose="020B0503020204020204" charset="-122"/>
                </a:rPr>
                <a:t>文本。</a:t>
              </a:r>
            </a:p>
          </p:txBody>
        </p:sp>
        <p:sp>
          <p:nvSpPr>
            <p:cNvPr id="102" name="TextBox 101"/>
            <p:cNvSpPr txBox="1"/>
            <p:nvPr/>
          </p:nvSpPr>
          <p:spPr>
            <a:xfrm>
              <a:off x="1874457" y="1894925"/>
              <a:ext cx="3035275" cy="476129"/>
            </a:xfrm>
            <a:prstGeom prst="rect">
              <a:avLst/>
            </a:prstGeom>
            <a:noFill/>
          </p:spPr>
          <p:txBody>
            <a:bodyPr wrap="square" lIns="182889" tIns="91445" rIns="182889" bIns="91445" rtlCol="0">
              <a:spAutoFit/>
            </a:bodyPr>
            <a:lstStyle/>
            <a:p>
              <a:r>
                <a:rPr lang="zh-CN" altLang="en-US" b="1" dirty="0">
                  <a:solidFill>
                    <a:srgbClr val="012060"/>
                  </a:solidFill>
                  <a:latin typeface="微软雅黑" panose="020B0503020204020204" charset="-122"/>
                  <a:ea typeface="微软雅黑" panose="020B0503020204020204" charset="-122"/>
                  <a:cs typeface="Lato Regular"/>
                </a:rPr>
                <a:t>添加标题内容</a:t>
              </a:r>
            </a:p>
          </p:txBody>
        </p:sp>
      </p:grpSp>
      <p:grpSp>
        <p:nvGrpSpPr>
          <p:cNvPr id="105" name="组合 104"/>
          <p:cNvGrpSpPr/>
          <p:nvPr/>
        </p:nvGrpSpPr>
        <p:grpSpPr>
          <a:xfrm>
            <a:off x="1775178" y="4671457"/>
            <a:ext cx="4196349" cy="840614"/>
            <a:chOff x="1361910" y="1894925"/>
            <a:chExt cx="4195280" cy="840400"/>
          </a:xfrm>
        </p:grpSpPr>
        <p:grpSp>
          <p:nvGrpSpPr>
            <p:cNvPr id="106" name="Group 332"/>
            <p:cNvGrpSpPr>
              <a:grpSpLocks noChangeAspect="1"/>
            </p:cNvGrpSpPr>
            <p:nvPr/>
          </p:nvGrpSpPr>
          <p:grpSpPr>
            <a:xfrm>
              <a:off x="1361910" y="2154848"/>
              <a:ext cx="540000" cy="540000"/>
              <a:chOff x="4643438" y="2786064"/>
              <a:chExt cx="288476" cy="288476"/>
            </a:xfrm>
          </p:grpSpPr>
          <p:sp>
            <p:nvSpPr>
              <p:cNvPr id="109" name="Oval 59"/>
              <p:cNvSpPr/>
              <p:nvPr/>
            </p:nvSpPr>
            <p:spPr>
              <a:xfrm>
                <a:off x="4643438" y="2786064"/>
                <a:ext cx="288476" cy="288476"/>
              </a:xfrm>
              <a:prstGeom prst="ellipse">
                <a:avLst/>
              </a:prstGeom>
              <a:solidFill>
                <a:srgbClr val="01206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Agency FB" panose="020B0503020202020204" pitchFamily="34" charset="0"/>
                </a:endParaRPr>
              </a:p>
            </p:txBody>
          </p:sp>
          <p:sp>
            <p:nvSpPr>
              <p:cNvPr id="110"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schemeClr val="tx1"/>
                  </a:solidFill>
                  <a:latin typeface="Agency FB" panose="020B0503020202020204" pitchFamily="34" charset="0"/>
                </a:endParaRPr>
              </a:p>
            </p:txBody>
          </p:sp>
        </p:grpSp>
        <p:sp>
          <p:nvSpPr>
            <p:cNvPr id="107" name="TextBox 106"/>
            <p:cNvSpPr txBox="1"/>
            <p:nvPr/>
          </p:nvSpPr>
          <p:spPr>
            <a:xfrm>
              <a:off x="1956335" y="2260466"/>
              <a:ext cx="3600855" cy="474859"/>
            </a:xfrm>
            <a:prstGeom prst="rect">
              <a:avLst/>
            </a:prstGeom>
            <a:noFill/>
          </p:spPr>
          <p:txBody>
            <a:bodyPr wrap="square" rtlCol="0">
              <a:spAutoFit/>
            </a:bodyPr>
            <a:lstStyle/>
            <a:p>
              <a:pPr>
                <a:lnSpc>
                  <a:spcPct val="120000"/>
                </a:lnSpc>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50" dirty="0">
                  <a:solidFill>
                    <a:schemeClr val="tx1"/>
                  </a:solidFill>
                  <a:latin typeface="微软雅黑" panose="020B0503020204020204" charset="-122"/>
                  <a:ea typeface="微软雅黑" panose="020B0503020204020204" charset="-122"/>
                </a:rPr>
                <a:t>您的容打在这里，或者通过复制您的</a:t>
              </a:r>
              <a:r>
                <a:rPr lang="zh-CN" altLang="en-US" sz="1050" dirty="0" smtClean="0">
                  <a:solidFill>
                    <a:schemeClr val="tx1"/>
                  </a:solidFill>
                  <a:latin typeface="微软雅黑" panose="020B0503020204020204" charset="-122"/>
                  <a:ea typeface="微软雅黑" panose="020B0503020204020204" charset="-122"/>
                </a:rPr>
                <a:t>文本。</a:t>
              </a:r>
            </a:p>
          </p:txBody>
        </p:sp>
        <p:sp>
          <p:nvSpPr>
            <p:cNvPr id="108" name="TextBox 107"/>
            <p:cNvSpPr txBox="1"/>
            <p:nvPr/>
          </p:nvSpPr>
          <p:spPr>
            <a:xfrm>
              <a:off x="1874457" y="1894925"/>
              <a:ext cx="3035275" cy="476129"/>
            </a:xfrm>
            <a:prstGeom prst="rect">
              <a:avLst/>
            </a:prstGeom>
            <a:noFill/>
          </p:spPr>
          <p:txBody>
            <a:bodyPr wrap="square" lIns="182889" tIns="91445" rIns="182889" bIns="91445" rtlCol="0">
              <a:spAutoFit/>
            </a:bodyPr>
            <a:lstStyle/>
            <a:p>
              <a:r>
                <a:rPr lang="zh-CN" altLang="en-US" b="1" dirty="0">
                  <a:solidFill>
                    <a:srgbClr val="012060"/>
                  </a:solidFill>
                  <a:latin typeface="微软雅黑" panose="020B0503020204020204" charset="-122"/>
                  <a:ea typeface="微软雅黑" panose="020B0503020204020204" charset="-122"/>
                  <a:cs typeface="Lato Regular"/>
                </a:rPr>
                <a:t>添加标题内容</a:t>
              </a:r>
            </a:p>
          </p:txBody>
        </p:sp>
      </p:grpSp>
      <p:grpSp>
        <p:nvGrpSpPr>
          <p:cNvPr id="111" name="组合 110"/>
          <p:cNvGrpSpPr/>
          <p:nvPr/>
        </p:nvGrpSpPr>
        <p:grpSpPr>
          <a:xfrm>
            <a:off x="6384864" y="4671457"/>
            <a:ext cx="4196349" cy="840614"/>
            <a:chOff x="1361910" y="1894925"/>
            <a:chExt cx="4195280" cy="840400"/>
          </a:xfrm>
        </p:grpSpPr>
        <p:grpSp>
          <p:nvGrpSpPr>
            <p:cNvPr id="112" name="Group 332"/>
            <p:cNvGrpSpPr>
              <a:grpSpLocks noChangeAspect="1"/>
            </p:cNvGrpSpPr>
            <p:nvPr/>
          </p:nvGrpSpPr>
          <p:grpSpPr>
            <a:xfrm>
              <a:off x="1361910" y="2154848"/>
              <a:ext cx="540000" cy="540000"/>
              <a:chOff x="4643438" y="2786064"/>
              <a:chExt cx="288476" cy="288476"/>
            </a:xfrm>
          </p:grpSpPr>
          <p:sp>
            <p:nvSpPr>
              <p:cNvPr id="115" name="Oval 59"/>
              <p:cNvSpPr/>
              <p:nvPr/>
            </p:nvSpPr>
            <p:spPr>
              <a:xfrm>
                <a:off x="4643438" y="2786064"/>
                <a:ext cx="288476" cy="288476"/>
              </a:xfrm>
              <a:prstGeom prst="ellipse">
                <a:avLst/>
              </a:prstGeom>
              <a:solidFill>
                <a:srgbClr val="01206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latin typeface="Agency FB" panose="020B0503020202020204" pitchFamily="34" charset="0"/>
                </a:endParaRPr>
              </a:p>
            </p:txBody>
          </p:sp>
          <p:sp>
            <p:nvSpPr>
              <p:cNvPr id="116" name="Freeform 26"/>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63" tIns="45731" rIns="91463" bIns="45731" numCol="1" anchor="t" anchorCtr="0" compatLnSpc="1"/>
              <a:lstStyle/>
              <a:p>
                <a:endParaRPr lang="en-US" sz="1400" dirty="0">
                  <a:solidFill>
                    <a:schemeClr val="tx1"/>
                  </a:solidFill>
                  <a:latin typeface="Agency FB" panose="020B0503020202020204" pitchFamily="34" charset="0"/>
                </a:endParaRPr>
              </a:p>
            </p:txBody>
          </p:sp>
        </p:grpSp>
        <p:sp>
          <p:nvSpPr>
            <p:cNvPr id="113" name="TextBox 112"/>
            <p:cNvSpPr txBox="1"/>
            <p:nvPr/>
          </p:nvSpPr>
          <p:spPr>
            <a:xfrm>
              <a:off x="1956335" y="2260466"/>
              <a:ext cx="3600855" cy="474859"/>
            </a:xfrm>
            <a:prstGeom prst="rect">
              <a:avLst/>
            </a:prstGeom>
            <a:noFill/>
          </p:spPr>
          <p:txBody>
            <a:bodyPr wrap="square" rtlCol="0">
              <a:spAutoFit/>
            </a:bodyPr>
            <a:lstStyle/>
            <a:p>
              <a:pPr>
                <a:lnSpc>
                  <a:spcPct val="120000"/>
                </a:lnSpc>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50" dirty="0">
                  <a:solidFill>
                    <a:schemeClr val="tx1"/>
                  </a:solidFill>
                  <a:latin typeface="微软雅黑" panose="020B0503020204020204" charset="-122"/>
                  <a:ea typeface="微软雅黑" panose="020B0503020204020204" charset="-122"/>
                </a:rPr>
                <a:t>您的容打在这里，或者通过复制您的</a:t>
              </a:r>
              <a:r>
                <a:rPr lang="zh-CN" altLang="en-US" sz="1050" dirty="0" smtClean="0">
                  <a:solidFill>
                    <a:schemeClr val="tx1"/>
                  </a:solidFill>
                  <a:latin typeface="微软雅黑" panose="020B0503020204020204" charset="-122"/>
                  <a:ea typeface="微软雅黑" panose="020B0503020204020204" charset="-122"/>
                </a:rPr>
                <a:t>文本。</a:t>
              </a:r>
            </a:p>
          </p:txBody>
        </p:sp>
        <p:sp>
          <p:nvSpPr>
            <p:cNvPr id="114" name="TextBox 113"/>
            <p:cNvSpPr txBox="1"/>
            <p:nvPr/>
          </p:nvSpPr>
          <p:spPr>
            <a:xfrm>
              <a:off x="1874457" y="1894925"/>
              <a:ext cx="3035275" cy="476129"/>
            </a:xfrm>
            <a:prstGeom prst="rect">
              <a:avLst/>
            </a:prstGeom>
            <a:noFill/>
          </p:spPr>
          <p:txBody>
            <a:bodyPr wrap="square" lIns="182889" tIns="91445" rIns="182889" bIns="91445" rtlCol="0">
              <a:spAutoFit/>
            </a:bodyPr>
            <a:lstStyle/>
            <a:p>
              <a:r>
                <a:rPr lang="zh-CN" altLang="en-US" b="1" dirty="0">
                  <a:solidFill>
                    <a:srgbClr val="012060"/>
                  </a:solidFill>
                  <a:latin typeface="微软雅黑" panose="020B0503020204020204" charset="-122"/>
                  <a:ea typeface="微软雅黑" panose="020B0503020204020204" charset="-122"/>
                  <a:cs typeface="Lato Regular"/>
                </a:rPr>
                <a:t>添加标题内容</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300" fill="hold"/>
                                        <p:tgtEl>
                                          <p:spTgt spid="80"/>
                                        </p:tgtEl>
                                        <p:attrNameLst>
                                          <p:attrName>ppt_x</p:attrName>
                                        </p:attrNameLst>
                                      </p:cBhvr>
                                      <p:tavLst>
                                        <p:tav tm="0">
                                          <p:val>
                                            <p:strVal val="1+#ppt_w/2"/>
                                          </p:val>
                                        </p:tav>
                                        <p:tav tm="100000">
                                          <p:val>
                                            <p:strVal val="#ppt_x"/>
                                          </p:val>
                                        </p:tav>
                                      </p:tavLst>
                                    </p:anim>
                                    <p:anim calcmode="lin" valueType="num">
                                      <p:cBhvr additive="base">
                                        <p:cTn id="12" dur="300" fill="hold"/>
                                        <p:tgtEl>
                                          <p:spTgt spid="8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300" fill="hold"/>
                                        <p:tgtEl>
                                          <p:spTgt spid="79"/>
                                        </p:tgtEl>
                                        <p:attrNameLst>
                                          <p:attrName>ppt_x</p:attrName>
                                        </p:attrNameLst>
                                      </p:cBhvr>
                                      <p:tavLst>
                                        <p:tav tm="0">
                                          <p:val>
                                            <p:strVal val="1+#ppt_w/2"/>
                                          </p:val>
                                        </p:tav>
                                        <p:tav tm="100000">
                                          <p:val>
                                            <p:strVal val="#ppt_x"/>
                                          </p:val>
                                        </p:tav>
                                      </p:tavLst>
                                    </p:anim>
                                    <p:anim calcmode="lin" valueType="num">
                                      <p:cBhvr additive="base">
                                        <p:cTn id="17" dur="300" fill="hold"/>
                                        <p:tgtEl>
                                          <p:spTgt spid="7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81"/>
                                        </p:tgtEl>
                                        <p:attrNameLst>
                                          <p:attrName>style.visibility</p:attrName>
                                        </p:attrNameLst>
                                      </p:cBhvr>
                                      <p:to>
                                        <p:strVal val="visible"/>
                                      </p:to>
                                    </p:set>
                                    <p:animEffect transition="in" filter="fade">
                                      <p:cBhvr>
                                        <p:cTn id="21" dur="750"/>
                                        <p:tgtEl>
                                          <p:spTgt spid="81"/>
                                        </p:tgtEl>
                                      </p:cBhvr>
                                    </p:animEffect>
                                    <p:anim calcmode="lin" valueType="num">
                                      <p:cBhvr>
                                        <p:cTn id="22" dur="750" fill="hold"/>
                                        <p:tgtEl>
                                          <p:spTgt spid="81"/>
                                        </p:tgtEl>
                                        <p:attrNameLst>
                                          <p:attrName>ppt_x</p:attrName>
                                        </p:attrNameLst>
                                      </p:cBhvr>
                                      <p:tavLst>
                                        <p:tav tm="0">
                                          <p:val>
                                            <p:strVal val="#ppt_x"/>
                                          </p:val>
                                        </p:tav>
                                        <p:tav tm="100000">
                                          <p:val>
                                            <p:strVal val="#ppt_x"/>
                                          </p:val>
                                        </p:tav>
                                      </p:tavLst>
                                    </p:anim>
                                    <p:anim calcmode="lin" valueType="num">
                                      <p:cBhvr>
                                        <p:cTn id="23" dur="750" fill="hold"/>
                                        <p:tgtEl>
                                          <p:spTgt spid="81"/>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750"/>
                                        <p:tgtEl>
                                          <p:spTgt spid="87"/>
                                        </p:tgtEl>
                                      </p:cBhvr>
                                    </p:animEffect>
                                    <p:anim calcmode="lin" valueType="num">
                                      <p:cBhvr>
                                        <p:cTn id="28" dur="750" fill="hold"/>
                                        <p:tgtEl>
                                          <p:spTgt spid="87"/>
                                        </p:tgtEl>
                                        <p:attrNameLst>
                                          <p:attrName>ppt_x</p:attrName>
                                        </p:attrNameLst>
                                      </p:cBhvr>
                                      <p:tavLst>
                                        <p:tav tm="0">
                                          <p:val>
                                            <p:strVal val="#ppt_x"/>
                                          </p:val>
                                        </p:tav>
                                        <p:tav tm="100000">
                                          <p:val>
                                            <p:strVal val="#ppt_x"/>
                                          </p:val>
                                        </p:tav>
                                      </p:tavLst>
                                    </p:anim>
                                    <p:anim calcmode="lin" valueType="num">
                                      <p:cBhvr>
                                        <p:cTn id="29" dur="750" fill="hold"/>
                                        <p:tgtEl>
                                          <p:spTgt spid="87"/>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2" presetClass="entr" presetSubtype="0" fill="hold" nodeType="afterEffect">
                                  <p:stCondLst>
                                    <p:cond delay="0"/>
                                  </p:stCondLst>
                                  <p:childTnLst>
                                    <p:set>
                                      <p:cBhvr>
                                        <p:cTn id="32" dur="1" fill="hold">
                                          <p:stCondLst>
                                            <p:cond delay="0"/>
                                          </p:stCondLst>
                                        </p:cTn>
                                        <p:tgtEl>
                                          <p:spTgt spid="93"/>
                                        </p:tgtEl>
                                        <p:attrNameLst>
                                          <p:attrName>style.visibility</p:attrName>
                                        </p:attrNameLst>
                                      </p:cBhvr>
                                      <p:to>
                                        <p:strVal val="visible"/>
                                      </p:to>
                                    </p:set>
                                    <p:animEffect transition="in" filter="fade">
                                      <p:cBhvr>
                                        <p:cTn id="33" dur="750"/>
                                        <p:tgtEl>
                                          <p:spTgt spid="93"/>
                                        </p:tgtEl>
                                      </p:cBhvr>
                                    </p:animEffect>
                                    <p:anim calcmode="lin" valueType="num">
                                      <p:cBhvr>
                                        <p:cTn id="34" dur="750" fill="hold"/>
                                        <p:tgtEl>
                                          <p:spTgt spid="93"/>
                                        </p:tgtEl>
                                        <p:attrNameLst>
                                          <p:attrName>ppt_x</p:attrName>
                                        </p:attrNameLst>
                                      </p:cBhvr>
                                      <p:tavLst>
                                        <p:tav tm="0">
                                          <p:val>
                                            <p:strVal val="#ppt_x"/>
                                          </p:val>
                                        </p:tav>
                                        <p:tav tm="100000">
                                          <p:val>
                                            <p:strVal val="#ppt_x"/>
                                          </p:val>
                                        </p:tav>
                                      </p:tavLst>
                                    </p:anim>
                                    <p:anim calcmode="lin" valueType="num">
                                      <p:cBhvr>
                                        <p:cTn id="35" dur="750" fill="hold"/>
                                        <p:tgtEl>
                                          <p:spTgt spid="93"/>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99"/>
                                        </p:tgtEl>
                                        <p:attrNameLst>
                                          <p:attrName>style.visibility</p:attrName>
                                        </p:attrNameLst>
                                      </p:cBhvr>
                                      <p:to>
                                        <p:strVal val="visible"/>
                                      </p:to>
                                    </p:set>
                                    <p:animEffect transition="in" filter="fade">
                                      <p:cBhvr>
                                        <p:cTn id="39" dur="750"/>
                                        <p:tgtEl>
                                          <p:spTgt spid="99"/>
                                        </p:tgtEl>
                                      </p:cBhvr>
                                    </p:animEffect>
                                    <p:anim calcmode="lin" valueType="num">
                                      <p:cBhvr>
                                        <p:cTn id="40" dur="750" fill="hold"/>
                                        <p:tgtEl>
                                          <p:spTgt spid="99"/>
                                        </p:tgtEl>
                                        <p:attrNameLst>
                                          <p:attrName>ppt_x</p:attrName>
                                        </p:attrNameLst>
                                      </p:cBhvr>
                                      <p:tavLst>
                                        <p:tav tm="0">
                                          <p:val>
                                            <p:strVal val="#ppt_x"/>
                                          </p:val>
                                        </p:tav>
                                        <p:tav tm="100000">
                                          <p:val>
                                            <p:strVal val="#ppt_x"/>
                                          </p:val>
                                        </p:tav>
                                      </p:tavLst>
                                    </p:anim>
                                    <p:anim calcmode="lin" valueType="num">
                                      <p:cBhvr>
                                        <p:cTn id="41" dur="750" fill="hold"/>
                                        <p:tgtEl>
                                          <p:spTgt spid="99"/>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42" presetClass="entr" presetSubtype="0" fill="hold"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fade">
                                      <p:cBhvr>
                                        <p:cTn id="45" dur="750"/>
                                        <p:tgtEl>
                                          <p:spTgt spid="105"/>
                                        </p:tgtEl>
                                      </p:cBhvr>
                                    </p:animEffect>
                                    <p:anim calcmode="lin" valueType="num">
                                      <p:cBhvr>
                                        <p:cTn id="46" dur="750" fill="hold"/>
                                        <p:tgtEl>
                                          <p:spTgt spid="105"/>
                                        </p:tgtEl>
                                        <p:attrNameLst>
                                          <p:attrName>ppt_x</p:attrName>
                                        </p:attrNameLst>
                                      </p:cBhvr>
                                      <p:tavLst>
                                        <p:tav tm="0">
                                          <p:val>
                                            <p:strVal val="#ppt_x"/>
                                          </p:val>
                                        </p:tav>
                                        <p:tav tm="100000">
                                          <p:val>
                                            <p:strVal val="#ppt_x"/>
                                          </p:val>
                                        </p:tav>
                                      </p:tavLst>
                                    </p:anim>
                                    <p:anim calcmode="lin" valueType="num">
                                      <p:cBhvr>
                                        <p:cTn id="47" dur="750" fill="hold"/>
                                        <p:tgtEl>
                                          <p:spTgt spid="105"/>
                                        </p:tgtEl>
                                        <p:attrNameLst>
                                          <p:attrName>ppt_y</p:attrName>
                                        </p:attrNameLst>
                                      </p:cBhvr>
                                      <p:tavLst>
                                        <p:tav tm="0">
                                          <p:val>
                                            <p:strVal val="#ppt_y+.1"/>
                                          </p:val>
                                        </p:tav>
                                        <p:tav tm="100000">
                                          <p:val>
                                            <p:strVal val="#ppt_y"/>
                                          </p:val>
                                        </p:tav>
                                      </p:tavLst>
                                    </p:anim>
                                  </p:childTnLst>
                                </p:cTn>
                              </p:par>
                            </p:childTnLst>
                          </p:cTn>
                        </p:par>
                        <p:par>
                          <p:cTn id="48" fill="hold">
                            <p:stCondLst>
                              <p:cond delay="6500"/>
                            </p:stCondLst>
                            <p:childTnLst>
                              <p:par>
                                <p:cTn id="49" presetID="42" presetClass="entr" presetSubtype="0" fill="hold" nodeType="afterEffect">
                                  <p:stCondLst>
                                    <p:cond delay="0"/>
                                  </p:stCondLst>
                                  <p:childTnLst>
                                    <p:set>
                                      <p:cBhvr>
                                        <p:cTn id="50" dur="1" fill="hold">
                                          <p:stCondLst>
                                            <p:cond delay="0"/>
                                          </p:stCondLst>
                                        </p:cTn>
                                        <p:tgtEl>
                                          <p:spTgt spid="111"/>
                                        </p:tgtEl>
                                        <p:attrNameLst>
                                          <p:attrName>style.visibility</p:attrName>
                                        </p:attrNameLst>
                                      </p:cBhvr>
                                      <p:to>
                                        <p:strVal val="visible"/>
                                      </p:to>
                                    </p:set>
                                    <p:animEffect transition="in" filter="fade">
                                      <p:cBhvr>
                                        <p:cTn id="51" dur="750"/>
                                        <p:tgtEl>
                                          <p:spTgt spid="111"/>
                                        </p:tgtEl>
                                      </p:cBhvr>
                                    </p:animEffect>
                                    <p:anim calcmode="lin" valueType="num">
                                      <p:cBhvr>
                                        <p:cTn id="52" dur="750" fill="hold"/>
                                        <p:tgtEl>
                                          <p:spTgt spid="111"/>
                                        </p:tgtEl>
                                        <p:attrNameLst>
                                          <p:attrName>ppt_x</p:attrName>
                                        </p:attrNameLst>
                                      </p:cBhvr>
                                      <p:tavLst>
                                        <p:tav tm="0">
                                          <p:val>
                                            <p:strVal val="#ppt_x"/>
                                          </p:val>
                                        </p:tav>
                                        <p:tav tm="100000">
                                          <p:val>
                                            <p:strVal val="#ppt_x"/>
                                          </p:val>
                                        </p:tav>
                                      </p:tavLst>
                                    </p:anim>
                                    <p:anim calcmode="lin" valueType="num">
                                      <p:cBhvr>
                                        <p:cTn id="53" dur="750" fill="hold"/>
                                        <p:tgtEl>
                                          <p:spTgt spid="1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9" grpId="0"/>
      <p:bldP spid="8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7" name="Group 38"/>
          <p:cNvGrpSpPr/>
          <p:nvPr/>
        </p:nvGrpSpPr>
        <p:grpSpPr>
          <a:xfrm>
            <a:off x="777425" y="3548217"/>
            <a:ext cx="2649645" cy="827294"/>
            <a:chOff x="1430743" y="1431380"/>
            <a:chExt cx="2076062" cy="648205"/>
          </a:xfrm>
        </p:grpSpPr>
        <p:sp>
          <p:nvSpPr>
            <p:cNvPr id="28" name="TextBox 27"/>
            <p:cNvSpPr txBox="1"/>
            <p:nvPr/>
          </p:nvSpPr>
          <p:spPr>
            <a:xfrm>
              <a:off x="2432123" y="1431380"/>
              <a:ext cx="1074682" cy="229863"/>
            </a:xfrm>
            <a:prstGeom prst="rect">
              <a:avLst/>
            </a:prstGeom>
            <a:noFill/>
          </p:spPr>
          <p:txBody>
            <a:bodyPr wrap="none" lIns="0" tIns="0" rIns="0" bIns="0" rtlCol="0" anchor="ctr">
              <a:spAutoFit/>
            </a:bodyPr>
            <a:lstStyle/>
            <a:p>
              <a:pPr algn="r"/>
              <a:r>
                <a:rPr lang="zh-CN" altLang="en-US" b="1" dirty="0">
                  <a:solidFill>
                    <a:srgbClr val="012060"/>
                  </a:solidFill>
                  <a:latin typeface="微软雅黑" panose="020B0503020204020204" charset="-122"/>
                  <a:ea typeface="微软雅黑" panose="020B0503020204020204" charset="-122"/>
                  <a:cs typeface="Calibri" panose="020F0502020204030204" charset="0"/>
                </a:rPr>
                <a:t>添加标题内容</a:t>
              </a:r>
            </a:p>
          </p:txBody>
        </p:sp>
        <p:sp>
          <p:nvSpPr>
            <p:cNvPr id="29" name="TextBox 28"/>
            <p:cNvSpPr txBox="1"/>
            <p:nvPr/>
          </p:nvSpPr>
          <p:spPr>
            <a:xfrm>
              <a:off x="1430743" y="1649712"/>
              <a:ext cx="2076062" cy="429873"/>
            </a:xfrm>
            <a:prstGeom prst="rect">
              <a:avLst/>
            </a:prstGeom>
            <a:noFill/>
          </p:spPr>
          <p:txBody>
            <a:bodyPr wrap="square" lIns="0" tIns="0" rIns="0" bIns="0" rtlCol="0" anchor="t">
              <a:spAutoFit/>
            </a:bodyPr>
            <a:lstStyle/>
            <a:p>
              <a:pPr algn="r">
                <a:lnSpc>
                  <a:spcPct val="12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00" dirty="0">
                  <a:solidFill>
                    <a:schemeClr val="tx1"/>
                  </a:solidFill>
                  <a:latin typeface="微软雅黑" panose="020B0503020204020204" charset="-122"/>
                  <a:ea typeface="微软雅黑" panose="020B0503020204020204" charset="-122"/>
                </a:rPr>
                <a:t>您的容打在这里，或者</a:t>
              </a:r>
              <a:r>
                <a:rPr lang="zh-CN" altLang="en-US" sz="1000" dirty="0" smtClean="0">
                  <a:solidFill>
                    <a:schemeClr val="tx1"/>
                  </a:solidFill>
                  <a:latin typeface="微软雅黑" panose="020B0503020204020204" charset="-122"/>
                  <a:ea typeface="微软雅黑" panose="020B0503020204020204" charset="-122"/>
                </a:rPr>
                <a:t>通</a:t>
              </a:r>
              <a:r>
                <a:rPr lang="zh-CN" altLang="en-US" sz="1000" dirty="0">
                  <a:solidFill>
                    <a:schemeClr val="tx1"/>
                  </a:solidFill>
                  <a:latin typeface="微软雅黑" panose="020B0503020204020204" charset="-122"/>
                  <a:ea typeface="微软雅黑" panose="020B0503020204020204" charset="-122"/>
                </a:rPr>
                <a:t>这里，或者通过复制</a:t>
              </a:r>
              <a:r>
                <a:rPr lang="zh-CN" altLang="en-US" sz="1000" dirty="0" smtClean="0">
                  <a:solidFill>
                    <a:schemeClr val="tx1"/>
                  </a:solidFill>
                  <a:latin typeface="微软雅黑" panose="020B0503020204020204" charset="-122"/>
                  <a:ea typeface="微软雅黑" panose="020B0503020204020204" charset="-122"/>
                </a:rPr>
                <a:t>过</a:t>
              </a:r>
              <a:r>
                <a:rPr lang="zh-CN" altLang="en-US" sz="1000" dirty="0">
                  <a:solidFill>
                    <a:schemeClr val="tx1"/>
                  </a:solidFill>
                  <a:latin typeface="微软雅黑" panose="020B0503020204020204" charset="-122"/>
                  <a:ea typeface="微软雅黑" panose="020B0503020204020204" charset="-122"/>
                </a:rPr>
                <a:t>复制您的</a:t>
              </a:r>
              <a:r>
                <a:rPr lang="zh-CN" altLang="en-US" sz="1000" dirty="0" smtClean="0">
                  <a:solidFill>
                    <a:schemeClr val="tx1"/>
                  </a:solidFill>
                  <a:latin typeface="微软雅黑" panose="020B0503020204020204" charset="-122"/>
                  <a:ea typeface="微软雅黑" panose="020B0503020204020204" charset="-122"/>
                </a:rPr>
                <a:t>文本</a:t>
              </a:r>
            </a:p>
          </p:txBody>
        </p:sp>
      </p:grpSp>
      <p:sp>
        <p:nvSpPr>
          <p:cNvPr id="30" name="Rectangular Callout 28"/>
          <p:cNvSpPr>
            <a:spLocks noChangeAspect="1"/>
          </p:cNvSpPr>
          <p:nvPr/>
        </p:nvSpPr>
        <p:spPr>
          <a:xfrm flipH="1">
            <a:off x="3518634" y="3659395"/>
            <a:ext cx="739017" cy="717859"/>
          </a:xfrm>
          <a:prstGeom prst="wedgeRectCallou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smtClean="0">
                <a:solidFill>
                  <a:schemeClr val="bg1"/>
                </a:solidFill>
                <a:latin typeface="微软雅黑" panose="020B0503020204020204" charset="-122"/>
                <a:ea typeface="微软雅黑" panose="020B0503020204020204" charset="-122"/>
              </a:rPr>
              <a:t>01</a:t>
            </a:r>
            <a:endParaRPr lang="en-US" sz="2000" b="1" dirty="0" smtClean="0">
              <a:solidFill>
                <a:schemeClr val="bg1"/>
              </a:solidFill>
              <a:latin typeface="微软雅黑" panose="020B0503020204020204" charset="-122"/>
              <a:ea typeface="微软雅黑" panose="020B0503020204020204" charset="-122"/>
            </a:endParaRPr>
          </a:p>
        </p:txBody>
      </p:sp>
      <p:sp>
        <p:nvSpPr>
          <p:cNvPr id="31" name="Rectangular Callout 32"/>
          <p:cNvSpPr>
            <a:spLocks noChangeAspect="1"/>
          </p:cNvSpPr>
          <p:nvPr/>
        </p:nvSpPr>
        <p:spPr>
          <a:xfrm flipH="1">
            <a:off x="3518634" y="4727168"/>
            <a:ext cx="739017" cy="717861"/>
          </a:xfrm>
          <a:prstGeom prst="wedgeRectCallou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latin typeface="微软雅黑" panose="020B0503020204020204" charset="-122"/>
                <a:ea typeface="微软雅黑" panose="020B0503020204020204" charset="-122"/>
              </a:rPr>
              <a:t>03</a:t>
            </a:r>
            <a:endParaRPr lang="en-US" sz="2000" dirty="0">
              <a:latin typeface="微软雅黑" panose="020B0503020204020204" charset="-122"/>
              <a:ea typeface="微软雅黑" panose="020B0503020204020204" charset="-122"/>
            </a:endParaRPr>
          </a:p>
        </p:txBody>
      </p:sp>
      <p:sp>
        <p:nvSpPr>
          <p:cNvPr id="32" name="Rectangular Callout 36"/>
          <p:cNvSpPr>
            <a:spLocks noChangeAspect="1"/>
          </p:cNvSpPr>
          <p:nvPr/>
        </p:nvSpPr>
        <p:spPr>
          <a:xfrm>
            <a:off x="7933795" y="3646357"/>
            <a:ext cx="739017" cy="717861"/>
          </a:xfrm>
          <a:prstGeom prst="wedgeRectCallou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latin typeface="微软雅黑" panose="020B0503020204020204" charset="-122"/>
                <a:ea typeface="微软雅黑" panose="020B0503020204020204" charset="-122"/>
              </a:rPr>
              <a:t>02</a:t>
            </a:r>
            <a:endParaRPr lang="en-US" sz="2000" b="1" dirty="0" smtClean="0">
              <a:solidFill>
                <a:schemeClr val="bg1"/>
              </a:solidFill>
              <a:latin typeface="微软雅黑" panose="020B0503020204020204" charset="-122"/>
              <a:ea typeface="微软雅黑" panose="020B0503020204020204" charset="-122"/>
            </a:endParaRPr>
          </a:p>
        </p:txBody>
      </p:sp>
      <p:sp>
        <p:nvSpPr>
          <p:cNvPr id="33" name="Rectangular Callout 40"/>
          <p:cNvSpPr>
            <a:spLocks noChangeAspect="1"/>
          </p:cNvSpPr>
          <p:nvPr/>
        </p:nvSpPr>
        <p:spPr>
          <a:xfrm>
            <a:off x="7933795" y="4714202"/>
            <a:ext cx="739017" cy="717861"/>
          </a:xfrm>
          <a:prstGeom prst="wedgeRectCallou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微软雅黑" panose="020B0503020204020204" charset="-122"/>
                <a:ea typeface="微软雅黑" panose="020B0503020204020204" charset="-122"/>
              </a:rPr>
              <a:t>04</a:t>
            </a:r>
            <a:endParaRPr lang="en-US" sz="2000" dirty="0">
              <a:latin typeface="微软雅黑" panose="020B0503020204020204" charset="-122"/>
              <a:ea typeface="微软雅黑" panose="020B0503020204020204" charset="-122"/>
            </a:endParaRPr>
          </a:p>
        </p:txBody>
      </p:sp>
      <p:sp>
        <p:nvSpPr>
          <p:cNvPr id="34" name="Arc 41"/>
          <p:cNvSpPr/>
          <p:nvPr/>
        </p:nvSpPr>
        <p:spPr>
          <a:xfrm rot="19051047">
            <a:off x="6630083" y="3046183"/>
            <a:ext cx="2088419" cy="2088419"/>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charset="0"/>
              <a:cs typeface="Calibri" panose="020F0502020204030204" charset="0"/>
            </a:endParaRPr>
          </a:p>
        </p:txBody>
      </p:sp>
      <p:sp>
        <p:nvSpPr>
          <p:cNvPr id="35" name="Arc 42"/>
          <p:cNvSpPr/>
          <p:nvPr/>
        </p:nvSpPr>
        <p:spPr>
          <a:xfrm rot="2548953" flipH="1">
            <a:off x="3472947" y="3046183"/>
            <a:ext cx="2088419" cy="2088419"/>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charset="0"/>
              <a:cs typeface="Calibri" panose="020F0502020204030204" charset="0"/>
            </a:endParaRPr>
          </a:p>
        </p:txBody>
      </p:sp>
      <p:grpSp>
        <p:nvGrpSpPr>
          <p:cNvPr id="36" name="Group 286"/>
          <p:cNvGrpSpPr/>
          <p:nvPr/>
        </p:nvGrpSpPr>
        <p:grpSpPr>
          <a:xfrm>
            <a:off x="4517155" y="3507062"/>
            <a:ext cx="3157137" cy="2587072"/>
            <a:chOff x="5633243" y="1798638"/>
            <a:chExt cx="1992313" cy="1632575"/>
          </a:xfrm>
        </p:grpSpPr>
        <p:sp>
          <p:nvSpPr>
            <p:cNvPr id="37" name="Freeform 10"/>
            <p:cNvSpPr/>
            <p:nvPr/>
          </p:nvSpPr>
          <p:spPr bwMode="auto">
            <a:xfrm>
              <a:off x="6276180" y="3115300"/>
              <a:ext cx="706438" cy="315913"/>
            </a:xfrm>
            <a:custGeom>
              <a:avLst/>
              <a:gdLst/>
              <a:ahLst/>
              <a:cxnLst>
                <a:cxn ang="0">
                  <a:pos x="187" y="75"/>
                </a:cxn>
                <a:cxn ang="0">
                  <a:pos x="169" y="56"/>
                </a:cxn>
                <a:cxn ang="0">
                  <a:pos x="160" y="39"/>
                </a:cxn>
                <a:cxn ang="0">
                  <a:pos x="157" y="0"/>
                </a:cxn>
                <a:cxn ang="0">
                  <a:pos x="95" y="0"/>
                </a:cxn>
                <a:cxn ang="0">
                  <a:pos x="92" y="0"/>
                </a:cxn>
                <a:cxn ang="0">
                  <a:pos x="31" y="0"/>
                </a:cxn>
                <a:cxn ang="0">
                  <a:pos x="28" y="39"/>
                </a:cxn>
                <a:cxn ang="0">
                  <a:pos x="19" y="56"/>
                </a:cxn>
                <a:cxn ang="0">
                  <a:pos x="1" y="75"/>
                </a:cxn>
                <a:cxn ang="0">
                  <a:pos x="0" y="80"/>
                </a:cxn>
                <a:cxn ang="0">
                  <a:pos x="9" y="84"/>
                </a:cxn>
                <a:cxn ang="0">
                  <a:pos x="92" y="84"/>
                </a:cxn>
                <a:cxn ang="0">
                  <a:pos x="95" y="84"/>
                </a:cxn>
                <a:cxn ang="0">
                  <a:pos x="179" y="84"/>
                </a:cxn>
                <a:cxn ang="0">
                  <a:pos x="188" y="80"/>
                </a:cxn>
                <a:cxn ang="0">
                  <a:pos x="187" y="75"/>
                </a:cxn>
              </a:cxnLst>
              <a:rect l="0" t="0" r="r" b="b"/>
              <a:pathLst>
                <a:path w="188" h="84">
                  <a:moveTo>
                    <a:pt x="187" y="75"/>
                  </a:moveTo>
                  <a:cubicBezTo>
                    <a:pt x="187" y="75"/>
                    <a:pt x="179" y="66"/>
                    <a:pt x="169" y="56"/>
                  </a:cubicBezTo>
                  <a:cubicBezTo>
                    <a:pt x="159" y="46"/>
                    <a:pt x="160" y="39"/>
                    <a:pt x="160" y="39"/>
                  </a:cubicBezTo>
                  <a:cubicBezTo>
                    <a:pt x="157" y="0"/>
                    <a:pt x="157" y="0"/>
                    <a:pt x="157" y="0"/>
                  </a:cubicBezTo>
                  <a:cubicBezTo>
                    <a:pt x="95" y="0"/>
                    <a:pt x="95" y="0"/>
                    <a:pt x="95" y="0"/>
                  </a:cubicBezTo>
                  <a:cubicBezTo>
                    <a:pt x="92" y="0"/>
                    <a:pt x="92" y="0"/>
                    <a:pt x="92" y="0"/>
                  </a:cubicBezTo>
                  <a:cubicBezTo>
                    <a:pt x="31" y="0"/>
                    <a:pt x="31" y="0"/>
                    <a:pt x="31" y="0"/>
                  </a:cubicBezTo>
                  <a:cubicBezTo>
                    <a:pt x="28" y="39"/>
                    <a:pt x="28" y="39"/>
                    <a:pt x="28" y="39"/>
                  </a:cubicBezTo>
                  <a:cubicBezTo>
                    <a:pt x="28" y="39"/>
                    <a:pt x="29" y="46"/>
                    <a:pt x="19" y="56"/>
                  </a:cubicBezTo>
                  <a:cubicBezTo>
                    <a:pt x="9" y="66"/>
                    <a:pt x="1" y="75"/>
                    <a:pt x="1" y="75"/>
                  </a:cubicBezTo>
                  <a:cubicBezTo>
                    <a:pt x="1" y="75"/>
                    <a:pt x="0" y="77"/>
                    <a:pt x="0" y="80"/>
                  </a:cubicBezTo>
                  <a:cubicBezTo>
                    <a:pt x="0" y="83"/>
                    <a:pt x="2" y="84"/>
                    <a:pt x="9" y="84"/>
                  </a:cubicBezTo>
                  <a:cubicBezTo>
                    <a:pt x="15" y="84"/>
                    <a:pt x="78" y="84"/>
                    <a:pt x="92" y="84"/>
                  </a:cubicBezTo>
                  <a:cubicBezTo>
                    <a:pt x="94" y="84"/>
                    <a:pt x="95" y="84"/>
                    <a:pt x="95" y="84"/>
                  </a:cubicBezTo>
                  <a:cubicBezTo>
                    <a:pt x="110" y="84"/>
                    <a:pt x="173" y="84"/>
                    <a:pt x="179" y="84"/>
                  </a:cubicBezTo>
                  <a:cubicBezTo>
                    <a:pt x="186" y="84"/>
                    <a:pt x="188" y="83"/>
                    <a:pt x="188" y="80"/>
                  </a:cubicBezTo>
                  <a:cubicBezTo>
                    <a:pt x="188" y="77"/>
                    <a:pt x="187" y="75"/>
                    <a:pt x="187" y="75"/>
                  </a:cubicBezTo>
                </a:path>
              </a:pathLst>
            </a:custGeom>
            <a:solidFill>
              <a:schemeClr val="tx1">
                <a:lumMod val="85000"/>
                <a:lumOff val="15000"/>
              </a:schemeClr>
            </a:solidFill>
            <a:ln w="9525">
              <a:noFill/>
              <a:round/>
            </a:ln>
          </p:spPr>
          <p:txBody>
            <a:bodyPr vert="horz" wrap="square" lIns="91463" tIns="45731" rIns="91463" bIns="45731" numCol="1" anchor="t" anchorCtr="0" compatLnSpc="1"/>
            <a:lstStyle/>
            <a:p>
              <a:endParaRPr lang="en-US">
                <a:latin typeface="Calibri" panose="020F0502020204030204" charset="0"/>
                <a:cs typeface="Calibri" panose="020F0502020204030204" charset="0"/>
              </a:endParaRPr>
            </a:p>
          </p:txBody>
        </p:sp>
        <p:sp>
          <p:nvSpPr>
            <p:cNvPr id="38" name="Freeform 12"/>
            <p:cNvSpPr/>
            <p:nvPr/>
          </p:nvSpPr>
          <p:spPr bwMode="auto">
            <a:xfrm>
              <a:off x="5633243" y="1798638"/>
              <a:ext cx="1992313" cy="1425575"/>
            </a:xfrm>
            <a:custGeom>
              <a:avLst/>
              <a:gdLst/>
              <a:ahLst/>
              <a:cxnLst>
                <a:cxn ang="0">
                  <a:pos x="530" y="359"/>
                </a:cxn>
                <a:cxn ang="0">
                  <a:pos x="507" y="379"/>
                </a:cxn>
                <a:cxn ang="0">
                  <a:pos x="23" y="379"/>
                </a:cxn>
                <a:cxn ang="0">
                  <a:pos x="0" y="359"/>
                </a:cxn>
                <a:cxn ang="0">
                  <a:pos x="0" y="20"/>
                </a:cxn>
                <a:cxn ang="0">
                  <a:pos x="23" y="0"/>
                </a:cxn>
                <a:cxn ang="0">
                  <a:pos x="507" y="0"/>
                </a:cxn>
                <a:cxn ang="0">
                  <a:pos x="530" y="20"/>
                </a:cxn>
                <a:cxn ang="0">
                  <a:pos x="530" y="359"/>
                </a:cxn>
              </a:cxnLst>
              <a:rect l="0" t="0" r="r" b="b"/>
              <a:pathLst>
                <a:path w="530" h="379">
                  <a:moveTo>
                    <a:pt x="530" y="359"/>
                  </a:moveTo>
                  <a:cubicBezTo>
                    <a:pt x="530" y="370"/>
                    <a:pt x="520" y="379"/>
                    <a:pt x="507" y="379"/>
                  </a:cubicBezTo>
                  <a:cubicBezTo>
                    <a:pt x="23" y="379"/>
                    <a:pt x="23" y="379"/>
                    <a:pt x="23" y="379"/>
                  </a:cubicBezTo>
                  <a:cubicBezTo>
                    <a:pt x="10" y="379"/>
                    <a:pt x="0" y="370"/>
                    <a:pt x="0" y="359"/>
                  </a:cubicBezTo>
                  <a:cubicBezTo>
                    <a:pt x="0" y="20"/>
                    <a:pt x="0" y="20"/>
                    <a:pt x="0" y="20"/>
                  </a:cubicBezTo>
                  <a:cubicBezTo>
                    <a:pt x="0" y="9"/>
                    <a:pt x="10" y="0"/>
                    <a:pt x="23" y="0"/>
                  </a:cubicBezTo>
                  <a:cubicBezTo>
                    <a:pt x="507" y="0"/>
                    <a:pt x="507" y="0"/>
                    <a:pt x="507" y="0"/>
                  </a:cubicBezTo>
                  <a:cubicBezTo>
                    <a:pt x="520" y="0"/>
                    <a:pt x="530" y="9"/>
                    <a:pt x="530" y="20"/>
                  </a:cubicBezTo>
                  <a:lnTo>
                    <a:pt x="530" y="359"/>
                  </a:lnTo>
                  <a:close/>
                </a:path>
              </a:pathLst>
            </a:custGeom>
            <a:solidFill>
              <a:schemeClr val="tx1">
                <a:lumMod val="90000"/>
                <a:lumOff val="10000"/>
              </a:schemeClr>
            </a:solidFill>
            <a:ln w="9525">
              <a:noFill/>
              <a:round/>
            </a:ln>
          </p:spPr>
          <p:txBody>
            <a:bodyPr vert="horz" wrap="square" lIns="91463" tIns="45731" rIns="91463" bIns="45731" numCol="1" anchor="t" anchorCtr="0" compatLnSpc="1"/>
            <a:lstStyle/>
            <a:p>
              <a:endParaRPr lang="en-US">
                <a:latin typeface="Calibri" panose="020F0502020204030204" charset="0"/>
                <a:cs typeface="Calibri" panose="020F0502020204030204" charset="0"/>
              </a:endParaRPr>
            </a:p>
          </p:txBody>
        </p:sp>
        <p:sp>
          <p:nvSpPr>
            <p:cNvPr id="39" name="Rectangle 13"/>
            <p:cNvSpPr>
              <a:spLocks noChangeArrowheads="1"/>
            </p:cNvSpPr>
            <p:nvPr/>
          </p:nvSpPr>
          <p:spPr bwMode="auto">
            <a:xfrm>
              <a:off x="5685075" y="1842503"/>
              <a:ext cx="1855788" cy="1147763"/>
            </a:xfrm>
            <a:prstGeom prst="rect">
              <a:avLst/>
            </a:prstGeom>
            <a:blipFill dpi="0"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a:blipFill>
            <a:ln w="9525">
              <a:noFill/>
              <a:miter lim="800000"/>
            </a:ln>
          </p:spPr>
          <p:txBody>
            <a:bodyPr vert="horz" wrap="square" lIns="91463" tIns="45731" rIns="91463" bIns="45731" numCol="1" anchor="t" anchorCtr="0" compatLnSpc="1"/>
            <a:lstStyle/>
            <a:p>
              <a:endParaRPr lang="en-US">
                <a:latin typeface="Calibri" panose="020F0502020204030204" charset="0"/>
                <a:cs typeface="Calibri" panose="020F0502020204030204" charset="0"/>
              </a:endParaRPr>
            </a:p>
          </p:txBody>
        </p:sp>
        <p:sp>
          <p:nvSpPr>
            <p:cNvPr id="41" name="Oval 15"/>
            <p:cNvSpPr>
              <a:spLocks noChangeArrowheads="1"/>
            </p:cNvSpPr>
            <p:nvPr/>
          </p:nvSpPr>
          <p:spPr bwMode="auto">
            <a:xfrm>
              <a:off x="6580980" y="3059113"/>
              <a:ext cx="93663" cy="93663"/>
            </a:xfrm>
            <a:prstGeom prst="ellipse">
              <a:avLst/>
            </a:prstGeom>
            <a:solidFill>
              <a:srgbClr val="6E6F71"/>
            </a:solidFill>
            <a:ln w="9525">
              <a:noFill/>
              <a:round/>
            </a:ln>
          </p:spPr>
          <p:txBody>
            <a:bodyPr vert="horz" wrap="square" lIns="91463" tIns="45731" rIns="91463" bIns="45731" numCol="1" anchor="t" anchorCtr="0" compatLnSpc="1"/>
            <a:lstStyle/>
            <a:p>
              <a:endParaRPr lang="en-US">
                <a:latin typeface="Calibri" panose="020F0502020204030204" charset="0"/>
                <a:cs typeface="Calibri" panose="020F0502020204030204" charset="0"/>
              </a:endParaRPr>
            </a:p>
          </p:txBody>
        </p:sp>
      </p:grpSp>
      <p:grpSp>
        <p:nvGrpSpPr>
          <p:cNvPr id="42" name="Group 38"/>
          <p:cNvGrpSpPr/>
          <p:nvPr/>
        </p:nvGrpSpPr>
        <p:grpSpPr>
          <a:xfrm>
            <a:off x="766809" y="4685329"/>
            <a:ext cx="2649645" cy="827294"/>
            <a:chOff x="1430743" y="1431380"/>
            <a:chExt cx="2076062" cy="648205"/>
          </a:xfrm>
        </p:grpSpPr>
        <p:sp>
          <p:nvSpPr>
            <p:cNvPr id="43" name="TextBox 42"/>
            <p:cNvSpPr txBox="1"/>
            <p:nvPr/>
          </p:nvSpPr>
          <p:spPr>
            <a:xfrm>
              <a:off x="2432123" y="1431380"/>
              <a:ext cx="1074682" cy="229863"/>
            </a:xfrm>
            <a:prstGeom prst="rect">
              <a:avLst/>
            </a:prstGeom>
            <a:noFill/>
          </p:spPr>
          <p:txBody>
            <a:bodyPr wrap="none" lIns="0" tIns="0" rIns="0" bIns="0" rtlCol="0" anchor="ctr">
              <a:spAutoFit/>
            </a:bodyPr>
            <a:lstStyle/>
            <a:p>
              <a:pPr algn="r"/>
              <a:r>
                <a:rPr lang="zh-CN" altLang="en-US" b="1" dirty="0">
                  <a:solidFill>
                    <a:srgbClr val="012060"/>
                  </a:solidFill>
                  <a:effectLst/>
                  <a:latin typeface="微软雅黑" panose="020B0503020204020204" charset="-122"/>
                  <a:ea typeface="微软雅黑" panose="020B0503020204020204" charset="-122"/>
                  <a:cs typeface="Calibri" panose="020F0502020204030204" charset="0"/>
                </a:rPr>
                <a:t>添加标题内容</a:t>
              </a:r>
            </a:p>
          </p:txBody>
        </p:sp>
        <p:sp>
          <p:nvSpPr>
            <p:cNvPr id="44" name="TextBox 43"/>
            <p:cNvSpPr txBox="1"/>
            <p:nvPr/>
          </p:nvSpPr>
          <p:spPr>
            <a:xfrm>
              <a:off x="1430743" y="1649712"/>
              <a:ext cx="2076062" cy="429873"/>
            </a:xfrm>
            <a:prstGeom prst="rect">
              <a:avLst/>
            </a:prstGeom>
            <a:noFill/>
          </p:spPr>
          <p:txBody>
            <a:bodyPr wrap="square" lIns="0" tIns="0" rIns="0" bIns="0" rtlCol="0" anchor="t">
              <a:spAutoFit/>
            </a:bodyPr>
            <a:lstStyle/>
            <a:p>
              <a:pPr algn="r">
                <a:lnSpc>
                  <a:spcPct val="12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00" dirty="0">
                  <a:solidFill>
                    <a:schemeClr val="tx1"/>
                  </a:solidFill>
                  <a:latin typeface="微软雅黑" panose="020B0503020204020204" charset="-122"/>
                  <a:ea typeface="微软雅黑" panose="020B0503020204020204" charset="-122"/>
                </a:rPr>
                <a:t>您的容打在这里，或者</a:t>
              </a:r>
              <a:r>
                <a:rPr lang="zh-CN" altLang="en-US" sz="1000" dirty="0" smtClean="0">
                  <a:solidFill>
                    <a:schemeClr val="tx1"/>
                  </a:solidFill>
                  <a:latin typeface="微软雅黑" panose="020B0503020204020204" charset="-122"/>
                  <a:ea typeface="微软雅黑" panose="020B0503020204020204" charset="-122"/>
                </a:rPr>
                <a:t>通</a:t>
              </a:r>
              <a:r>
                <a:rPr lang="zh-CN" altLang="en-US" sz="1000" dirty="0">
                  <a:solidFill>
                    <a:schemeClr val="tx1"/>
                  </a:solidFill>
                  <a:latin typeface="微软雅黑" panose="020B0503020204020204" charset="-122"/>
                  <a:ea typeface="微软雅黑" panose="020B0503020204020204" charset="-122"/>
                </a:rPr>
                <a:t>这里，或者通过复制</a:t>
              </a:r>
              <a:r>
                <a:rPr lang="zh-CN" altLang="en-US" sz="1000" dirty="0" smtClean="0">
                  <a:solidFill>
                    <a:schemeClr val="tx1"/>
                  </a:solidFill>
                  <a:latin typeface="微软雅黑" panose="020B0503020204020204" charset="-122"/>
                  <a:ea typeface="微软雅黑" panose="020B0503020204020204" charset="-122"/>
                </a:rPr>
                <a:t>过</a:t>
              </a:r>
              <a:r>
                <a:rPr lang="zh-CN" altLang="en-US" sz="1000" dirty="0">
                  <a:solidFill>
                    <a:schemeClr val="tx1"/>
                  </a:solidFill>
                  <a:latin typeface="微软雅黑" panose="020B0503020204020204" charset="-122"/>
                  <a:ea typeface="微软雅黑" panose="020B0503020204020204" charset="-122"/>
                </a:rPr>
                <a:t>复制您的</a:t>
              </a:r>
              <a:r>
                <a:rPr lang="zh-CN" altLang="en-US" sz="1000" dirty="0" smtClean="0">
                  <a:solidFill>
                    <a:schemeClr val="tx1"/>
                  </a:solidFill>
                  <a:latin typeface="微软雅黑" panose="020B0503020204020204" charset="-122"/>
                  <a:ea typeface="微软雅黑" panose="020B0503020204020204" charset="-122"/>
                </a:rPr>
                <a:t>文本</a:t>
              </a:r>
            </a:p>
          </p:txBody>
        </p:sp>
      </p:grpSp>
      <p:grpSp>
        <p:nvGrpSpPr>
          <p:cNvPr id="65" name="Group 38"/>
          <p:cNvGrpSpPr/>
          <p:nvPr/>
        </p:nvGrpSpPr>
        <p:grpSpPr>
          <a:xfrm>
            <a:off x="8761734" y="4717683"/>
            <a:ext cx="2649645" cy="827294"/>
            <a:chOff x="1430743" y="1431380"/>
            <a:chExt cx="2076062" cy="648205"/>
          </a:xfrm>
        </p:grpSpPr>
        <p:sp>
          <p:nvSpPr>
            <p:cNvPr id="66" name="TextBox 65"/>
            <p:cNvSpPr txBox="1"/>
            <p:nvPr/>
          </p:nvSpPr>
          <p:spPr>
            <a:xfrm>
              <a:off x="1430743" y="1431380"/>
              <a:ext cx="1074682" cy="229863"/>
            </a:xfrm>
            <a:prstGeom prst="rect">
              <a:avLst/>
            </a:prstGeom>
            <a:noFill/>
          </p:spPr>
          <p:txBody>
            <a:bodyPr wrap="none" lIns="0" tIns="0" rIns="0" bIns="0" rtlCol="0" anchor="ctr">
              <a:spAutoFit/>
            </a:bodyPr>
            <a:lstStyle/>
            <a:p>
              <a:r>
                <a:rPr lang="zh-CN" altLang="en-US" b="1" dirty="0">
                  <a:solidFill>
                    <a:srgbClr val="012060"/>
                  </a:solidFill>
                  <a:latin typeface="微软雅黑" panose="020B0503020204020204" charset="-122"/>
                  <a:ea typeface="微软雅黑" panose="020B0503020204020204" charset="-122"/>
                  <a:cs typeface="Calibri" panose="020F0502020204030204" charset="0"/>
                </a:rPr>
                <a:t>添加标题内容</a:t>
              </a:r>
            </a:p>
          </p:txBody>
        </p:sp>
        <p:sp>
          <p:nvSpPr>
            <p:cNvPr id="67" name="TextBox 66"/>
            <p:cNvSpPr txBox="1"/>
            <p:nvPr/>
          </p:nvSpPr>
          <p:spPr>
            <a:xfrm>
              <a:off x="1430743" y="1649712"/>
              <a:ext cx="2076062" cy="429873"/>
            </a:xfrm>
            <a:prstGeom prst="rect">
              <a:avLst/>
            </a:prstGeom>
            <a:noFill/>
          </p:spPr>
          <p:txBody>
            <a:bodyPr wrap="square" lIns="0" tIns="0" rIns="0" bIns="0" rtlCol="0" anchor="t">
              <a:spAutoFit/>
            </a:bodyPr>
            <a:lstStyle/>
            <a:p>
              <a:pPr>
                <a:lnSpc>
                  <a:spcPct val="12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00" dirty="0">
                  <a:solidFill>
                    <a:schemeClr val="tx1"/>
                  </a:solidFill>
                  <a:latin typeface="微软雅黑" panose="020B0503020204020204" charset="-122"/>
                  <a:ea typeface="微软雅黑" panose="020B0503020204020204" charset="-122"/>
                </a:rPr>
                <a:t>您的容打在这里，或者</a:t>
              </a:r>
              <a:r>
                <a:rPr lang="zh-CN" altLang="en-US" sz="1000" dirty="0" smtClean="0">
                  <a:solidFill>
                    <a:schemeClr val="tx1"/>
                  </a:solidFill>
                  <a:latin typeface="微软雅黑" panose="020B0503020204020204" charset="-122"/>
                  <a:ea typeface="微软雅黑" panose="020B0503020204020204" charset="-122"/>
                </a:rPr>
                <a:t>通</a:t>
              </a:r>
              <a:r>
                <a:rPr lang="zh-CN" altLang="en-US" sz="1000" dirty="0">
                  <a:solidFill>
                    <a:schemeClr val="tx1"/>
                  </a:solidFill>
                  <a:latin typeface="微软雅黑" panose="020B0503020204020204" charset="-122"/>
                  <a:ea typeface="微软雅黑" panose="020B0503020204020204" charset="-122"/>
                </a:rPr>
                <a:t>这里，或者通过复制</a:t>
              </a:r>
              <a:r>
                <a:rPr lang="zh-CN" altLang="en-US" sz="1000" dirty="0" smtClean="0">
                  <a:solidFill>
                    <a:schemeClr val="tx1"/>
                  </a:solidFill>
                  <a:latin typeface="微软雅黑" panose="020B0503020204020204" charset="-122"/>
                  <a:ea typeface="微软雅黑" panose="020B0503020204020204" charset="-122"/>
                </a:rPr>
                <a:t>过</a:t>
              </a:r>
              <a:r>
                <a:rPr lang="zh-CN" altLang="en-US" sz="1000" dirty="0">
                  <a:solidFill>
                    <a:schemeClr val="tx1"/>
                  </a:solidFill>
                  <a:latin typeface="微软雅黑" panose="020B0503020204020204" charset="-122"/>
                  <a:ea typeface="微软雅黑" panose="020B0503020204020204" charset="-122"/>
                </a:rPr>
                <a:t>复制您的</a:t>
              </a:r>
              <a:r>
                <a:rPr lang="zh-CN" altLang="en-US" sz="1000" dirty="0" smtClean="0">
                  <a:solidFill>
                    <a:schemeClr val="tx1"/>
                  </a:solidFill>
                  <a:latin typeface="微软雅黑" panose="020B0503020204020204" charset="-122"/>
                  <a:ea typeface="微软雅黑" panose="020B0503020204020204" charset="-122"/>
                </a:rPr>
                <a:t>文本。</a:t>
              </a:r>
            </a:p>
          </p:txBody>
        </p:sp>
      </p:grpSp>
      <p:grpSp>
        <p:nvGrpSpPr>
          <p:cNvPr id="68" name="Group 38"/>
          <p:cNvGrpSpPr/>
          <p:nvPr/>
        </p:nvGrpSpPr>
        <p:grpSpPr>
          <a:xfrm>
            <a:off x="8761734" y="3532908"/>
            <a:ext cx="2649645" cy="827294"/>
            <a:chOff x="1430743" y="1431380"/>
            <a:chExt cx="2076062" cy="648205"/>
          </a:xfrm>
        </p:grpSpPr>
        <p:sp>
          <p:nvSpPr>
            <p:cNvPr id="69" name="TextBox 68"/>
            <p:cNvSpPr txBox="1"/>
            <p:nvPr/>
          </p:nvSpPr>
          <p:spPr>
            <a:xfrm>
              <a:off x="1430743" y="1431380"/>
              <a:ext cx="1074682" cy="229863"/>
            </a:xfrm>
            <a:prstGeom prst="rect">
              <a:avLst/>
            </a:prstGeom>
            <a:noFill/>
          </p:spPr>
          <p:txBody>
            <a:bodyPr wrap="none" lIns="0" tIns="0" rIns="0" bIns="0" rtlCol="0" anchor="ctr">
              <a:spAutoFit/>
            </a:bodyPr>
            <a:lstStyle/>
            <a:p>
              <a:r>
                <a:rPr lang="zh-CN" altLang="en-US" b="1" dirty="0">
                  <a:solidFill>
                    <a:srgbClr val="012060"/>
                  </a:solidFill>
                  <a:latin typeface="微软雅黑" panose="020B0503020204020204" charset="-122"/>
                  <a:ea typeface="微软雅黑" panose="020B0503020204020204" charset="-122"/>
                  <a:cs typeface="Calibri" panose="020F0502020204030204" charset="0"/>
                </a:rPr>
                <a:t>添加标题内容</a:t>
              </a:r>
            </a:p>
          </p:txBody>
        </p:sp>
        <p:sp>
          <p:nvSpPr>
            <p:cNvPr id="70" name="TextBox 69"/>
            <p:cNvSpPr txBox="1"/>
            <p:nvPr/>
          </p:nvSpPr>
          <p:spPr>
            <a:xfrm>
              <a:off x="1430743" y="1649712"/>
              <a:ext cx="2076062" cy="429873"/>
            </a:xfrm>
            <a:prstGeom prst="rect">
              <a:avLst/>
            </a:prstGeom>
            <a:noFill/>
          </p:spPr>
          <p:txBody>
            <a:bodyPr wrap="square" lIns="0" tIns="0" rIns="0" bIns="0" rtlCol="0" anchor="t">
              <a:spAutoFit/>
            </a:bodyPr>
            <a:lstStyle/>
            <a:p>
              <a:pPr>
                <a:lnSpc>
                  <a:spcPct val="12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1000" dirty="0">
                  <a:solidFill>
                    <a:schemeClr val="tx1"/>
                  </a:solidFill>
                  <a:latin typeface="微软雅黑" panose="020B0503020204020204" charset="-122"/>
                  <a:ea typeface="微软雅黑" panose="020B0503020204020204" charset="-122"/>
                </a:rPr>
                <a:t>您的容打在这里，或者</a:t>
              </a:r>
              <a:r>
                <a:rPr lang="zh-CN" altLang="en-US" sz="1000" dirty="0" smtClean="0">
                  <a:solidFill>
                    <a:schemeClr val="tx1"/>
                  </a:solidFill>
                  <a:latin typeface="微软雅黑" panose="020B0503020204020204" charset="-122"/>
                  <a:ea typeface="微软雅黑" panose="020B0503020204020204" charset="-122"/>
                </a:rPr>
                <a:t>通</a:t>
              </a:r>
              <a:r>
                <a:rPr lang="zh-CN" altLang="en-US" sz="1000" dirty="0">
                  <a:solidFill>
                    <a:schemeClr val="tx1"/>
                  </a:solidFill>
                  <a:latin typeface="微软雅黑" panose="020B0503020204020204" charset="-122"/>
                  <a:ea typeface="微软雅黑" panose="020B0503020204020204" charset="-122"/>
                </a:rPr>
                <a:t>这里，或者通过复制</a:t>
              </a:r>
              <a:r>
                <a:rPr lang="zh-CN" altLang="en-US" sz="1000" dirty="0" smtClean="0">
                  <a:solidFill>
                    <a:schemeClr val="tx1"/>
                  </a:solidFill>
                  <a:latin typeface="微软雅黑" panose="020B0503020204020204" charset="-122"/>
                  <a:ea typeface="微软雅黑" panose="020B0503020204020204" charset="-122"/>
                </a:rPr>
                <a:t>过</a:t>
              </a:r>
              <a:r>
                <a:rPr lang="zh-CN" altLang="en-US" sz="1000" dirty="0">
                  <a:solidFill>
                    <a:schemeClr val="tx1"/>
                  </a:solidFill>
                  <a:latin typeface="微软雅黑" panose="020B0503020204020204" charset="-122"/>
                  <a:ea typeface="微软雅黑" panose="020B0503020204020204" charset="-122"/>
                </a:rPr>
                <a:t>复制您的</a:t>
              </a:r>
              <a:r>
                <a:rPr lang="zh-CN" altLang="en-US" sz="1000" dirty="0" smtClean="0">
                  <a:solidFill>
                    <a:schemeClr val="tx1"/>
                  </a:solidFill>
                  <a:latin typeface="微软雅黑" panose="020B0503020204020204" charset="-122"/>
                  <a:ea typeface="微软雅黑" panose="020B0503020204020204" charset="-122"/>
                </a:rPr>
                <a:t>文本。</a:t>
              </a:r>
            </a:p>
          </p:txBody>
        </p:sp>
      </p:grpSp>
      <p:grpSp>
        <p:nvGrpSpPr>
          <p:cNvPr id="71" name="组合 70"/>
          <p:cNvGrpSpPr/>
          <p:nvPr/>
        </p:nvGrpSpPr>
        <p:grpSpPr>
          <a:xfrm>
            <a:off x="4891267" y="1844780"/>
            <a:ext cx="2404458" cy="433705"/>
            <a:chOff x="4673997" y="1988840"/>
            <a:chExt cx="2403846" cy="433595"/>
          </a:xfrm>
        </p:grpSpPr>
        <p:sp>
          <p:nvSpPr>
            <p:cNvPr id="72" name="Round Same Side Corner Rectangle 48"/>
            <p:cNvSpPr/>
            <p:nvPr/>
          </p:nvSpPr>
          <p:spPr>
            <a:xfrm rot="5400000">
              <a:off x="5701617" y="986973"/>
              <a:ext cx="348605" cy="2403846"/>
            </a:xfrm>
            <a:prstGeom prst="round2SameRect">
              <a:avLst>
                <a:gd name="adj1" fmla="val 50000"/>
                <a:gd name="adj2" fmla="val 50000"/>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p>
          </p:txBody>
        </p:sp>
        <p:sp>
          <p:nvSpPr>
            <p:cNvPr id="73" name="Rectangle 49"/>
            <p:cNvSpPr/>
            <p:nvPr/>
          </p:nvSpPr>
          <p:spPr>
            <a:xfrm>
              <a:off x="4731619" y="1988840"/>
              <a:ext cx="2315890" cy="433595"/>
            </a:xfrm>
            <a:prstGeom prst="rect">
              <a:avLst/>
            </a:prstGeom>
          </p:spPr>
          <p:txBody>
            <a:bodyPr wrap="none">
              <a:spAutoFit/>
            </a:bodyPr>
            <a:lstStyle/>
            <a:p>
              <a:pPr algn="ctr"/>
              <a:r>
                <a:rPr lang="zh-CN" altLang="en-US" dirty="0" smtClean="0">
                  <a:solidFill>
                    <a:schemeClr val="bg1"/>
                  </a:solidFill>
                  <a:latin typeface="微软雅黑" panose="020B0503020204020204" charset="-122"/>
                  <a:ea typeface="微软雅黑" panose="020B0503020204020204" charset="-122"/>
                  <a:cs typeface="Open Sans Light" panose="020B0306030504020204" pitchFamily="34" charset="0"/>
                </a:rPr>
                <a:t>单击此处添加标题</a:t>
              </a:r>
            </a:p>
          </p:txBody>
        </p:sp>
      </p:grpSp>
      <p:sp>
        <p:nvSpPr>
          <p:cNvPr id="74" name="TextBox 73"/>
          <p:cNvSpPr txBox="1"/>
          <p:nvPr/>
        </p:nvSpPr>
        <p:spPr>
          <a:xfrm>
            <a:off x="982888" y="2276938"/>
            <a:ext cx="10284437" cy="438785"/>
          </a:xfrm>
          <a:prstGeom prst="rect">
            <a:avLst/>
          </a:prstGeom>
          <a:noFill/>
        </p:spPr>
        <p:txBody>
          <a:bodyPr wrap="square" rtlCol="0">
            <a:spAutoFit/>
          </a:bodyPr>
          <a:lstStyle/>
          <a:p>
            <a:pPr algn="ctr"/>
            <a:r>
              <a:rPr lang="zh-CN" altLang="en-US" sz="11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par>
                                <p:cTn id="22" presetID="22" presetClass="entr" presetSubtype="2" fill="hold" grpId="0" nodeType="withEffect">
                                  <p:stCondLst>
                                    <p:cond delay="500"/>
                                  </p:stCondLst>
                                  <p:childTnLst>
                                    <p:set>
                                      <p:cBhvr>
                                        <p:cTn id="23" dur="1" fill="hold">
                                          <p:stCondLst>
                                            <p:cond delay="0"/>
                                          </p:stCondLst>
                                        </p:cTn>
                                        <p:tgtEl>
                                          <p:spTgt spid="35"/>
                                        </p:tgtEl>
                                        <p:attrNameLst>
                                          <p:attrName>style.visibility</p:attrName>
                                        </p:attrNameLst>
                                      </p:cBhvr>
                                      <p:to>
                                        <p:strVal val="visible"/>
                                      </p:to>
                                    </p:set>
                                    <p:animEffect transition="in" filter="wipe(right)">
                                      <p:cBhvr>
                                        <p:cTn id="24" dur="500"/>
                                        <p:tgtEl>
                                          <p:spTgt spid="35"/>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par>
                                <p:cTn id="40" presetID="42" presetClass="entr" presetSubtype="0" fill="hold" nodeType="withEffect">
                                  <p:stCondLst>
                                    <p:cond delay="175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75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1000"/>
                                        <p:tgtEl>
                                          <p:spTgt spid="42"/>
                                        </p:tgtEl>
                                      </p:cBhvr>
                                    </p:animEffect>
                                    <p:anim calcmode="lin" valueType="num">
                                      <p:cBhvr>
                                        <p:cTn id="48" dur="1000" fill="hold"/>
                                        <p:tgtEl>
                                          <p:spTgt spid="42"/>
                                        </p:tgtEl>
                                        <p:attrNameLst>
                                          <p:attrName>ppt_x</p:attrName>
                                        </p:attrNameLst>
                                      </p:cBhvr>
                                      <p:tavLst>
                                        <p:tav tm="0">
                                          <p:val>
                                            <p:strVal val="#ppt_x"/>
                                          </p:val>
                                        </p:tav>
                                        <p:tav tm="100000">
                                          <p:val>
                                            <p:strVal val="#ppt_x"/>
                                          </p:val>
                                        </p:tav>
                                      </p:tavLst>
                                    </p:anim>
                                    <p:anim calcmode="lin" valueType="num">
                                      <p:cBhvr>
                                        <p:cTn id="49" dur="1000" fill="hold"/>
                                        <p:tgtEl>
                                          <p:spTgt spid="4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75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1000"/>
                                        <p:tgtEl>
                                          <p:spTgt spid="65"/>
                                        </p:tgtEl>
                                      </p:cBhvr>
                                    </p:animEffect>
                                    <p:anim calcmode="lin" valueType="num">
                                      <p:cBhvr>
                                        <p:cTn id="53" dur="1000" fill="hold"/>
                                        <p:tgtEl>
                                          <p:spTgt spid="65"/>
                                        </p:tgtEl>
                                        <p:attrNameLst>
                                          <p:attrName>ppt_x</p:attrName>
                                        </p:attrNameLst>
                                      </p:cBhvr>
                                      <p:tavLst>
                                        <p:tav tm="0">
                                          <p:val>
                                            <p:strVal val="#ppt_x"/>
                                          </p:val>
                                        </p:tav>
                                        <p:tav tm="100000">
                                          <p:val>
                                            <p:strVal val="#ppt_x"/>
                                          </p:val>
                                        </p:tav>
                                      </p:tavLst>
                                    </p:anim>
                                    <p:anim calcmode="lin" valueType="num">
                                      <p:cBhvr>
                                        <p:cTn id="54" dur="1000" fill="hold"/>
                                        <p:tgtEl>
                                          <p:spTgt spid="6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75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1000"/>
                                        <p:tgtEl>
                                          <p:spTgt spid="68"/>
                                        </p:tgtEl>
                                      </p:cBhvr>
                                    </p:animEffect>
                                    <p:anim calcmode="lin" valueType="num">
                                      <p:cBhvr>
                                        <p:cTn id="58" dur="1000" fill="hold"/>
                                        <p:tgtEl>
                                          <p:spTgt spid="68"/>
                                        </p:tgtEl>
                                        <p:attrNameLst>
                                          <p:attrName>ppt_x</p:attrName>
                                        </p:attrNameLst>
                                      </p:cBhvr>
                                      <p:tavLst>
                                        <p:tav tm="0">
                                          <p:val>
                                            <p:strVal val="#ppt_x"/>
                                          </p:val>
                                        </p:tav>
                                        <p:tav tm="100000">
                                          <p:val>
                                            <p:strVal val="#ppt_x"/>
                                          </p:val>
                                        </p:tav>
                                      </p:tavLst>
                                    </p:anim>
                                    <p:anim calcmode="lin" valueType="num">
                                      <p:cBhvr>
                                        <p:cTn id="59" dur="1000" fill="hold"/>
                                        <p:tgtEl>
                                          <p:spTgt spid="68"/>
                                        </p:tgtEl>
                                        <p:attrNameLst>
                                          <p:attrName>ppt_y</p:attrName>
                                        </p:attrNameLst>
                                      </p:cBhvr>
                                      <p:tavLst>
                                        <p:tav tm="0">
                                          <p:val>
                                            <p:strVal val="#ppt_y+.1"/>
                                          </p:val>
                                        </p:tav>
                                        <p:tav tm="100000">
                                          <p:val>
                                            <p:strVal val="#ppt_y"/>
                                          </p:val>
                                        </p:tav>
                                      </p:tavLst>
                                    </p:anim>
                                  </p:childTnLst>
                                </p:cTn>
                              </p:par>
                              <p:par>
                                <p:cTn id="60" presetID="22" presetClass="entr" presetSubtype="4"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2" grpId="0" bldLvl="0" animBg="1"/>
      <p:bldP spid="33" grpId="0" bldLvl="0" animBg="1"/>
      <p:bldP spid="34" grpId="0" bldLvl="0" animBg="1"/>
      <p:bldP spid="35" grpId="0" bldLvl="0" animBg="1"/>
      <p:bldP spid="74"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9" name="图片 78"/>
          <p:cNvPicPr>
            <a:picLocks noChangeAspect="1"/>
          </p:cNvPicPr>
          <p:nvPr/>
        </p:nvPicPr>
        <p:blipFill>
          <a:blip r:embed="rId2" cstate="screen">
            <a:duotone>
              <a:schemeClr val="bg2">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tretch>
            <a:fillRect/>
          </a:stretch>
        </p:blipFill>
        <p:spPr>
          <a:xfrm rot="408161">
            <a:off x="632538" y="1658799"/>
            <a:ext cx="4402211" cy="4075220"/>
          </a:xfrm>
          <a:prstGeom prst="rect">
            <a:avLst/>
          </a:prstGeom>
        </p:spPr>
      </p:pic>
      <p:grpSp>
        <p:nvGrpSpPr>
          <p:cNvPr id="80" name="组合 79"/>
          <p:cNvGrpSpPr/>
          <p:nvPr/>
        </p:nvGrpSpPr>
        <p:grpSpPr>
          <a:xfrm>
            <a:off x="3642709" y="4992250"/>
            <a:ext cx="3866867" cy="742248"/>
            <a:chOff x="2486520" y="3853980"/>
            <a:chExt cx="3359205" cy="644802"/>
          </a:xfrm>
        </p:grpSpPr>
        <p:sp>
          <p:nvSpPr>
            <p:cNvPr id="81" name="Rectangle 13" descr="FD1DDF730CE4456e89755B07FE1653D0# #Rectangle 13"/>
            <p:cNvSpPr>
              <a:spLocks noChangeArrowheads="1"/>
            </p:cNvSpPr>
            <p:nvPr/>
          </p:nvSpPr>
          <p:spPr bwMode="auto">
            <a:xfrm>
              <a:off x="2486520" y="4145185"/>
              <a:ext cx="3359205" cy="353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000" dirty="0" smtClean="0">
                  <a:solidFill>
                    <a:schemeClr val="tx1"/>
                  </a:solidFill>
                  <a:latin typeface="微软雅黑" panose="020B0503020204020204" charset="-122"/>
                  <a:ea typeface="微软雅黑" panose="020B0503020204020204" charset="-122"/>
                </a:rPr>
                <a:t>此处添加</a:t>
              </a:r>
              <a:r>
                <a:rPr lang="zh-CN" altLang="en-US" sz="1000" dirty="0">
                  <a:solidFill>
                    <a:schemeClr val="tx1"/>
                  </a:solidFill>
                  <a:latin typeface="微软雅黑" panose="020B0503020204020204" charset="-122"/>
                  <a:ea typeface="微软雅黑" panose="020B0503020204020204" charset="-122"/>
                </a:rPr>
                <a:t>计划</a:t>
              </a:r>
              <a:r>
                <a:rPr lang="zh-CN" altLang="en-US" sz="1000" dirty="0" smtClean="0">
                  <a:solidFill>
                    <a:schemeClr val="tx1"/>
                  </a:solidFill>
                  <a:latin typeface="微软雅黑" panose="020B0503020204020204" charset="-122"/>
                  <a:ea typeface="微软雅黑" panose="020B0503020204020204" charset="-122"/>
                </a:rPr>
                <a:t>扼要说明，添加简短说明文字</a:t>
              </a:r>
              <a:r>
                <a:rPr lang="zh-CN" altLang="en-US" sz="1000" dirty="0">
                  <a:solidFill>
                    <a:schemeClr val="tx1"/>
                  </a:solidFill>
                  <a:latin typeface="微软雅黑" panose="020B0503020204020204" charset="-122"/>
                  <a:ea typeface="微软雅黑" panose="020B0503020204020204" charset="-122"/>
                </a:rPr>
                <a:t>。此处</a:t>
              </a:r>
              <a:r>
                <a:rPr lang="zh-CN" altLang="en-US" sz="1000" dirty="0" smtClean="0">
                  <a:solidFill>
                    <a:schemeClr val="tx1"/>
                  </a:solidFill>
                  <a:latin typeface="微软雅黑" panose="020B0503020204020204" charset="-122"/>
                  <a:ea typeface="微软雅黑" panose="020B0503020204020204" charset="-122"/>
                </a:rPr>
                <a:t>添加明年计划的扼要</a:t>
              </a:r>
              <a:r>
                <a:rPr lang="zh-CN" altLang="en-US" sz="1000" dirty="0">
                  <a:solidFill>
                    <a:schemeClr val="tx1"/>
                  </a:solidFill>
                  <a:latin typeface="微软雅黑" panose="020B0503020204020204" charset="-122"/>
                  <a:ea typeface="微软雅黑" panose="020B0503020204020204" charset="-122"/>
                </a:rPr>
                <a:t>说明，添加简短说明文字</a:t>
              </a:r>
              <a:r>
                <a:rPr lang="zh-CN" altLang="en-US" sz="1000" dirty="0" smtClean="0">
                  <a:solidFill>
                    <a:schemeClr val="tx1"/>
                  </a:solidFill>
                  <a:latin typeface="微软雅黑" panose="020B0503020204020204" charset="-122"/>
                  <a:ea typeface="微软雅黑" panose="020B0503020204020204" charset="-122"/>
                </a:rPr>
                <a:t>。</a:t>
              </a:r>
            </a:p>
          </p:txBody>
        </p:sp>
        <p:sp>
          <p:nvSpPr>
            <p:cNvPr id="82" name="Rectangle 13" descr="FD1DDF730CE4456e89755B07FE1653D0# #Rectangle 13"/>
            <p:cNvSpPr>
              <a:spLocks noChangeArrowheads="1"/>
            </p:cNvSpPr>
            <p:nvPr/>
          </p:nvSpPr>
          <p:spPr bwMode="auto">
            <a:xfrm>
              <a:off x="2486522" y="3853980"/>
              <a:ext cx="1460088" cy="334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zh-CN" altLang="en-US" sz="1800" b="1" dirty="0">
                  <a:solidFill>
                    <a:srgbClr val="012060"/>
                  </a:solidFill>
                  <a:latin typeface="微软雅黑" panose="020B0503020204020204" charset="-122"/>
                  <a:ea typeface="微软雅黑" panose="020B0503020204020204" charset="-122"/>
                </a:rPr>
                <a:t>点击添加标题</a:t>
              </a:r>
            </a:p>
          </p:txBody>
        </p:sp>
      </p:grpSp>
      <p:grpSp>
        <p:nvGrpSpPr>
          <p:cNvPr id="83" name="组合 82"/>
          <p:cNvGrpSpPr/>
          <p:nvPr/>
        </p:nvGrpSpPr>
        <p:grpSpPr>
          <a:xfrm>
            <a:off x="4487652" y="3966746"/>
            <a:ext cx="3866867" cy="752662"/>
            <a:chOff x="2987824" y="3207603"/>
            <a:chExt cx="3359205" cy="653848"/>
          </a:xfrm>
        </p:grpSpPr>
        <p:sp>
          <p:nvSpPr>
            <p:cNvPr id="84" name="Rectangle 13" descr="FD1DDF730CE4456e89755B07FE1653D0# #Rectangle 13"/>
            <p:cNvSpPr>
              <a:spLocks noChangeArrowheads="1"/>
            </p:cNvSpPr>
            <p:nvPr/>
          </p:nvSpPr>
          <p:spPr bwMode="auto">
            <a:xfrm>
              <a:off x="2987826" y="3207603"/>
              <a:ext cx="1460088" cy="334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zh-CN" altLang="en-US" sz="1800" b="1" dirty="0">
                  <a:solidFill>
                    <a:srgbClr val="012060"/>
                  </a:solidFill>
                  <a:latin typeface="微软雅黑" panose="020B0503020204020204" charset="-122"/>
                  <a:ea typeface="微软雅黑" panose="020B0503020204020204" charset="-122"/>
                </a:rPr>
                <a:t>点击添加标题</a:t>
              </a:r>
            </a:p>
          </p:txBody>
        </p:sp>
        <p:sp>
          <p:nvSpPr>
            <p:cNvPr id="85" name="Rectangle 13" descr="FD1DDF730CE4456e89755B07FE1653D0# #Rectangle 13"/>
            <p:cNvSpPr>
              <a:spLocks noChangeArrowheads="1"/>
            </p:cNvSpPr>
            <p:nvPr/>
          </p:nvSpPr>
          <p:spPr bwMode="auto">
            <a:xfrm>
              <a:off x="2987824" y="3507854"/>
              <a:ext cx="3359205" cy="353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000" dirty="0" smtClean="0">
                  <a:solidFill>
                    <a:schemeClr val="tx1"/>
                  </a:solidFill>
                  <a:latin typeface="微软雅黑" panose="020B0503020204020204" charset="-122"/>
                  <a:ea typeface="微软雅黑" panose="020B0503020204020204" charset="-122"/>
                </a:rPr>
                <a:t>此处添加</a:t>
              </a:r>
              <a:r>
                <a:rPr lang="zh-CN" altLang="en-US" sz="1000" dirty="0">
                  <a:solidFill>
                    <a:schemeClr val="tx1"/>
                  </a:solidFill>
                  <a:latin typeface="微软雅黑" panose="020B0503020204020204" charset="-122"/>
                  <a:ea typeface="微软雅黑" panose="020B0503020204020204" charset="-122"/>
                </a:rPr>
                <a:t>计划</a:t>
              </a:r>
              <a:r>
                <a:rPr lang="zh-CN" altLang="en-US" sz="1000" dirty="0" smtClean="0">
                  <a:solidFill>
                    <a:schemeClr val="tx1"/>
                  </a:solidFill>
                  <a:latin typeface="微软雅黑" panose="020B0503020204020204" charset="-122"/>
                  <a:ea typeface="微软雅黑" panose="020B0503020204020204" charset="-122"/>
                </a:rPr>
                <a:t>扼要说明，添加简短说明文字</a:t>
              </a:r>
              <a:r>
                <a:rPr lang="zh-CN" altLang="en-US" sz="1000" dirty="0">
                  <a:solidFill>
                    <a:schemeClr val="tx1"/>
                  </a:solidFill>
                  <a:latin typeface="微软雅黑" panose="020B0503020204020204" charset="-122"/>
                  <a:ea typeface="微软雅黑" panose="020B0503020204020204" charset="-122"/>
                </a:rPr>
                <a:t>。此处</a:t>
              </a:r>
              <a:r>
                <a:rPr lang="zh-CN" altLang="en-US" sz="1000" dirty="0" smtClean="0">
                  <a:solidFill>
                    <a:schemeClr val="tx1"/>
                  </a:solidFill>
                  <a:latin typeface="微软雅黑" panose="020B0503020204020204" charset="-122"/>
                  <a:ea typeface="微软雅黑" panose="020B0503020204020204" charset="-122"/>
                </a:rPr>
                <a:t>添加明年计划的扼要</a:t>
              </a:r>
              <a:r>
                <a:rPr lang="zh-CN" altLang="en-US" sz="1000" dirty="0">
                  <a:solidFill>
                    <a:schemeClr val="tx1"/>
                  </a:solidFill>
                  <a:latin typeface="微软雅黑" panose="020B0503020204020204" charset="-122"/>
                  <a:ea typeface="微软雅黑" panose="020B0503020204020204" charset="-122"/>
                </a:rPr>
                <a:t>说明，添加简短说明文字</a:t>
              </a:r>
              <a:r>
                <a:rPr lang="zh-CN" altLang="en-US" sz="1000" dirty="0" smtClean="0">
                  <a:solidFill>
                    <a:schemeClr val="tx1"/>
                  </a:solidFill>
                  <a:latin typeface="微软雅黑" panose="020B0503020204020204" charset="-122"/>
                  <a:ea typeface="微软雅黑" panose="020B0503020204020204" charset="-122"/>
                </a:rPr>
                <a:t>。</a:t>
              </a:r>
            </a:p>
          </p:txBody>
        </p:sp>
      </p:grpSp>
      <p:grpSp>
        <p:nvGrpSpPr>
          <p:cNvPr id="86" name="组合 85"/>
          <p:cNvGrpSpPr/>
          <p:nvPr/>
        </p:nvGrpSpPr>
        <p:grpSpPr>
          <a:xfrm>
            <a:off x="5197305" y="2945681"/>
            <a:ext cx="3866867" cy="708804"/>
            <a:chOff x="2987824" y="3245703"/>
            <a:chExt cx="3359205" cy="615748"/>
          </a:xfrm>
        </p:grpSpPr>
        <p:sp>
          <p:nvSpPr>
            <p:cNvPr id="87" name="Rectangle 13" descr="FD1DDF730CE4456e89755B07FE1653D0# #Rectangle 13"/>
            <p:cNvSpPr>
              <a:spLocks noChangeArrowheads="1"/>
            </p:cNvSpPr>
            <p:nvPr/>
          </p:nvSpPr>
          <p:spPr bwMode="auto">
            <a:xfrm>
              <a:off x="2987826" y="3245703"/>
              <a:ext cx="1460088" cy="334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zh-CN" altLang="en-US" sz="1800" b="1" dirty="0">
                  <a:solidFill>
                    <a:srgbClr val="012060"/>
                  </a:solidFill>
                  <a:latin typeface="微软雅黑" panose="020B0503020204020204" charset="-122"/>
                  <a:ea typeface="微软雅黑" panose="020B0503020204020204" charset="-122"/>
                </a:rPr>
                <a:t>点击添加标题</a:t>
              </a:r>
            </a:p>
          </p:txBody>
        </p:sp>
        <p:sp>
          <p:nvSpPr>
            <p:cNvPr id="88" name="Rectangle 13" descr="FD1DDF730CE4456e89755B07FE1653D0# #Rectangle 13"/>
            <p:cNvSpPr>
              <a:spLocks noChangeArrowheads="1"/>
            </p:cNvSpPr>
            <p:nvPr/>
          </p:nvSpPr>
          <p:spPr bwMode="auto">
            <a:xfrm>
              <a:off x="2987824" y="3507854"/>
              <a:ext cx="3359205" cy="353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000" dirty="0" smtClean="0">
                  <a:solidFill>
                    <a:schemeClr val="tx1"/>
                  </a:solidFill>
                  <a:latin typeface="微软雅黑" panose="020B0503020204020204" charset="-122"/>
                  <a:ea typeface="微软雅黑" panose="020B0503020204020204" charset="-122"/>
                </a:rPr>
                <a:t>此处添加</a:t>
              </a:r>
              <a:r>
                <a:rPr lang="zh-CN" altLang="en-US" sz="1000" dirty="0">
                  <a:solidFill>
                    <a:schemeClr val="tx1"/>
                  </a:solidFill>
                  <a:latin typeface="微软雅黑" panose="020B0503020204020204" charset="-122"/>
                  <a:ea typeface="微软雅黑" panose="020B0503020204020204" charset="-122"/>
                </a:rPr>
                <a:t>计划</a:t>
              </a:r>
              <a:r>
                <a:rPr lang="zh-CN" altLang="en-US" sz="1000" dirty="0" smtClean="0">
                  <a:solidFill>
                    <a:schemeClr val="tx1"/>
                  </a:solidFill>
                  <a:latin typeface="微软雅黑" panose="020B0503020204020204" charset="-122"/>
                  <a:ea typeface="微软雅黑" panose="020B0503020204020204" charset="-122"/>
                </a:rPr>
                <a:t>扼要说明，添加简短说明文字</a:t>
              </a:r>
              <a:r>
                <a:rPr lang="zh-CN" altLang="en-US" sz="1000" dirty="0">
                  <a:solidFill>
                    <a:schemeClr val="tx1"/>
                  </a:solidFill>
                  <a:latin typeface="微软雅黑" panose="020B0503020204020204" charset="-122"/>
                  <a:ea typeface="微软雅黑" panose="020B0503020204020204" charset="-122"/>
                </a:rPr>
                <a:t>。此处</a:t>
              </a:r>
              <a:r>
                <a:rPr lang="zh-CN" altLang="en-US" sz="1000" dirty="0" smtClean="0">
                  <a:solidFill>
                    <a:schemeClr val="tx1"/>
                  </a:solidFill>
                  <a:latin typeface="微软雅黑" panose="020B0503020204020204" charset="-122"/>
                  <a:ea typeface="微软雅黑" panose="020B0503020204020204" charset="-122"/>
                </a:rPr>
                <a:t>添加明年计划的扼要</a:t>
              </a:r>
              <a:r>
                <a:rPr lang="zh-CN" altLang="en-US" sz="1000" dirty="0">
                  <a:solidFill>
                    <a:schemeClr val="tx1"/>
                  </a:solidFill>
                  <a:latin typeface="微软雅黑" panose="020B0503020204020204" charset="-122"/>
                  <a:ea typeface="微软雅黑" panose="020B0503020204020204" charset="-122"/>
                </a:rPr>
                <a:t>说明，添加简短说明文字</a:t>
              </a:r>
              <a:r>
                <a:rPr lang="zh-CN" altLang="en-US" sz="1000" dirty="0" smtClean="0">
                  <a:solidFill>
                    <a:schemeClr val="tx1"/>
                  </a:solidFill>
                  <a:latin typeface="微软雅黑" panose="020B0503020204020204" charset="-122"/>
                  <a:ea typeface="微软雅黑" panose="020B0503020204020204" charset="-122"/>
                </a:rPr>
                <a:t>。</a:t>
              </a:r>
            </a:p>
          </p:txBody>
        </p:sp>
      </p:grpSp>
      <p:grpSp>
        <p:nvGrpSpPr>
          <p:cNvPr id="89" name="组合 88"/>
          <p:cNvGrpSpPr/>
          <p:nvPr/>
        </p:nvGrpSpPr>
        <p:grpSpPr>
          <a:xfrm>
            <a:off x="5828829" y="1894854"/>
            <a:ext cx="3866867" cy="708804"/>
            <a:chOff x="2987824" y="3245703"/>
            <a:chExt cx="3359205" cy="615748"/>
          </a:xfrm>
        </p:grpSpPr>
        <p:sp>
          <p:nvSpPr>
            <p:cNvPr id="90" name="Rectangle 13" descr="FD1DDF730CE4456e89755B07FE1653D0# #Rectangle 13"/>
            <p:cNvSpPr>
              <a:spLocks noChangeArrowheads="1"/>
            </p:cNvSpPr>
            <p:nvPr/>
          </p:nvSpPr>
          <p:spPr bwMode="auto">
            <a:xfrm>
              <a:off x="2987826" y="3245703"/>
              <a:ext cx="1460088" cy="334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zh-CN" altLang="en-US" sz="1800" b="1" dirty="0" smtClean="0">
                  <a:solidFill>
                    <a:srgbClr val="012060"/>
                  </a:solidFill>
                  <a:latin typeface="微软雅黑" panose="020B0503020204020204" charset="-122"/>
                  <a:ea typeface="微软雅黑" panose="020B0503020204020204" charset="-122"/>
                </a:rPr>
                <a:t>点击添加标题</a:t>
              </a:r>
            </a:p>
          </p:txBody>
        </p:sp>
        <p:sp>
          <p:nvSpPr>
            <p:cNvPr id="91" name="Rectangle 13" descr="FD1DDF730CE4456e89755B07FE1653D0# #Rectangle 13"/>
            <p:cNvSpPr>
              <a:spLocks noChangeArrowheads="1"/>
            </p:cNvSpPr>
            <p:nvPr/>
          </p:nvSpPr>
          <p:spPr bwMode="auto">
            <a:xfrm>
              <a:off x="2987824" y="3507854"/>
              <a:ext cx="3359205" cy="353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000" dirty="0" smtClean="0">
                  <a:solidFill>
                    <a:schemeClr val="tx1"/>
                  </a:solidFill>
                  <a:latin typeface="微软雅黑" panose="020B0503020204020204" charset="-122"/>
                  <a:ea typeface="微软雅黑" panose="020B0503020204020204" charset="-122"/>
                </a:rPr>
                <a:t>此处添加</a:t>
              </a:r>
              <a:r>
                <a:rPr lang="zh-CN" altLang="en-US" sz="1000" dirty="0">
                  <a:solidFill>
                    <a:schemeClr val="tx1"/>
                  </a:solidFill>
                  <a:latin typeface="微软雅黑" panose="020B0503020204020204" charset="-122"/>
                  <a:ea typeface="微软雅黑" panose="020B0503020204020204" charset="-122"/>
                </a:rPr>
                <a:t>计划</a:t>
              </a:r>
              <a:r>
                <a:rPr lang="zh-CN" altLang="en-US" sz="1000" dirty="0" smtClean="0">
                  <a:solidFill>
                    <a:schemeClr val="tx1"/>
                  </a:solidFill>
                  <a:latin typeface="微软雅黑" panose="020B0503020204020204" charset="-122"/>
                  <a:ea typeface="微软雅黑" panose="020B0503020204020204" charset="-122"/>
                </a:rPr>
                <a:t>扼要说明，添加简短说明文字</a:t>
              </a:r>
              <a:r>
                <a:rPr lang="zh-CN" altLang="en-US" sz="1000" dirty="0">
                  <a:solidFill>
                    <a:schemeClr val="tx1"/>
                  </a:solidFill>
                  <a:latin typeface="微软雅黑" panose="020B0503020204020204" charset="-122"/>
                  <a:ea typeface="微软雅黑" panose="020B0503020204020204" charset="-122"/>
                </a:rPr>
                <a:t>。此处</a:t>
              </a:r>
              <a:r>
                <a:rPr lang="zh-CN" altLang="en-US" sz="1000" dirty="0" smtClean="0">
                  <a:solidFill>
                    <a:schemeClr val="tx1"/>
                  </a:solidFill>
                  <a:latin typeface="微软雅黑" panose="020B0503020204020204" charset="-122"/>
                  <a:ea typeface="微软雅黑" panose="020B0503020204020204" charset="-122"/>
                </a:rPr>
                <a:t>添加明年计划的扼要</a:t>
              </a:r>
              <a:r>
                <a:rPr lang="zh-CN" altLang="en-US" sz="1000" dirty="0">
                  <a:solidFill>
                    <a:schemeClr val="tx1"/>
                  </a:solidFill>
                  <a:latin typeface="微软雅黑" panose="020B0503020204020204" charset="-122"/>
                  <a:ea typeface="微软雅黑" panose="020B0503020204020204" charset="-122"/>
                </a:rPr>
                <a:t>说明，添加简短说明文字</a:t>
              </a:r>
              <a:r>
                <a:rPr lang="zh-CN" altLang="en-US" sz="1000" dirty="0" smtClean="0">
                  <a:solidFill>
                    <a:schemeClr val="tx1"/>
                  </a:solidFill>
                  <a:latin typeface="微软雅黑" panose="020B0503020204020204" charset="-122"/>
                  <a:ea typeface="微软雅黑" panose="020B0503020204020204" charset="-122"/>
                </a:rPr>
                <a:t>。</a:t>
              </a:r>
            </a:p>
          </p:txBody>
        </p:sp>
      </p:grpSp>
      <p:grpSp>
        <p:nvGrpSpPr>
          <p:cNvPr id="92" name="组合 91"/>
          <p:cNvGrpSpPr/>
          <p:nvPr/>
        </p:nvGrpSpPr>
        <p:grpSpPr>
          <a:xfrm>
            <a:off x="7623635" y="4925374"/>
            <a:ext cx="804050" cy="1551273"/>
            <a:chOff x="8043962" y="4470410"/>
            <a:chExt cx="803845" cy="1550878"/>
          </a:xfrm>
        </p:grpSpPr>
        <p:grpSp>
          <p:nvGrpSpPr>
            <p:cNvPr id="93" name="组合 92"/>
            <p:cNvGrpSpPr/>
            <p:nvPr/>
          </p:nvGrpSpPr>
          <p:grpSpPr>
            <a:xfrm>
              <a:off x="8043962" y="4470410"/>
              <a:ext cx="803845" cy="1550878"/>
              <a:chOff x="5993390" y="3795886"/>
              <a:chExt cx="698490" cy="1347614"/>
            </a:xfrm>
            <a:solidFill>
              <a:schemeClr val="bg2"/>
            </a:solidFill>
          </p:grpSpPr>
          <p:sp>
            <p:nvSpPr>
              <p:cNvPr id="96" name="右箭头 24"/>
              <p:cNvSpPr/>
              <p:nvPr/>
            </p:nvSpPr>
            <p:spPr>
              <a:xfrm rot="16200000">
                <a:off x="5668828" y="4120448"/>
                <a:ext cx="1347614" cy="698490"/>
              </a:xfrm>
              <a:custGeom>
                <a:avLst/>
                <a:gdLst/>
                <a:ahLst/>
                <a:cxnLst/>
                <a:rect l="l" t="t" r="r" b="b"/>
                <a:pathLst>
                  <a:path w="1347614" h="698490">
                    <a:moveTo>
                      <a:pt x="1347614" y="349245"/>
                    </a:moveTo>
                    <a:lnTo>
                      <a:pt x="998369" y="698490"/>
                    </a:lnTo>
                    <a:lnTo>
                      <a:pt x="998369" y="584517"/>
                    </a:lnTo>
                    <a:lnTo>
                      <a:pt x="0" y="584517"/>
                    </a:lnTo>
                    <a:lnTo>
                      <a:pt x="0" y="113973"/>
                    </a:lnTo>
                    <a:lnTo>
                      <a:pt x="998369" y="113973"/>
                    </a:lnTo>
                    <a:lnTo>
                      <a:pt x="998369" y="0"/>
                    </a:lnTo>
                    <a:close/>
                  </a:path>
                </a:pathLst>
              </a:cu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7" name="右箭头 25"/>
              <p:cNvSpPr/>
              <p:nvPr/>
            </p:nvSpPr>
            <p:spPr>
              <a:xfrm rot="16200000">
                <a:off x="5697446" y="4235447"/>
                <a:ext cx="1290380" cy="525725"/>
              </a:xfrm>
              <a:custGeom>
                <a:avLst/>
                <a:gdLst/>
                <a:ahLst/>
                <a:cxnLst/>
                <a:rect l="l" t="t" r="r" b="b"/>
                <a:pathLst>
                  <a:path w="1290380" h="525725">
                    <a:moveTo>
                      <a:pt x="1290380" y="262863"/>
                    </a:moveTo>
                    <a:lnTo>
                      <a:pt x="1027518" y="525725"/>
                    </a:lnTo>
                    <a:lnTo>
                      <a:pt x="1027518" y="460262"/>
                    </a:lnTo>
                    <a:lnTo>
                      <a:pt x="0" y="460262"/>
                    </a:lnTo>
                    <a:lnTo>
                      <a:pt x="0" y="65463"/>
                    </a:lnTo>
                    <a:lnTo>
                      <a:pt x="1027518" y="65463"/>
                    </a:lnTo>
                    <a:lnTo>
                      <a:pt x="1027518" y="0"/>
                    </a:lnTo>
                    <a:close/>
                  </a:path>
                </a:pathLst>
              </a:custGeom>
              <a:no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94" name="Rectangle 13" descr="FD1DDF730CE4456e89755B07FE1653D0# #Rectangle 13"/>
            <p:cNvSpPr>
              <a:spLocks noChangeArrowheads="1"/>
            </p:cNvSpPr>
            <p:nvPr/>
          </p:nvSpPr>
          <p:spPr bwMode="auto">
            <a:xfrm>
              <a:off x="8247676" y="5020421"/>
              <a:ext cx="413161" cy="75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sz="2400" spc="-150" dirty="0" smtClean="0">
                  <a:solidFill>
                    <a:schemeClr val="bg1"/>
                  </a:solidFill>
                  <a:latin typeface="微软雅黑" panose="020B0503020204020204" charset="-122"/>
                  <a:ea typeface="微软雅黑" panose="020B0503020204020204" charset="-122"/>
                  <a:cs typeface="Arial" panose="020B0604020202020204" pitchFamily="34" charset="0"/>
                </a:rPr>
                <a:t>25%</a:t>
              </a:r>
              <a:endParaRPr lang="en-US" altLang="zh-CN" sz="2400" spc="-150"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95" name="TextBox 94"/>
            <p:cNvSpPr txBox="1"/>
            <p:nvPr/>
          </p:nvSpPr>
          <p:spPr>
            <a:xfrm>
              <a:off x="8327785" y="4843321"/>
              <a:ext cx="253935" cy="163153"/>
            </a:xfrm>
            <a:prstGeom prst="rect">
              <a:avLst/>
            </a:prstGeom>
            <a:noFill/>
          </p:spPr>
          <p:txBody>
            <a:bodyPr vert="horz" wrap="none" lIns="0" tIns="0" rIns="0" bIns="0" rtlCol="0">
              <a:spAutoFit/>
            </a:bodyPr>
            <a:lstStyle/>
            <a:p>
              <a:pPr algn="ctr"/>
              <a:r>
                <a:rPr lang="zh-CN" altLang="en-US" sz="1000" dirty="0" smtClean="0">
                  <a:solidFill>
                    <a:schemeClr val="bg1"/>
                  </a:solidFill>
                  <a:latin typeface="微软雅黑" panose="020B0503020204020204" charset="-122"/>
                  <a:ea typeface="微软雅黑" panose="020B0503020204020204" charset="-122"/>
                </a:rPr>
                <a:t>提升</a:t>
              </a:r>
            </a:p>
          </p:txBody>
        </p:sp>
      </p:grpSp>
      <p:grpSp>
        <p:nvGrpSpPr>
          <p:cNvPr id="98" name="组合 97"/>
          <p:cNvGrpSpPr/>
          <p:nvPr/>
        </p:nvGrpSpPr>
        <p:grpSpPr>
          <a:xfrm>
            <a:off x="8370754" y="3921833"/>
            <a:ext cx="804050" cy="2554815"/>
            <a:chOff x="8790891" y="3467124"/>
            <a:chExt cx="803845" cy="2554164"/>
          </a:xfrm>
        </p:grpSpPr>
        <p:grpSp>
          <p:nvGrpSpPr>
            <p:cNvPr id="99" name="组合 98"/>
            <p:cNvGrpSpPr/>
            <p:nvPr/>
          </p:nvGrpSpPr>
          <p:grpSpPr>
            <a:xfrm>
              <a:off x="8790891" y="3467124"/>
              <a:ext cx="803845" cy="2554164"/>
              <a:chOff x="6642424" y="2924094"/>
              <a:chExt cx="698490" cy="2219406"/>
            </a:xfrm>
            <a:solidFill>
              <a:schemeClr val="bg2"/>
            </a:solidFill>
          </p:grpSpPr>
          <p:sp>
            <p:nvSpPr>
              <p:cNvPr id="102" name="右箭头 28"/>
              <p:cNvSpPr/>
              <p:nvPr/>
            </p:nvSpPr>
            <p:spPr>
              <a:xfrm rot="16200000">
                <a:off x="5881966" y="3684552"/>
                <a:ext cx="2219405" cy="698490"/>
              </a:xfrm>
              <a:custGeom>
                <a:avLst/>
                <a:gdLst/>
                <a:ahLst/>
                <a:cxnLst/>
                <a:rect l="l" t="t" r="r" b="b"/>
                <a:pathLst>
                  <a:path w="2219405" h="698490">
                    <a:moveTo>
                      <a:pt x="2219405" y="349245"/>
                    </a:moveTo>
                    <a:lnTo>
                      <a:pt x="1870160" y="698490"/>
                    </a:lnTo>
                    <a:lnTo>
                      <a:pt x="1870160" y="584517"/>
                    </a:lnTo>
                    <a:lnTo>
                      <a:pt x="0" y="584517"/>
                    </a:lnTo>
                    <a:lnTo>
                      <a:pt x="0" y="113973"/>
                    </a:lnTo>
                    <a:lnTo>
                      <a:pt x="1870160" y="113973"/>
                    </a:lnTo>
                    <a:lnTo>
                      <a:pt x="1870160" y="0"/>
                    </a:lnTo>
                    <a:close/>
                  </a:path>
                </a:pathLst>
              </a:cu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03" name="右箭头 29"/>
              <p:cNvSpPr/>
              <p:nvPr/>
            </p:nvSpPr>
            <p:spPr>
              <a:xfrm rot="16200000">
                <a:off x="5910584" y="3799552"/>
                <a:ext cx="2162170" cy="525725"/>
              </a:xfrm>
              <a:custGeom>
                <a:avLst/>
                <a:gdLst/>
                <a:ahLst/>
                <a:cxnLst/>
                <a:rect l="l" t="t" r="r" b="b"/>
                <a:pathLst>
                  <a:path w="2162170" h="525725">
                    <a:moveTo>
                      <a:pt x="2162170" y="262863"/>
                    </a:moveTo>
                    <a:lnTo>
                      <a:pt x="1899308" y="525725"/>
                    </a:lnTo>
                    <a:lnTo>
                      <a:pt x="1899308" y="460262"/>
                    </a:lnTo>
                    <a:lnTo>
                      <a:pt x="0" y="460262"/>
                    </a:lnTo>
                    <a:lnTo>
                      <a:pt x="0" y="65463"/>
                    </a:lnTo>
                    <a:lnTo>
                      <a:pt x="1899308" y="65463"/>
                    </a:lnTo>
                    <a:lnTo>
                      <a:pt x="1899308" y="0"/>
                    </a:lnTo>
                    <a:close/>
                  </a:path>
                </a:pathLst>
              </a:custGeom>
              <a:no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100" name="Rectangle 13" descr="FD1DDF730CE4456e89755B07FE1653D0# #Rectangle 13"/>
            <p:cNvSpPr>
              <a:spLocks noChangeArrowheads="1"/>
            </p:cNvSpPr>
            <p:nvPr/>
          </p:nvSpPr>
          <p:spPr bwMode="auto">
            <a:xfrm>
              <a:off x="8980331" y="3996370"/>
              <a:ext cx="413161" cy="75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sz="2400" spc="-150" dirty="0" smtClean="0">
                  <a:solidFill>
                    <a:schemeClr val="bg1"/>
                  </a:solidFill>
                  <a:latin typeface="微软雅黑" panose="020B0503020204020204" charset="-122"/>
                  <a:ea typeface="微软雅黑" panose="020B0503020204020204" charset="-122"/>
                  <a:cs typeface="Arial" panose="020B0604020202020204" pitchFamily="34" charset="0"/>
                </a:rPr>
                <a:t>40%</a:t>
              </a:r>
              <a:endParaRPr lang="en-US" altLang="zh-CN" sz="2400" spc="-150"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101" name="TextBox 100"/>
            <p:cNvSpPr txBox="1"/>
            <p:nvPr/>
          </p:nvSpPr>
          <p:spPr>
            <a:xfrm>
              <a:off x="9068120" y="3819271"/>
              <a:ext cx="253935" cy="163153"/>
            </a:xfrm>
            <a:prstGeom prst="rect">
              <a:avLst/>
            </a:prstGeom>
            <a:noFill/>
          </p:spPr>
          <p:txBody>
            <a:bodyPr vert="horz" wrap="none" lIns="0" tIns="0" rIns="0" bIns="0" rtlCol="0">
              <a:spAutoFit/>
            </a:bodyPr>
            <a:lstStyle/>
            <a:p>
              <a:pPr algn="ctr"/>
              <a:r>
                <a:rPr lang="zh-CN" altLang="en-US" sz="1000" dirty="0" smtClean="0">
                  <a:solidFill>
                    <a:schemeClr val="bg1"/>
                  </a:solidFill>
                  <a:latin typeface="微软雅黑" panose="020B0503020204020204" charset="-122"/>
                  <a:ea typeface="微软雅黑" panose="020B0503020204020204" charset="-122"/>
                </a:rPr>
                <a:t>提升</a:t>
              </a:r>
            </a:p>
          </p:txBody>
        </p:sp>
      </p:grpSp>
      <p:grpSp>
        <p:nvGrpSpPr>
          <p:cNvPr id="104" name="组合 103"/>
          <p:cNvGrpSpPr/>
          <p:nvPr/>
        </p:nvGrpSpPr>
        <p:grpSpPr>
          <a:xfrm>
            <a:off x="9117872" y="2918293"/>
            <a:ext cx="804050" cy="3558354"/>
            <a:chOff x="9537819" y="2463840"/>
            <a:chExt cx="803845" cy="3557448"/>
          </a:xfrm>
        </p:grpSpPr>
        <p:grpSp>
          <p:nvGrpSpPr>
            <p:cNvPr id="105" name="组合 104"/>
            <p:cNvGrpSpPr/>
            <p:nvPr/>
          </p:nvGrpSpPr>
          <p:grpSpPr>
            <a:xfrm>
              <a:off x="9537819" y="2463840"/>
              <a:ext cx="803845" cy="3557448"/>
              <a:chOff x="7291457" y="2052304"/>
              <a:chExt cx="698490" cy="3091196"/>
            </a:xfrm>
            <a:solidFill>
              <a:schemeClr val="bg2"/>
            </a:solidFill>
          </p:grpSpPr>
          <p:sp>
            <p:nvSpPr>
              <p:cNvPr id="108" name="右箭头 31"/>
              <p:cNvSpPr/>
              <p:nvPr/>
            </p:nvSpPr>
            <p:spPr>
              <a:xfrm rot="16200000">
                <a:off x="6095104" y="3248657"/>
                <a:ext cx="3091195" cy="698490"/>
              </a:xfrm>
              <a:custGeom>
                <a:avLst/>
                <a:gdLst/>
                <a:ahLst/>
                <a:cxnLst/>
                <a:rect l="l" t="t" r="r" b="b"/>
                <a:pathLst>
                  <a:path w="3091195" h="698490">
                    <a:moveTo>
                      <a:pt x="3091195" y="349245"/>
                    </a:moveTo>
                    <a:lnTo>
                      <a:pt x="2741950" y="698490"/>
                    </a:lnTo>
                    <a:lnTo>
                      <a:pt x="2741950" y="584517"/>
                    </a:lnTo>
                    <a:lnTo>
                      <a:pt x="0" y="584517"/>
                    </a:lnTo>
                    <a:lnTo>
                      <a:pt x="0" y="113973"/>
                    </a:lnTo>
                    <a:lnTo>
                      <a:pt x="2741950" y="113973"/>
                    </a:lnTo>
                    <a:lnTo>
                      <a:pt x="2741950" y="0"/>
                    </a:lnTo>
                    <a:close/>
                  </a:path>
                </a:pathLst>
              </a:cu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09" name="右箭头 32"/>
              <p:cNvSpPr/>
              <p:nvPr/>
            </p:nvSpPr>
            <p:spPr>
              <a:xfrm rot="16200000">
                <a:off x="6123722" y="3363657"/>
                <a:ext cx="3033960" cy="525725"/>
              </a:xfrm>
              <a:custGeom>
                <a:avLst/>
                <a:gdLst/>
                <a:ahLst/>
                <a:cxnLst/>
                <a:rect l="l" t="t" r="r" b="b"/>
                <a:pathLst>
                  <a:path w="3033960" h="525725">
                    <a:moveTo>
                      <a:pt x="3033960" y="262863"/>
                    </a:moveTo>
                    <a:lnTo>
                      <a:pt x="2771098" y="525725"/>
                    </a:lnTo>
                    <a:lnTo>
                      <a:pt x="2771098" y="460262"/>
                    </a:lnTo>
                    <a:lnTo>
                      <a:pt x="0" y="460262"/>
                    </a:lnTo>
                    <a:lnTo>
                      <a:pt x="0" y="65463"/>
                    </a:lnTo>
                    <a:lnTo>
                      <a:pt x="2771098" y="65463"/>
                    </a:lnTo>
                    <a:lnTo>
                      <a:pt x="2771098" y="0"/>
                    </a:lnTo>
                    <a:close/>
                  </a:path>
                </a:pathLst>
              </a:custGeom>
              <a:no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106" name="Rectangle 13" descr="FD1DDF730CE4456e89755B07FE1653D0# #Rectangle 13"/>
            <p:cNvSpPr>
              <a:spLocks noChangeArrowheads="1"/>
            </p:cNvSpPr>
            <p:nvPr/>
          </p:nvSpPr>
          <p:spPr bwMode="auto">
            <a:xfrm>
              <a:off x="9725478" y="3036908"/>
              <a:ext cx="413161" cy="75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sz="2400" spc="-150" dirty="0" smtClean="0">
                  <a:solidFill>
                    <a:schemeClr val="bg1"/>
                  </a:solidFill>
                  <a:latin typeface="微软雅黑" panose="020B0503020204020204" charset="-122"/>
                  <a:ea typeface="微软雅黑" panose="020B0503020204020204" charset="-122"/>
                  <a:cs typeface="Arial" panose="020B0604020202020204" pitchFamily="34" charset="0"/>
                </a:rPr>
                <a:t>65%</a:t>
              </a:r>
              <a:endParaRPr lang="en-US" altLang="zh-CN" sz="2400" spc="-150"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107" name="TextBox 106"/>
            <p:cNvSpPr txBox="1"/>
            <p:nvPr/>
          </p:nvSpPr>
          <p:spPr>
            <a:xfrm>
              <a:off x="9813268" y="2859809"/>
              <a:ext cx="253935" cy="163153"/>
            </a:xfrm>
            <a:prstGeom prst="rect">
              <a:avLst/>
            </a:prstGeom>
            <a:noFill/>
          </p:spPr>
          <p:txBody>
            <a:bodyPr vert="horz" wrap="none" lIns="0" tIns="0" rIns="0" bIns="0" rtlCol="0">
              <a:spAutoFit/>
            </a:bodyPr>
            <a:lstStyle/>
            <a:p>
              <a:pPr algn="ctr"/>
              <a:r>
                <a:rPr lang="zh-CN" altLang="en-US" sz="1000" dirty="0" smtClean="0">
                  <a:solidFill>
                    <a:schemeClr val="bg1"/>
                  </a:solidFill>
                  <a:latin typeface="微软雅黑" panose="020B0503020204020204" charset="-122"/>
                  <a:ea typeface="微软雅黑" panose="020B0503020204020204" charset="-122"/>
                </a:rPr>
                <a:t>提升</a:t>
              </a:r>
            </a:p>
          </p:txBody>
        </p:sp>
      </p:grpSp>
      <p:grpSp>
        <p:nvGrpSpPr>
          <p:cNvPr id="110" name="组合 109"/>
          <p:cNvGrpSpPr/>
          <p:nvPr/>
        </p:nvGrpSpPr>
        <p:grpSpPr>
          <a:xfrm>
            <a:off x="9864990" y="1914753"/>
            <a:ext cx="804050" cy="4561893"/>
            <a:chOff x="10284746" y="1460556"/>
            <a:chExt cx="803845" cy="4560731"/>
          </a:xfrm>
        </p:grpSpPr>
        <p:grpSp>
          <p:nvGrpSpPr>
            <p:cNvPr id="111" name="组合 110"/>
            <p:cNvGrpSpPr/>
            <p:nvPr/>
          </p:nvGrpSpPr>
          <p:grpSpPr>
            <a:xfrm>
              <a:off x="10284746" y="1460556"/>
              <a:ext cx="803845" cy="4560731"/>
              <a:chOff x="7940489" y="1180514"/>
              <a:chExt cx="698490" cy="3962985"/>
            </a:xfrm>
            <a:solidFill>
              <a:schemeClr val="tx2"/>
            </a:solidFill>
          </p:grpSpPr>
          <p:sp>
            <p:nvSpPr>
              <p:cNvPr id="114" name="右箭头 34"/>
              <p:cNvSpPr/>
              <p:nvPr/>
            </p:nvSpPr>
            <p:spPr>
              <a:xfrm rot="16200000">
                <a:off x="6308241" y="2812762"/>
                <a:ext cx="3962985" cy="698490"/>
              </a:xfrm>
              <a:custGeom>
                <a:avLst/>
                <a:gdLst/>
                <a:ahLst/>
                <a:cxnLst/>
                <a:rect l="l" t="t" r="r" b="b"/>
                <a:pathLst>
                  <a:path w="3962985" h="698490">
                    <a:moveTo>
                      <a:pt x="3962985" y="349245"/>
                    </a:moveTo>
                    <a:lnTo>
                      <a:pt x="3613740" y="698490"/>
                    </a:lnTo>
                    <a:lnTo>
                      <a:pt x="3613740" y="584517"/>
                    </a:lnTo>
                    <a:lnTo>
                      <a:pt x="0" y="584517"/>
                    </a:lnTo>
                    <a:lnTo>
                      <a:pt x="0" y="113973"/>
                    </a:lnTo>
                    <a:lnTo>
                      <a:pt x="3613740" y="113973"/>
                    </a:lnTo>
                    <a:lnTo>
                      <a:pt x="3613740" y="0"/>
                    </a:lnTo>
                    <a:close/>
                  </a:path>
                </a:pathLst>
              </a:cu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15" name="右箭头 35"/>
              <p:cNvSpPr/>
              <p:nvPr/>
            </p:nvSpPr>
            <p:spPr>
              <a:xfrm rot="16200000">
                <a:off x="6336859" y="2927761"/>
                <a:ext cx="3905751" cy="525725"/>
              </a:xfrm>
              <a:custGeom>
                <a:avLst/>
                <a:gdLst/>
                <a:ahLst/>
                <a:cxnLst/>
                <a:rect l="l" t="t" r="r" b="b"/>
                <a:pathLst>
                  <a:path w="3905751" h="525725">
                    <a:moveTo>
                      <a:pt x="3905751" y="262863"/>
                    </a:moveTo>
                    <a:lnTo>
                      <a:pt x="3642889" y="525725"/>
                    </a:lnTo>
                    <a:lnTo>
                      <a:pt x="3642889" y="460263"/>
                    </a:lnTo>
                    <a:lnTo>
                      <a:pt x="0" y="460263"/>
                    </a:lnTo>
                    <a:lnTo>
                      <a:pt x="0" y="65463"/>
                    </a:lnTo>
                    <a:lnTo>
                      <a:pt x="3642889" y="65463"/>
                    </a:lnTo>
                    <a:lnTo>
                      <a:pt x="3642889" y="0"/>
                    </a:lnTo>
                    <a:close/>
                  </a:path>
                </a:pathLst>
              </a:custGeom>
              <a:no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112" name="Rectangle 13" descr="FD1DDF730CE4456e89755B07FE1653D0# #Rectangle 13"/>
            <p:cNvSpPr>
              <a:spLocks noChangeArrowheads="1"/>
            </p:cNvSpPr>
            <p:nvPr/>
          </p:nvSpPr>
          <p:spPr bwMode="auto">
            <a:xfrm>
              <a:off x="10472407" y="2025771"/>
              <a:ext cx="413161" cy="112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sz="2400" spc="-150" dirty="0" smtClean="0">
                  <a:solidFill>
                    <a:schemeClr val="bg1"/>
                  </a:solidFill>
                  <a:latin typeface="微软雅黑" panose="020B0503020204020204" charset="-122"/>
                  <a:ea typeface="微软雅黑" panose="020B0503020204020204" charset="-122"/>
                  <a:cs typeface="Arial" panose="020B0604020202020204" pitchFamily="34" charset="0"/>
                </a:rPr>
                <a:t>0480%</a:t>
              </a:r>
              <a:endParaRPr lang="en-US" altLang="zh-CN" sz="2400" spc="-150"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113" name="TextBox 112"/>
            <p:cNvSpPr txBox="1"/>
            <p:nvPr/>
          </p:nvSpPr>
          <p:spPr>
            <a:xfrm>
              <a:off x="10560196" y="1848672"/>
              <a:ext cx="253935" cy="163153"/>
            </a:xfrm>
            <a:prstGeom prst="rect">
              <a:avLst/>
            </a:prstGeom>
            <a:noFill/>
          </p:spPr>
          <p:txBody>
            <a:bodyPr vert="horz" wrap="none" lIns="0" tIns="0" rIns="0" bIns="0" rtlCol="0">
              <a:spAutoFit/>
            </a:bodyPr>
            <a:lstStyle/>
            <a:p>
              <a:pPr algn="ctr"/>
              <a:r>
                <a:rPr lang="zh-CN" altLang="en-US" sz="1000" dirty="0" smtClean="0">
                  <a:solidFill>
                    <a:schemeClr val="bg1"/>
                  </a:solidFill>
                  <a:latin typeface="微软雅黑" panose="020B0503020204020204" charset="-122"/>
                  <a:ea typeface="微软雅黑" panose="020B0503020204020204" charset="-122"/>
                </a:rPr>
                <a:t>提升</a:t>
              </a:r>
            </a:p>
          </p:txBody>
        </p:sp>
      </p:grpSp>
      <p:sp>
        <p:nvSpPr>
          <p:cNvPr id="116" name="矩形 261"/>
          <p:cNvSpPr>
            <a:spLocks noChangeArrowheads="1"/>
          </p:cNvSpPr>
          <p:nvPr/>
        </p:nvSpPr>
        <p:spPr bwMode="auto">
          <a:xfrm rot="19361530">
            <a:off x="1891683" y="3320503"/>
            <a:ext cx="2721097" cy="8419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prstTxWarp prst="textArchDown">
              <a:avLst>
                <a:gd name="adj" fmla="val 2170082"/>
              </a:avLst>
            </a:prstTxWarp>
            <a:spAutoFit/>
          </a:bodyPr>
          <a:lstStyle/>
          <a:p>
            <a:pPr algn="l"/>
            <a:r>
              <a:rPr lang="zh-CN" altLang="en-US" sz="2200" spc="300" dirty="0" smtClean="0">
                <a:solidFill>
                  <a:srgbClr val="012060"/>
                </a:solidFill>
                <a:latin typeface="微软雅黑" panose="020B0503020204020204" charset="-122"/>
                <a:ea typeface="微软雅黑" panose="020B0503020204020204" charset="-122"/>
              </a:rPr>
              <a:t>添加标题</a:t>
            </a:r>
          </a:p>
        </p:txBody>
      </p:sp>
      <p:grpSp>
        <p:nvGrpSpPr>
          <p:cNvPr id="117" name="组合 116"/>
          <p:cNvGrpSpPr/>
          <p:nvPr/>
        </p:nvGrpSpPr>
        <p:grpSpPr>
          <a:xfrm>
            <a:off x="2205184" y="1980636"/>
            <a:ext cx="1058701" cy="1058701"/>
            <a:chOff x="2626891" y="1310398"/>
            <a:chExt cx="1058431" cy="1058431"/>
          </a:xfrm>
        </p:grpSpPr>
        <p:sp>
          <p:nvSpPr>
            <p:cNvPr id="118" name="椭圆 117"/>
            <p:cNvSpPr/>
            <p:nvPr/>
          </p:nvSpPr>
          <p:spPr>
            <a:xfrm>
              <a:off x="2626891" y="1310398"/>
              <a:ext cx="1058431" cy="1058431"/>
            </a:xfrm>
            <a:prstGeom prst="ellipse">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19" name="Freeform 14"/>
            <p:cNvSpPr>
              <a:spLocks noEditPoints="1"/>
            </p:cNvSpPr>
            <p:nvPr/>
          </p:nvSpPr>
          <p:spPr bwMode="auto">
            <a:xfrm>
              <a:off x="2726007" y="1441330"/>
              <a:ext cx="860200" cy="796568"/>
            </a:xfrm>
            <a:custGeom>
              <a:avLst/>
              <a:gdLst>
                <a:gd name="T0" fmla="*/ 204 w 365"/>
                <a:gd name="T1" fmla="*/ 4 h 338"/>
                <a:gd name="T2" fmla="*/ 236 w 365"/>
                <a:gd name="T3" fmla="*/ 26 h 338"/>
                <a:gd name="T4" fmla="*/ 255 w 365"/>
                <a:gd name="T5" fmla="*/ 65 h 338"/>
                <a:gd name="T6" fmla="*/ 268 w 365"/>
                <a:gd name="T7" fmla="*/ 67 h 338"/>
                <a:gd name="T8" fmla="*/ 271 w 365"/>
                <a:gd name="T9" fmla="*/ 86 h 338"/>
                <a:gd name="T10" fmla="*/ 261 w 365"/>
                <a:gd name="T11" fmla="*/ 100 h 338"/>
                <a:gd name="T12" fmla="*/ 238 w 365"/>
                <a:gd name="T13" fmla="*/ 120 h 338"/>
                <a:gd name="T14" fmla="*/ 243 w 365"/>
                <a:gd name="T15" fmla="*/ 89 h 338"/>
                <a:gd name="T16" fmla="*/ 235 w 365"/>
                <a:gd name="T17" fmla="*/ 52 h 338"/>
                <a:gd name="T18" fmla="*/ 203 w 365"/>
                <a:gd name="T19" fmla="*/ 67 h 338"/>
                <a:gd name="T20" fmla="*/ 156 w 365"/>
                <a:gd name="T21" fmla="*/ 66 h 338"/>
                <a:gd name="T22" fmla="*/ 124 w 365"/>
                <a:gd name="T23" fmla="*/ 63 h 338"/>
                <a:gd name="T24" fmla="*/ 120 w 365"/>
                <a:gd name="T25" fmla="*/ 97 h 338"/>
                <a:gd name="T26" fmla="*/ 117 w 365"/>
                <a:gd name="T27" fmla="*/ 117 h 338"/>
                <a:gd name="T28" fmla="*/ 102 w 365"/>
                <a:gd name="T29" fmla="*/ 100 h 338"/>
                <a:gd name="T30" fmla="*/ 93 w 365"/>
                <a:gd name="T31" fmla="*/ 86 h 338"/>
                <a:gd name="T32" fmla="*/ 95 w 365"/>
                <a:gd name="T33" fmla="*/ 67 h 338"/>
                <a:gd name="T34" fmla="*/ 109 w 365"/>
                <a:gd name="T35" fmla="*/ 65 h 338"/>
                <a:gd name="T36" fmla="*/ 128 w 365"/>
                <a:gd name="T37" fmla="*/ 26 h 338"/>
                <a:gd name="T38" fmla="*/ 159 w 365"/>
                <a:gd name="T39" fmla="*/ 4 h 338"/>
                <a:gd name="T40" fmla="*/ 348 w 365"/>
                <a:gd name="T41" fmla="*/ 194 h 338"/>
                <a:gd name="T42" fmla="*/ 334 w 365"/>
                <a:gd name="T43" fmla="*/ 167 h 338"/>
                <a:gd name="T44" fmla="*/ 348 w 365"/>
                <a:gd name="T45" fmla="*/ 194 h 338"/>
                <a:gd name="T46" fmla="*/ 326 w 365"/>
                <a:gd name="T47" fmla="*/ 209 h 338"/>
                <a:gd name="T48" fmla="*/ 297 w 365"/>
                <a:gd name="T49" fmla="*/ 216 h 338"/>
                <a:gd name="T50" fmla="*/ 293 w 365"/>
                <a:gd name="T51" fmla="*/ 231 h 338"/>
                <a:gd name="T52" fmla="*/ 317 w 365"/>
                <a:gd name="T53" fmla="*/ 255 h 338"/>
                <a:gd name="T54" fmla="*/ 342 w 365"/>
                <a:gd name="T55" fmla="*/ 254 h 338"/>
                <a:gd name="T56" fmla="*/ 362 w 365"/>
                <a:gd name="T57" fmla="*/ 228 h 338"/>
                <a:gd name="T58" fmla="*/ 363 w 365"/>
                <a:gd name="T59" fmla="*/ 209 h 338"/>
                <a:gd name="T60" fmla="*/ 332 w 365"/>
                <a:gd name="T61" fmla="*/ 191 h 338"/>
                <a:gd name="T62" fmla="*/ 29 w 365"/>
                <a:gd name="T63" fmla="*/ 188 h 338"/>
                <a:gd name="T64" fmla="*/ 28 w 365"/>
                <a:gd name="T65" fmla="*/ 170 h 338"/>
                <a:gd name="T66" fmla="*/ 18 w 365"/>
                <a:gd name="T67" fmla="*/ 194 h 338"/>
                <a:gd name="T68" fmla="*/ 62 w 365"/>
                <a:gd name="T69" fmla="*/ 200 h 338"/>
                <a:gd name="T70" fmla="*/ 68 w 365"/>
                <a:gd name="T71" fmla="*/ 216 h 338"/>
                <a:gd name="T72" fmla="*/ 75 w 365"/>
                <a:gd name="T73" fmla="*/ 241 h 338"/>
                <a:gd name="T74" fmla="*/ 41 w 365"/>
                <a:gd name="T75" fmla="*/ 257 h 338"/>
                <a:gd name="T76" fmla="*/ 19 w 365"/>
                <a:gd name="T77" fmla="*/ 251 h 338"/>
                <a:gd name="T78" fmla="*/ 1 w 365"/>
                <a:gd name="T79" fmla="*/ 221 h 338"/>
                <a:gd name="T80" fmla="*/ 4 w 365"/>
                <a:gd name="T81" fmla="*/ 206 h 338"/>
                <a:gd name="T82" fmla="*/ 42 w 365"/>
                <a:gd name="T83" fmla="*/ 188 h 338"/>
                <a:gd name="T84" fmla="*/ 179 w 365"/>
                <a:gd name="T85" fmla="*/ 149 h 338"/>
                <a:gd name="T86" fmla="*/ 265 w 365"/>
                <a:gd name="T87" fmla="*/ 117 h 338"/>
                <a:gd name="T88" fmla="*/ 305 w 365"/>
                <a:gd name="T89" fmla="*/ 169 h 338"/>
                <a:gd name="T90" fmla="*/ 301 w 365"/>
                <a:gd name="T91" fmla="*/ 273 h 338"/>
                <a:gd name="T92" fmla="*/ 318 w 365"/>
                <a:gd name="T93" fmla="*/ 270 h 338"/>
                <a:gd name="T94" fmla="*/ 195 w 365"/>
                <a:gd name="T95" fmla="*/ 337 h 338"/>
                <a:gd name="T96" fmla="*/ 183 w 365"/>
                <a:gd name="T97" fmla="*/ 338 h 338"/>
                <a:gd name="T98" fmla="*/ 48 w 365"/>
                <a:gd name="T99" fmla="*/ 285 h 338"/>
                <a:gd name="T100" fmla="*/ 65 w 365"/>
                <a:gd name="T101" fmla="*/ 262 h 338"/>
                <a:gd name="T102" fmla="*/ 65 w 365"/>
                <a:gd name="T103" fmla="*/ 177 h 338"/>
                <a:gd name="T104" fmla="*/ 48 w 365"/>
                <a:gd name="T105" fmla="*/ 95 h 338"/>
                <a:gd name="T106" fmla="*/ 224 w 365"/>
                <a:gd name="T107" fmla="*/ 172 h 338"/>
                <a:gd name="T108" fmla="*/ 224 w 365"/>
                <a:gd name="T109" fmla="*/ 172 h 338"/>
                <a:gd name="T110" fmla="*/ 183 w 365"/>
                <a:gd name="T111" fmla="*/ 321 h 338"/>
                <a:gd name="T112" fmla="*/ 195 w 365"/>
                <a:gd name="T113" fmla="*/ 164 h 338"/>
                <a:gd name="T114" fmla="*/ 171 w 365"/>
                <a:gd name="T115" fmla="*/ 16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5" h="338">
                  <a:moveTo>
                    <a:pt x="182" y="0"/>
                  </a:moveTo>
                  <a:lnTo>
                    <a:pt x="182" y="0"/>
                  </a:lnTo>
                  <a:lnTo>
                    <a:pt x="189" y="1"/>
                  </a:lnTo>
                  <a:lnTo>
                    <a:pt x="197" y="2"/>
                  </a:lnTo>
                  <a:lnTo>
                    <a:pt x="204" y="4"/>
                  </a:lnTo>
                  <a:lnTo>
                    <a:pt x="211" y="7"/>
                  </a:lnTo>
                  <a:lnTo>
                    <a:pt x="218" y="11"/>
                  </a:lnTo>
                  <a:lnTo>
                    <a:pt x="224" y="15"/>
                  </a:lnTo>
                  <a:lnTo>
                    <a:pt x="230" y="21"/>
                  </a:lnTo>
                  <a:lnTo>
                    <a:pt x="236" y="26"/>
                  </a:lnTo>
                  <a:lnTo>
                    <a:pt x="236" y="26"/>
                  </a:lnTo>
                  <a:lnTo>
                    <a:pt x="242" y="35"/>
                  </a:lnTo>
                  <a:lnTo>
                    <a:pt x="247" y="44"/>
                  </a:lnTo>
                  <a:lnTo>
                    <a:pt x="251" y="54"/>
                  </a:lnTo>
                  <a:lnTo>
                    <a:pt x="255" y="65"/>
                  </a:lnTo>
                  <a:lnTo>
                    <a:pt x="255" y="65"/>
                  </a:lnTo>
                  <a:lnTo>
                    <a:pt x="259" y="64"/>
                  </a:lnTo>
                  <a:lnTo>
                    <a:pt x="263" y="64"/>
                  </a:lnTo>
                  <a:lnTo>
                    <a:pt x="267" y="66"/>
                  </a:lnTo>
                  <a:lnTo>
                    <a:pt x="268" y="67"/>
                  </a:lnTo>
                  <a:lnTo>
                    <a:pt x="269" y="69"/>
                  </a:lnTo>
                  <a:lnTo>
                    <a:pt x="269" y="69"/>
                  </a:lnTo>
                  <a:lnTo>
                    <a:pt x="270" y="72"/>
                  </a:lnTo>
                  <a:lnTo>
                    <a:pt x="271" y="77"/>
                  </a:lnTo>
                  <a:lnTo>
                    <a:pt x="271" y="86"/>
                  </a:lnTo>
                  <a:lnTo>
                    <a:pt x="269" y="95"/>
                  </a:lnTo>
                  <a:lnTo>
                    <a:pt x="267" y="98"/>
                  </a:lnTo>
                  <a:lnTo>
                    <a:pt x="265" y="99"/>
                  </a:lnTo>
                  <a:lnTo>
                    <a:pt x="265" y="99"/>
                  </a:lnTo>
                  <a:lnTo>
                    <a:pt x="261" y="100"/>
                  </a:lnTo>
                  <a:lnTo>
                    <a:pt x="257" y="100"/>
                  </a:lnTo>
                  <a:lnTo>
                    <a:pt x="257" y="100"/>
                  </a:lnTo>
                  <a:lnTo>
                    <a:pt x="254" y="115"/>
                  </a:lnTo>
                  <a:lnTo>
                    <a:pt x="254" y="115"/>
                  </a:lnTo>
                  <a:lnTo>
                    <a:pt x="238" y="120"/>
                  </a:lnTo>
                  <a:lnTo>
                    <a:pt x="238" y="120"/>
                  </a:lnTo>
                  <a:lnTo>
                    <a:pt x="240" y="113"/>
                  </a:lnTo>
                  <a:lnTo>
                    <a:pt x="242" y="105"/>
                  </a:lnTo>
                  <a:lnTo>
                    <a:pt x="243" y="97"/>
                  </a:lnTo>
                  <a:lnTo>
                    <a:pt x="243" y="89"/>
                  </a:lnTo>
                  <a:lnTo>
                    <a:pt x="243" y="89"/>
                  </a:lnTo>
                  <a:lnTo>
                    <a:pt x="243" y="79"/>
                  </a:lnTo>
                  <a:lnTo>
                    <a:pt x="241" y="70"/>
                  </a:lnTo>
                  <a:lnTo>
                    <a:pt x="239" y="61"/>
                  </a:lnTo>
                  <a:lnTo>
                    <a:pt x="235" y="52"/>
                  </a:lnTo>
                  <a:lnTo>
                    <a:pt x="235" y="52"/>
                  </a:lnTo>
                  <a:lnTo>
                    <a:pt x="227" y="58"/>
                  </a:lnTo>
                  <a:lnTo>
                    <a:pt x="219" y="62"/>
                  </a:lnTo>
                  <a:lnTo>
                    <a:pt x="211" y="65"/>
                  </a:lnTo>
                  <a:lnTo>
                    <a:pt x="203" y="67"/>
                  </a:lnTo>
                  <a:lnTo>
                    <a:pt x="194" y="69"/>
                  </a:lnTo>
                  <a:lnTo>
                    <a:pt x="186" y="69"/>
                  </a:lnTo>
                  <a:lnTo>
                    <a:pt x="178" y="69"/>
                  </a:lnTo>
                  <a:lnTo>
                    <a:pt x="170" y="68"/>
                  </a:lnTo>
                  <a:lnTo>
                    <a:pt x="156" y="66"/>
                  </a:lnTo>
                  <a:lnTo>
                    <a:pt x="144" y="62"/>
                  </a:lnTo>
                  <a:lnTo>
                    <a:pt x="134" y="58"/>
                  </a:lnTo>
                  <a:lnTo>
                    <a:pt x="127" y="55"/>
                  </a:lnTo>
                  <a:lnTo>
                    <a:pt x="127" y="55"/>
                  </a:lnTo>
                  <a:lnTo>
                    <a:pt x="124" y="63"/>
                  </a:lnTo>
                  <a:lnTo>
                    <a:pt x="122" y="71"/>
                  </a:lnTo>
                  <a:lnTo>
                    <a:pt x="121" y="80"/>
                  </a:lnTo>
                  <a:lnTo>
                    <a:pt x="120" y="89"/>
                  </a:lnTo>
                  <a:lnTo>
                    <a:pt x="120" y="89"/>
                  </a:lnTo>
                  <a:lnTo>
                    <a:pt x="120" y="97"/>
                  </a:lnTo>
                  <a:lnTo>
                    <a:pt x="121" y="105"/>
                  </a:lnTo>
                  <a:lnTo>
                    <a:pt x="123" y="113"/>
                  </a:lnTo>
                  <a:lnTo>
                    <a:pt x="125" y="120"/>
                  </a:lnTo>
                  <a:lnTo>
                    <a:pt x="125" y="120"/>
                  </a:lnTo>
                  <a:lnTo>
                    <a:pt x="117" y="117"/>
                  </a:lnTo>
                  <a:lnTo>
                    <a:pt x="109" y="115"/>
                  </a:lnTo>
                  <a:lnTo>
                    <a:pt x="109" y="115"/>
                  </a:lnTo>
                  <a:lnTo>
                    <a:pt x="107" y="100"/>
                  </a:lnTo>
                  <a:lnTo>
                    <a:pt x="107" y="100"/>
                  </a:lnTo>
                  <a:lnTo>
                    <a:pt x="102" y="100"/>
                  </a:lnTo>
                  <a:lnTo>
                    <a:pt x="98" y="99"/>
                  </a:lnTo>
                  <a:lnTo>
                    <a:pt x="98" y="99"/>
                  </a:lnTo>
                  <a:lnTo>
                    <a:pt x="96" y="98"/>
                  </a:lnTo>
                  <a:lnTo>
                    <a:pt x="95" y="95"/>
                  </a:lnTo>
                  <a:lnTo>
                    <a:pt x="93" y="86"/>
                  </a:lnTo>
                  <a:lnTo>
                    <a:pt x="92" y="77"/>
                  </a:lnTo>
                  <a:lnTo>
                    <a:pt x="93" y="72"/>
                  </a:lnTo>
                  <a:lnTo>
                    <a:pt x="94" y="69"/>
                  </a:lnTo>
                  <a:lnTo>
                    <a:pt x="94" y="69"/>
                  </a:lnTo>
                  <a:lnTo>
                    <a:pt x="95" y="67"/>
                  </a:lnTo>
                  <a:lnTo>
                    <a:pt x="96" y="66"/>
                  </a:lnTo>
                  <a:lnTo>
                    <a:pt x="100" y="64"/>
                  </a:lnTo>
                  <a:lnTo>
                    <a:pt x="104" y="64"/>
                  </a:lnTo>
                  <a:lnTo>
                    <a:pt x="109" y="65"/>
                  </a:lnTo>
                  <a:lnTo>
                    <a:pt x="109" y="65"/>
                  </a:lnTo>
                  <a:lnTo>
                    <a:pt x="112" y="54"/>
                  </a:lnTo>
                  <a:lnTo>
                    <a:pt x="116" y="44"/>
                  </a:lnTo>
                  <a:lnTo>
                    <a:pt x="121" y="35"/>
                  </a:lnTo>
                  <a:lnTo>
                    <a:pt x="128" y="26"/>
                  </a:lnTo>
                  <a:lnTo>
                    <a:pt x="128" y="26"/>
                  </a:lnTo>
                  <a:lnTo>
                    <a:pt x="133" y="21"/>
                  </a:lnTo>
                  <a:lnTo>
                    <a:pt x="139" y="15"/>
                  </a:lnTo>
                  <a:lnTo>
                    <a:pt x="145" y="11"/>
                  </a:lnTo>
                  <a:lnTo>
                    <a:pt x="152" y="7"/>
                  </a:lnTo>
                  <a:lnTo>
                    <a:pt x="159" y="4"/>
                  </a:lnTo>
                  <a:lnTo>
                    <a:pt x="166" y="2"/>
                  </a:lnTo>
                  <a:lnTo>
                    <a:pt x="174" y="1"/>
                  </a:lnTo>
                  <a:lnTo>
                    <a:pt x="182" y="0"/>
                  </a:lnTo>
                  <a:lnTo>
                    <a:pt x="182" y="0"/>
                  </a:lnTo>
                  <a:close/>
                  <a:moveTo>
                    <a:pt x="348" y="194"/>
                  </a:moveTo>
                  <a:lnTo>
                    <a:pt x="336" y="188"/>
                  </a:lnTo>
                  <a:lnTo>
                    <a:pt x="331" y="183"/>
                  </a:lnTo>
                  <a:lnTo>
                    <a:pt x="331" y="166"/>
                  </a:lnTo>
                  <a:lnTo>
                    <a:pt x="331" y="166"/>
                  </a:lnTo>
                  <a:lnTo>
                    <a:pt x="334" y="167"/>
                  </a:lnTo>
                  <a:lnTo>
                    <a:pt x="337" y="170"/>
                  </a:lnTo>
                  <a:lnTo>
                    <a:pt x="340" y="173"/>
                  </a:lnTo>
                  <a:lnTo>
                    <a:pt x="342" y="176"/>
                  </a:lnTo>
                  <a:lnTo>
                    <a:pt x="345" y="184"/>
                  </a:lnTo>
                  <a:lnTo>
                    <a:pt x="348" y="194"/>
                  </a:lnTo>
                  <a:lnTo>
                    <a:pt x="348" y="194"/>
                  </a:lnTo>
                  <a:close/>
                  <a:moveTo>
                    <a:pt x="310" y="185"/>
                  </a:moveTo>
                  <a:lnTo>
                    <a:pt x="310" y="185"/>
                  </a:lnTo>
                  <a:lnTo>
                    <a:pt x="305" y="196"/>
                  </a:lnTo>
                  <a:lnTo>
                    <a:pt x="326" y="209"/>
                  </a:lnTo>
                  <a:lnTo>
                    <a:pt x="303" y="200"/>
                  </a:lnTo>
                  <a:lnTo>
                    <a:pt x="303" y="200"/>
                  </a:lnTo>
                  <a:lnTo>
                    <a:pt x="298" y="212"/>
                  </a:lnTo>
                  <a:lnTo>
                    <a:pt x="318" y="224"/>
                  </a:lnTo>
                  <a:lnTo>
                    <a:pt x="297" y="216"/>
                  </a:lnTo>
                  <a:lnTo>
                    <a:pt x="297" y="216"/>
                  </a:lnTo>
                  <a:lnTo>
                    <a:pt x="293" y="229"/>
                  </a:lnTo>
                  <a:lnTo>
                    <a:pt x="311" y="238"/>
                  </a:lnTo>
                  <a:lnTo>
                    <a:pt x="293" y="231"/>
                  </a:lnTo>
                  <a:lnTo>
                    <a:pt x="293" y="231"/>
                  </a:lnTo>
                  <a:lnTo>
                    <a:pt x="290" y="241"/>
                  </a:lnTo>
                  <a:lnTo>
                    <a:pt x="290" y="241"/>
                  </a:lnTo>
                  <a:lnTo>
                    <a:pt x="297" y="245"/>
                  </a:lnTo>
                  <a:lnTo>
                    <a:pt x="310" y="252"/>
                  </a:lnTo>
                  <a:lnTo>
                    <a:pt x="317" y="255"/>
                  </a:lnTo>
                  <a:lnTo>
                    <a:pt x="324" y="257"/>
                  </a:lnTo>
                  <a:lnTo>
                    <a:pt x="331" y="258"/>
                  </a:lnTo>
                  <a:lnTo>
                    <a:pt x="337" y="257"/>
                  </a:lnTo>
                  <a:lnTo>
                    <a:pt x="337" y="257"/>
                  </a:lnTo>
                  <a:lnTo>
                    <a:pt x="342" y="254"/>
                  </a:lnTo>
                  <a:lnTo>
                    <a:pt x="347" y="251"/>
                  </a:lnTo>
                  <a:lnTo>
                    <a:pt x="352" y="246"/>
                  </a:lnTo>
                  <a:lnTo>
                    <a:pt x="356" y="241"/>
                  </a:lnTo>
                  <a:lnTo>
                    <a:pt x="359" y="234"/>
                  </a:lnTo>
                  <a:lnTo>
                    <a:pt x="362" y="228"/>
                  </a:lnTo>
                  <a:lnTo>
                    <a:pt x="364" y="221"/>
                  </a:lnTo>
                  <a:lnTo>
                    <a:pt x="365" y="215"/>
                  </a:lnTo>
                  <a:lnTo>
                    <a:pt x="365" y="215"/>
                  </a:lnTo>
                  <a:lnTo>
                    <a:pt x="365" y="212"/>
                  </a:lnTo>
                  <a:lnTo>
                    <a:pt x="363" y="209"/>
                  </a:lnTo>
                  <a:lnTo>
                    <a:pt x="361" y="206"/>
                  </a:lnTo>
                  <a:lnTo>
                    <a:pt x="358" y="203"/>
                  </a:lnTo>
                  <a:lnTo>
                    <a:pt x="351" y="198"/>
                  </a:lnTo>
                  <a:lnTo>
                    <a:pt x="342" y="194"/>
                  </a:lnTo>
                  <a:lnTo>
                    <a:pt x="332" y="191"/>
                  </a:lnTo>
                  <a:lnTo>
                    <a:pt x="323" y="188"/>
                  </a:lnTo>
                  <a:lnTo>
                    <a:pt x="310" y="185"/>
                  </a:lnTo>
                  <a:lnTo>
                    <a:pt x="310" y="185"/>
                  </a:lnTo>
                  <a:close/>
                  <a:moveTo>
                    <a:pt x="18" y="194"/>
                  </a:moveTo>
                  <a:lnTo>
                    <a:pt x="29" y="188"/>
                  </a:lnTo>
                  <a:lnTo>
                    <a:pt x="35" y="183"/>
                  </a:lnTo>
                  <a:lnTo>
                    <a:pt x="35" y="166"/>
                  </a:lnTo>
                  <a:lnTo>
                    <a:pt x="35" y="166"/>
                  </a:lnTo>
                  <a:lnTo>
                    <a:pt x="31" y="167"/>
                  </a:lnTo>
                  <a:lnTo>
                    <a:pt x="28" y="170"/>
                  </a:lnTo>
                  <a:lnTo>
                    <a:pt x="25" y="173"/>
                  </a:lnTo>
                  <a:lnTo>
                    <a:pt x="23" y="176"/>
                  </a:lnTo>
                  <a:lnTo>
                    <a:pt x="20" y="184"/>
                  </a:lnTo>
                  <a:lnTo>
                    <a:pt x="18" y="194"/>
                  </a:lnTo>
                  <a:lnTo>
                    <a:pt x="18" y="194"/>
                  </a:lnTo>
                  <a:close/>
                  <a:moveTo>
                    <a:pt x="55" y="185"/>
                  </a:moveTo>
                  <a:lnTo>
                    <a:pt x="55" y="185"/>
                  </a:lnTo>
                  <a:lnTo>
                    <a:pt x="60" y="196"/>
                  </a:lnTo>
                  <a:lnTo>
                    <a:pt x="40" y="209"/>
                  </a:lnTo>
                  <a:lnTo>
                    <a:pt x="62" y="200"/>
                  </a:lnTo>
                  <a:lnTo>
                    <a:pt x="62" y="200"/>
                  </a:lnTo>
                  <a:lnTo>
                    <a:pt x="67" y="212"/>
                  </a:lnTo>
                  <a:lnTo>
                    <a:pt x="48" y="224"/>
                  </a:lnTo>
                  <a:lnTo>
                    <a:pt x="68" y="216"/>
                  </a:lnTo>
                  <a:lnTo>
                    <a:pt x="68" y="216"/>
                  </a:lnTo>
                  <a:lnTo>
                    <a:pt x="72" y="229"/>
                  </a:lnTo>
                  <a:lnTo>
                    <a:pt x="55" y="238"/>
                  </a:lnTo>
                  <a:lnTo>
                    <a:pt x="73" y="231"/>
                  </a:lnTo>
                  <a:lnTo>
                    <a:pt x="73" y="231"/>
                  </a:lnTo>
                  <a:lnTo>
                    <a:pt x="75" y="241"/>
                  </a:lnTo>
                  <a:lnTo>
                    <a:pt x="75" y="241"/>
                  </a:lnTo>
                  <a:lnTo>
                    <a:pt x="68" y="245"/>
                  </a:lnTo>
                  <a:lnTo>
                    <a:pt x="56" y="252"/>
                  </a:lnTo>
                  <a:lnTo>
                    <a:pt x="48" y="255"/>
                  </a:lnTo>
                  <a:lnTo>
                    <a:pt x="41" y="257"/>
                  </a:lnTo>
                  <a:lnTo>
                    <a:pt x="34" y="258"/>
                  </a:lnTo>
                  <a:lnTo>
                    <a:pt x="29" y="257"/>
                  </a:lnTo>
                  <a:lnTo>
                    <a:pt x="29" y="257"/>
                  </a:lnTo>
                  <a:lnTo>
                    <a:pt x="24" y="254"/>
                  </a:lnTo>
                  <a:lnTo>
                    <a:pt x="19" y="251"/>
                  </a:lnTo>
                  <a:lnTo>
                    <a:pt x="14" y="246"/>
                  </a:lnTo>
                  <a:lnTo>
                    <a:pt x="10" y="241"/>
                  </a:lnTo>
                  <a:lnTo>
                    <a:pt x="6" y="234"/>
                  </a:lnTo>
                  <a:lnTo>
                    <a:pt x="3" y="228"/>
                  </a:lnTo>
                  <a:lnTo>
                    <a:pt x="1" y="221"/>
                  </a:lnTo>
                  <a:lnTo>
                    <a:pt x="0" y="215"/>
                  </a:lnTo>
                  <a:lnTo>
                    <a:pt x="0" y="215"/>
                  </a:lnTo>
                  <a:lnTo>
                    <a:pt x="1" y="212"/>
                  </a:lnTo>
                  <a:lnTo>
                    <a:pt x="2" y="209"/>
                  </a:lnTo>
                  <a:lnTo>
                    <a:pt x="4" y="206"/>
                  </a:lnTo>
                  <a:lnTo>
                    <a:pt x="7" y="203"/>
                  </a:lnTo>
                  <a:lnTo>
                    <a:pt x="15" y="198"/>
                  </a:lnTo>
                  <a:lnTo>
                    <a:pt x="24" y="194"/>
                  </a:lnTo>
                  <a:lnTo>
                    <a:pt x="33" y="191"/>
                  </a:lnTo>
                  <a:lnTo>
                    <a:pt x="42" y="188"/>
                  </a:lnTo>
                  <a:lnTo>
                    <a:pt x="55" y="185"/>
                  </a:lnTo>
                  <a:lnTo>
                    <a:pt x="55" y="185"/>
                  </a:lnTo>
                  <a:close/>
                  <a:moveTo>
                    <a:pt x="172" y="147"/>
                  </a:moveTo>
                  <a:lnTo>
                    <a:pt x="172" y="147"/>
                  </a:lnTo>
                  <a:lnTo>
                    <a:pt x="179" y="149"/>
                  </a:lnTo>
                  <a:lnTo>
                    <a:pt x="185" y="149"/>
                  </a:lnTo>
                  <a:lnTo>
                    <a:pt x="188" y="149"/>
                  </a:lnTo>
                  <a:lnTo>
                    <a:pt x="191" y="149"/>
                  </a:lnTo>
                  <a:lnTo>
                    <a:pt x="191" y="149"/>
                  </a:lnTo>
                  <a:lnTo>
                    <a:pt x="265" y="117"/>
                  </a:lnTo>
                  <a:lnTo>
                    <a:pt x="318" y="95"/>
                  </a:lnTo>
                  <a:lnTo>
                    <a:pt x="318" y="171"/>
                  </a:lnTo>
                  <a:lnTo>
                    <a:pt x="318" y="171"/>
                  </a:lnTo>
                  <a:lnTo>
                    <a:pt x="315" y="171"/>
                  </a:lnTo>
                  <a:lnTo>
                    <a:pt x="305" y="169"/>
                  </a:lnTo>
                  <a:lnTo>
                    <a:pt x="301" y="177"/>
                  </a:lnTo>
                  <a:lnTo>
                    <a:pt x="301" y="121"/>
                  </a:lnTo>
                  <a:lnTo>
                    <a:pt x="212" y="158"/>
                  </a:lnTo>
                  <a:lnTo>
                    <a:pt x="212" y="311"/>
                  </a:lnTo>
                  <a:lnTo>
                    <a:pt x="301" y="273"/>
                  </a:lnTo>
                  <a:lnTo>
                    <a:pt x="301" y="262"/>
                  </a:lnTo>
                  <a:lnTo>
                    <a:pt x="301" y="262"/>
                  </a:lnTo>
                  <a:lnTo>
                    <a:pt x="310" y="267"/>
                  </a:lnTo>
                  <a:lnTo>
                    <a:pt x="310" y="267"/>
                  </a:lnTo>
                  <a:lnTo>
                    <a:pt x="318" y="270"/>
                  </a:lnTo>
                  <a:lnTo>
                    <a:pt x="318" y="285"/>
                  </a:lnTo>
                  <a:lnTo>
                    <a:pt x="207" y="332"/>
                  </a:lnTo>
                  <a:lnTo>
                    <a:pt x="207" y="332"/>
                  </a:lnTo>
                  <a:lnTo>
                    <a:pt x="200" y="335"/>
                  </a:lnTo>
                  <a:lnTo>
                    <a:pt x="195" y="337"/>
                  </a:lnTo>
                  <a:lnTo>
                    <a:pt x="195" y="336"/>
                  </a:lnTo>
                  <a:lnTo>
                    <a:pt x="195" y="336"/>
                  </a:lnTo>
                  <a:lnTo>
                    <a:pt x="189" y="337"/>
                  </a:lnTo>
                  <a:lnTo>
                    <a:pt x="183" y="338"/>
                  </a:lnTo>
                  <a:lnTo>
                    <a:pt x="183" y="338"/>
                  </a:lnTo>
                  <a:lnTo>
                    <a:pt x="177" y="338"/>
                  </a:lnTo>
                  <a:lnTo>
                    <a:pt x="171" y="337"/>
                  </a:lnTo>
                  <a:lnTo>
                    <a:pt x="165" y="334"/>
                  </a:lnTo>
                  <a:lnTo>
                    <a:pt x="159" y="331"/>
                  </a:lnTo>
                  <a:lnTo>
                    <a:pt x="48" y="285"/>
                  </a:lnTo>
                  <a:lnTo>
                    <a:pt x="48" y="270"/>
                  </a:lnTo>
                  <a:lnTo>
                    <a:pt x="48" y="270"/>
                  </a:lnTo>
                  <a:lnTo>
                    <a:pt x="56" y="267"/>
                  </a:lnTo>
                  <a:lnTo>
                    <a:pt x="56" y="267"/>
                  </a:lnTo>
                  <a:lnTo>
                    <a:pt x="65" y="262"/>
                  </a:lnTo>
                  <a:lnTo>
                    <a:pt x="65" y="273"/>
                  </a:lnTo>
                  <a:lnTo>
                    <a:pt x="154" y="311"/>
                  </a:lnTo>
                  <a:lnTo>
                    <a:pt x="154" y="158"/>
                  </a:lnTo>
                  <a:lnTo>
                    <a:pt x="65" y="121"/>
                  </a:lnTo>
                  <a:lnTo>
                    <a:pt x="65" y="177"/>
                  </a:lnTo>
                  <a:lnTo>
                    <a:pt x="61" y="169"/>
                  </a:lnTo>
                  <a:lnTo>
                    <a:pt x="51" y="171"/>
                  </a:lnTo>
                  <a:lnTo>
                    <a:pt x="51" y="171"/>
                  </a:lnTo>
                  <a:lnTo>
                    <a:pt x="48" y="171"/>
                  </a:lnTo>
                  <a:lnTo>
                    <a:pt x="48" y="95"/>
                  </a:lnTo>
                  <a:lnTo>
                    <a:pt x="92" y="113"/>
                  </a:lnTo>
                  <a:lnTo>
                    <a:pt x="92" y="113"/>
                  </a:lnTo>
                  <a:lnTo>
                    <a:pt x="172" y="147"/>
                  </a:lnTo>
                  <a:lnTo>
                    <a:pt x="172" y="147"/>
                  </a:lnTo>
                  <a:close/>
                  <a:moveTo>
                    <a:pt x="224" y="172"/>
                  </a:moveTo>
                  <a:lnTo>
                    <a:pt x="292" y="145"/>
                  </a:lnTo>
                  <a:lnTo>
                    <a:pt x="292" y="173"/>
                  </a:lnTo>
                  <a:lnTo>
                    <a:pt x="224" y="200"/>
                  </a:lnTo>
                  <a:lnTo>
                    <a:pt x="224" y="172"/>
                  </a:lnTo>
                  <a:lnTo>
                    <a:pt x="224" y="172"/>
                  </a:lnTo>
                  <a:close/>
                  <a:moveTo>
                    <a:pt x="171" y="164"/>
                  </a:moveTo>
                  <a:lnTo>
                    <a:pt x="171" y="319"/>
                  </a:lnTo>
                  <a:lnTo>
                    <a:pt x="171" y="319"/>
                  </a:lnTo>
                  <a:lnTo>
                    <a:pt x="177" y="321"/>
                  </a:lnTo>
                  <a:lnTo>
                    <a:pt x="183" y="321"/>
                  </a:lnTo>
                  <a:lnTo>
                    <a:pt x="183" y="321"/>
                  </a:lnTo>
                  <a:lnTo>
                    <a:pt x="189" y="320"/>
                  </a:lnTo>
                  <a:lnTo>
                    <a:pt x="195" y="318"/>
                  </a:lnTo>
                  <a:lnTo>
                    <a:pt x="195" y="164"/>
                  </a:lnTo>
                  <a:lnTo>
                    <a:pt x="195" y="164"/>
                  </a:lnTo>
                  <a:lnTo>
                    <a:pt x="189" y="165"/>
                  </a:lnTo>
                  <a:lnTo>
                    <a:pt x="183" y="165"/>
                  </a:lnTo>
                  <a:lnTo>
                    <a:pt x="183" y="165"/>
                  </a:lnTo>
                  <a:lnTo>
                    <a:pt x="171" y="164"/>
                  </a:lnTo>
                  <a:lnTo>
                    <a:pt x="171" y="164"/>
                  </a:lnTo>
                  <a:close/>
                </a:path>
              </a:pathLst>
            </a:custGeom>
            <a:solidFill>
              <a:schemeClr val="bg1"/>
            </a:solidFill>
            <a:ln>
              <a:noFill/>
            </a:ln>
          </p:spPr>
          <p:txBody>
            <a:bodyPr vert="horz" wrap="square" lIns="91463" tIns="45731" rIns="91463" bIns="45731" numCol="1" anchor="t" anchorCtr="0" compatLnSpc="1"/>
            <a:lstStyle/>
            <a:p>
              <a:endParaRPr lang="zh-CN" altLang="en-US">
                <a:latin typeface="微软雅黑" panose="020B0503020204020204" charset="-122"/>
                <a:ea typeface="微软雅黑" panose="020B0503020204020204" charset="-122"/>
              </a:endParaRPr>
            </a:p>
          </p:txBody>
        </p:sp>
      </p:gr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1000" fill="hold"/>
                                        <p:tgtEl>
                                          <p:spTgt spid="117"/>
                                        </p:tgtEl>
                                        <p:attrNameLst>
                                          <p:attrName>ppt_w</p:attrName>
                                        </p:attrNameLst>
                                      </p:cBhvr>
                                      <p:tavLst>
                                        <p:tav tm="0">
                                          <p:val>
                                            <p:fltVal val="0"/>
                                          </p:val>
                                        </p:tav>
                                        <p:tav tm="100000">
                                          <p:val>
                                            <p:strVal val="#ppt_w"/>
                                          </p:val>
                                        </p:tav>
                                      </p:tavLst>
                                    </p:anim>
                                    <p:anim calcmode="lin" valueType="num">
                                      <p:cBhvr>
                                        <p:cTn id="8" dur="1000" fill="hold"/>
                                        <p:tgtEl>
                                          <p:spTgt spid="117"/>
                                        </p:tgtEl>
                                        <p:attrNameLst>
                                          <p:attrName>ppt_h</p:attrName>
                                        </p:attrNameLst>
                                      </p:cBhvr>
                                      <p:tavLst>
                                        <p:tav tm="0">
                                          <p:val>
                                            <p:fltVal val="0"/>
                                          </p:val>
                                        </p:tav>
                                        <p:tav tm="100000">
                                          <p:val>
                                            <p:strVal val="#ppt_h"/>
                                          </p:val>
                                        </p:tav>
                                      </p:tavLst>
                                    </p:anim>
                                    <p:anim calcmode="lin" valueType="num">
                                      <p:cBhvr>
                                        <p:cTn id="9" dur="1000" fill="hold"/>
                                        <p:tgtEl>
                                          <p:spTgt spid="117"/>
                                        </p:tgtEl>
                                        <p:attrNameLst>
                                          <p:attrName>style.rotation</p:attrName>
                                        </p:attrNameLst>
                                      </p:cBhvr>
                                      <p:tavLst>
                                        <p:tav tm="0">
                                          <p:val>
                                            <p:fltVal val="90"/>
                                          </p:val>
                                        </p:tav>
                                        <p:tav tm="100000">
                                          <p:val>
                                            <p:fltVal val="0"/>
                                          </p:val>
                                        </p:tav>
                                      </p:tavLst>
                                    </p:anim>
                                    <p:animEffect transition="in" filter="fade">
                                      <p:cBhvr>
                                        <p:cTn id="10" dur="1000"/>
                                        <p:tgtEl>
                                          <p:spTgt spid="117"/>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79"/>
                                        </p:tgtEl>
                                        <p:attrNameLst>
                                          <p:attrName>style.visibility</p:attrName>
                                        </p:attrNameLst>
                                      </p:cBhvr>
                                      <p:to>
                                        <p:strVal val="visible"/>
                                      </p:to>
                                    </p:set>
                                    <p:animEffect transition="in" filter="wipe(down)">
                                      <p:cBhvr>
                                        <p:cTn id="14" dur="500"/>
                                        <p:tgtEl>
                                          <p:spTgt spid="79"/>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16"/>
                                        </p:tgtEl>
                                        <p:attrNameLst>
                                          <p:attrName>style.visibility</p:attrName>
                                        </p:attrNameLst>
                                      </p:cBhvr>
                                      <p:to>
                                        <p:strVal val="visible"/>
                                      </p:to>
                                    </p:set>
                                    <p:animEffect transition="in" filter="fade">
                                      <p:cBhvr>
                                        <p:cTn id="18" dur="500"/>
                                        <p:tgtEl>
                                          <p:spTgt spid="116"/>
                                        </p:tgtEl>
                                      </p:cBhvr>
                                    </p:animEffect>
                                  </p:childTnLst>
                                </p:cTn>
                              </p:par>
                              <p:par>
                                <p:cTn id="19" presetID="22" presetClass="entr" presetSubtype="4" fill="hold" nodeType="withEffect">
                                  <p:stCondLst>
                                    <p:cond delay="500"/>
                                  </p:stCondLst>
                                  <p:childTnLst>
                                    <p:set>
                                      <p:cBhvr>
                                        <p:cTn id="20" dur="1" fill="hold">
                                          <p:stCondLst>
                                            <p:cond delay="0"/>
                                          </p:stCondLst>
                                        </p:cTn>
                                        <p:tgtEl>
                                          <p:spTgt spid="92"/>
                                        </p:tgtEl>
                                        <p:attrNameLst>
                                          <p:attrName>style.visibility</p:attrName>
                                        </p:attrNameLst>
                                      </p:cBhvr>
                                      <p:to>
                                        <p:strVal val="visible"/>
                                      </p:to>
                                    </p:set>
                                    <p:animEffect transition="in" filter="wipe(down)">
                                      <p:cBhvr>
                                        <p:cTn id="21" dur="500"/>
                                        <p:tgtEl>
                                          <p:spTgt spid="92"/>
                                        </p:tgtEl>
                                      </p:cBhvr>
                                    </p:animEffect>
                                  </p:childTnLst>
                                </p:cTn>
                              </p:par>
                              <p:par>
                                <p:cTn id="22" presetID="22" presetClass="entr" presetSubtype="4" fill="hold" nodeType="withEffect">
                                  <p:stCondLst>
                                    <p:cond delay="500"/>
                                  </p:stCondLst>
                                  <p:childTnLst>
                                    <p:set>
                                      <p:cBhvr>
                                        <p:cTn id="23" dur="1" fill="hold">
                                          <p:stCondLst>
                                            <p:cond delay="0"/>
                                          </p:stCondLst>
                                        </p:cTn>
                                        <p:tgtEl>
                                          <p:spTgt spid="98"/>
                                        </p:tgtEl>
                                        <p:attrNameLst>
                                          <p:attrName>style.visibility</p:attrName>
                                        </p:attrNameLst>
                                      </p:cBhvr>
                                      <p:to>
                                        <p:strVal val="visible"/>
                                      </p:to>
                                    </p:set>
                                    <p:animEffect transition="in" filter="wipe(down)">
                                      <p:cBhvr>
                                        <p:cTn id="24" dur="500"/>
                                        <p:tgtEl>
                                          <p:spTgt spid="98"/>
                                        </p:tgtEl>
                                      </p:cBhvr>
                                    </p:animEffect>
                                  </p:childTnLst>
                                </p:cTn>
                              </p:par>
                              <p:par>
                                <p:cTn id="25" presetID="22" presetClass="entr" presetSubtype="4" fill="hold" nodeType="withEffect">
                                  <p:stCondLst>
                                    <p:cond delay="500"/>
                                  </p:stCondLst>
                                  <p:childTnLst>
                                    <p:set>
                                      <p:cBhvr>
                                        <p:cTn id="26" dur="1" fill="hold">
                                          <p:stCondLst>
                                            <p:cond delay="0"/>
                                          </p:stCondLst>
                                        </p:cTn>
                                        <p:tgtEl>
                                          <p:spTgt spid="104"/>
                                        </p:tgtEl>
                                        <p:attrNameLst>
                                          <p:attrName>style.visibility</p:attrName>
                                        </p:attrNameLst>
                                      </p:cBhvr>
                                      <p:to>
                                        <p:strVal val="visible"/>
                                      </p:to>
                                    </p:set>
                                    <p:animEffect transition="in" filter="wipe(down)">
                                      <p:cBhvr>
                                        <p:cTn id="27" dur="500"/>
                                        <p:tgtEl>
                                          <p:spTgt spid="104"/>
                                        </p:tgtEl>
                                      </p:cBhvr>
                                    </p:animEffect>
                                  </p:childTnLst>
                                </p:cTn>
                              </p:par>
                              <p:par>
                                <p:cTn id="28" presetID="22" presetClass="entr" presetSubtype="4" fill="hold" nodeType="withEffect">
                                  <p:stCondLst>
                                    <p:cond delay="500"/>
                                  </p:stCondLst>
                                  <p:childTnLst>
                                    <p:set>
                                      <p:cBhvr>
                                        <p:cTn id="29" dur="1" fill="hold">
                                          <p:stCondLst>
                                            <p:cond delay="0"/>
                                          </p:stCondLst>
                                        </p:cTn>
                                        <p:tgtEl>
                                          <p:spTgt spid="110"/>
                                        </p:tgtEl>
                                        <p:attrNameLst>
                                          <p:attrName>style.visibility</p:attrName>
                                        </p:attrNameLst>
                                      </p:cBhvr>
                                      <p:to>
                                        <p:strVal val="visible"/>
                                      </p:to>
                                    </p:set>
                                    <p:animEffect transition="in" filter="wipe(down)">
                                      <p:cBhvr>
                                        <p:cTn id="30" dur="500"/>
                                        <p:tgtEl>
                                          <p:spTgt spid="110"/>
                                        </p:tgtEl>
                                      </p:cBhvr>
                                    </p:animEffect>
                                  </p:childTnLst>
                                </p:cTn>
                              </p:par>
                              <p:par>
                                <p:cTn id="31" presetID="42" presetClass="entr" presetSubtype="0" fill="hold" nodeType="withEffect">
                                  <p:stCondLst>
                                    <p:cond delay="1000"/>
                                  </p:stCondLst>
                                  <p:childTnLst>
                                    <p:set>
                                      <p:cBhvr>
                                        <p:cTn id="32" dur="1" fill="hold">
                                          <p:stCondLst>
                                            <p:cond delay="0"/>
                                          </p:stCondLst>
                                        </p:cTn>
                                        <p:tgtEl>
                                          <p:spTgt spid="80"/>
                                        </p:tgtEl>
                                        <p:attrNameLst>
                                          <p:attrName>style.visibility</p:attrName>
                                        </p:attrNameLst>
                                      </p:cBhvr>
                                      <p:to>
                                        <p:strVal val="visible"/>
                                      </p:to>
                                    </p:set>
                                    <p:animEffect transition="in" filter="fade">
                                      <p:cBhvr>
                                        <p:cTn id="33" dur="1000"/>
                                        <p:tgtEl>
                                          <p:spTgt spid="80"/>
                                        </p:tgtEl>
                                      </p:cBhvr>
                                    </p:animEffect>
                                    <p:anim calcmode="lin" valueType="num">
                                      <p:cBhvr>
                                        <p:cTn id="34" dur="1000" fill="hold"/>
                                        <p:tgtEl>
                                          <p:spTgt spid="80"/>
                                        </p:tgtEl>
                                        <p:attrNameLst>
                                          <p:attrName>ppt_x</p:attrName>
                                        </p:attrNameLst>
                                      </p:cBhvr>
                                      <p:tavLst>
                                        <p:tav tm="0">
                                          <p:val>
                                            <p:strVal val="#ppt_x"/>
                                          </p:val>
                                        </p:tav>
                                        <p:tav tm="100000">
                                          <p:val>
                                            <p:strVal val="#ppt_x"/>
                                          </p:val>
                                        </p:tav>
                                      </p:tavLst>
                                    </p:anim>
                                    <p:anim calcmode="lin" valueType="num">
                                      <p:cBhvr>
                                        <p:cTn id="35" dur="1000" fill="hold"/>
                                        <p:tgtEl>
                                          <p:spTgt spid="8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1000"/>
                                  </p:stCondLst>
                                  <p:childTnLst>
                                    <p:set>
                                      <p:cBhvr>
                                        <p:cTn id="37" dur="1" fill="hold">
                                          <p:stCondLst>
                                            <p:cond delay="0"/>
                                          </p:stCondLst>
                                        </p:cTn>
                                        <p:tgtEl>
                                          <p:spTgt spid="83"/>
                                        </p:tgtEl>
                                        <p:attrNameLst>
                                          <p:attrName>style.visibility</p:attrName>
                                        </p:attrNameLst>
                                      </p:cBhvr>
                                      <p:to>
                                        <p:strVal val="visible"/>
                                      </p:to>
                                    </p:set>
                                    <p:animEffect transition="in" filter="fade">
                                      <p:cBhvr>
                                        <p:cTn id="38" dur="1000"/>
                                        <p:tgtEl>
                                          <p:spTgt spid="83"/>
                                        </p:tgtEl>
                                      </p:cBhvr>
                                    </p:animEffect>
                                    <p:anim calcmode="lin" valueType="num">
                                      <p:cBhvr>
                                        <p:cTn id="39" dur="1000" fill="hold"/>
                                        <p:tgtEl>
                                          <p:spTgt spid="83"/>
                                        </p:tgtEl>
                                        <p:attrNameLst>
                                          <p:attrName>ppt_x</p:attrName>
                                        </p:attrNameLst>
                                      </p:cBhvr>
                                      <p:tavLst>
                                        <p:tav tm="0">
                                          <p:val>
                                            <p:strVal val="#ppt_x"/>
                                          </p:val>
                                        </p:tav>
                                        <p:tav tm="100000">
                                          <p:val>
                                            <p:strVal val="#ppt_x"/>
                                          </p:val>
                                        </p:tav>
                                      </p:tavLst>
                                    </p:anim>
                                    <p:anim calcmode="lin" valueType="num">
                                      <p:cBhvr>
                                        <p:cTn id="40" dur="1000" fill="hold"/>
                                        <p:tgtEl>
                                          <p:spTgt spid="8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100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1000"/>
                                        <p:tgtEl>
                                          <p:spTgt spid="86"/>
                                        </p:tgtEl>
                                      </p:cBhvr>
                                    </p:animEffect>
                                    <p:anim calcmode="lin" valueType="num">
                                      <p:cBhvr>
                                        <p:cTn id="44" dur="1000" fill="hold"/>
                                        <p:tgtEl>
                                          <p:spTgt spid="86"/>
                                        </p:tgtEl>
                                        <p:attrNameLst>
                                          <p:attrName>ppt_x</p:attrName>
                                        </p:attrNameLst>
                                      </p:cBhvr>
                                      <p:tavLst>
                                        <p:tav tm="0">
                                          <p:val>
                                            <p:strVal val="#ppt_x"/>
                                          </p:val>
                                        </p:tav>
                                        <p:tav tm="100000">
                                          <p:val>
                                            <p:strVal val="#ppt_x"/>
                                          </p:val>
                                        </p:tav>
                                      </p:tavLst>
                                    </p:anim>
                                    <p:anim calcmode="lin" valueType="num">
                                      <p:cBhvr>
                                        <p:cTn id="45" dur="1000" fill="hold"/>
                                        <p:tgtEl>
                                          <p:spTgt spid="8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1000"/>
                                  </p:stCondLst>
                                  <p:childTnLst>
                                    <p:set>
                                      <p:cBhvr>
                                        <p:cTn id="47" dur="1" fill="hold">
                                          <p:stCondLst>
                                            <p:cond delay="0"/>
                                          </p:stCondLst>
                                        </p:cTn>
                                        <p:tgtEl>
                                          <p:spTgt spid="89"/>
                                        </p:tgtEl>
                                        <p:attrNameLst>
                                          <p:attrName>style.visibility</p:attrName>
                                        </p:attrNameLst>
                                      </p:cBhvr>
                                      <p:to>
                                        <p:strVal val="visible"/>
                                      </p:to>
                                    </p:set>
                                    <p:animEffect transition="in" filter="fade">
                                      <p:cBhvr>
                                        <p:cTn id="48" dur="1000"/>
                                        <p:tgtEl>
                                          <p:spTgt spid="89"/>
                                        </p:tgtEl>
                                      </p:cBhvr>
                                    </p:animEffect>
                                    <p:anim calcmode="lin" valueType="num">
                                      <p:cBhvr>
                                        <p:cTn id="49" dur="1000" fill="hold"/>
                                        <p:tgtEl>
                                          <p:spTgt spid="89"/>
                                        </p:tgtEl>
                                        <p:attrNameLst>
                                          <p:attrName>ppt_x</p:attrName>
                                        </p:attrNameLst>
                                      </p:cBhvr>
                                      <p:tavLst>
                                        <p:tav tm="0">
                                          <p:val>
                                            <p:strVal val="#ppt_x"/>
                                          </p:val>
                                        </p:tav>
                                        <p:tav tm="100000">
                                          <p:val>
                                            <p:strVal val="#ppt_x"/>
                                          </p:val>
                                        </p:tav>
                                      </p:tavLst>
                                    </p:anim>
                                    <p:anim calcmode="lin" valueType="num">
                                      <p:cBhvr>
                                        <p:cTn id="50" dur="1000" fill="hold"/>
                                        <p:tgtEl>
                                          <p:spTgt spid="89"/>
                                        </p:tgtEl>
                                        <p:attrNameLst>
                                          <p:attrName>ppt_y</p:attrName>
                                        </p:attrNameLst>
                                      </p:cBhvr>
                                      <p:tavLst>
                                        <p:tav tm="0">
                                          <p:val>
                                            <p:strVal val="#ppt_y+.1"/>
                                          </p:val>
                                        </p:tav>
                                        <p:tav tm="100000">
                                          <p:val>
                                            <p:strVal val="#ppt_y"/>
                                          </p:val>
                                        </p:tav>
                                      </p:tavLst>
                                    </p:anim>
                                  </p:childTnLst>
                                </p:cTn>
                              </p:par>
                              <p:par>
                                <p:cTn id="51" presetID="22" presetClass="entr" presetSubtype="4"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26250" y="1250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01" y="3214257"/>
            <a:ext cx="12192000" cy="2162113"/>
          </a:xfrm>
          <a:prstGeom prst="rect">
            <a:avLst/>
          </a:prstGeom>
          <a:solidFill>
            <a:srgbClr val="01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25838" y="3572038"/>
            <a:ext cx="9341527" cy="1527175"/>
          </a:xfrm>
          <a:prstGeom prst="rect">
            <a:avLst/>
          </a:prstGeom>
          <a:noFill/>
        </p:spPr>
        <p:txBody>
          <a:bodyPr wrap="square" rtlCol="0">
            <a:spAutoFit/>
          </a:bodyPr>
          <a:lstStyle/>
          <a:p>
            <a:pPr algn="ctr"/>
            <a:r>
              <a:rPr lang="zh-CN" altLang="en-US" sz="8800" b="1" dirty="0" smtClean="0">
                <a:solidFill>
                  <a:schemeClr val="bg1"/>
                </a:solidFill>
                <a:latin typeface="微软雅黑" panose="020B0503020204020204" charset="-122"/>
                <a:ea typeface="微软雅黑" panose="020B0503020204020204" charset="-122"/>
                <a:cs typeface="Aharoni" panose="02010803020104030203" pitchFamily="2" charset="-79"/>
              </a:rPr>
              <a:t>此处添加标题</a:t>
            </a:r>
          </a:p>
        </p:txBody>
      </p:sp>
      <p:sp>
        <p:nvSpPr>
          <p:cNvPr id="6" name="椭圆 5"/>
          <p:cNvSpPr/>
          <p:nvPr/>
        </p:nvSpPr>
        <p:spPr>
          <a:xfrm>
            <a:off x="6760785" y="2179564"/>
            <a:ext cx="677952" cy="677952"/>
          </a:xfrm>
          <a:prstGeom prst="ellipse">
            <a:avLst/>
          </a:prstGeom>
          <a:gradFill flip="none" rotWithShape="1">
            <a:gsLst>
              <a:gs pos="0">
                <a:srgbClr val="012D86"/>
              </a:gs>
              <a:gs pos="100000">
                <a:srgbClr val="0E2557"/>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3718899" y="672641"/>
            <a:ext cx="829826" cy="829826"/>
          </a:xfrm>
          <a:prstGeom prst="ellipse">
            <a:avLst/>
          </a:prstGeom>
          <a:gradFill flip="none" rotWithShape="1">
            <a:gsLst>
              <a:gs pos="0">
                <a:srgbClr val="007BD3"/>
              </a:gs>
              <a:gs pos="100000">
                <a:srgbClr val="034373"/>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52633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7744890" y="76679"/>
            <a:ext cx="729411" cy="729411"/>
          </a:xfrm>
          <a:prstGeom prst="ellipse">
            <a:avLst/>
          </a:prstGeom>
          <a:gradFill flip="none" rotWithShape="1">
            <a:gsLst>
              <a:gs pos="0">
                <a:srgbClr val="007BD3"/>
              </a:gs>
              <a:gs pos="100000">
                <a:srgbClr val="034373"/>
              </a:gs>
            </a:gsLst>
            <a:lin ang="13500000" scaled="0"/>
          </a:gradFill>
          <a:ln w="25400">
            <a:no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38889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72396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4870445" y="-339290"/>
            <a:ext cx="2568292" cy="2568292"/>
          </a:xfrm>
          <a:prstGeom prst="ellipse">
            <a:avLst/>
          </a:prstGeom>
          <a:gradFill flip="none" rotWithShape="1">
            <a:gsLst>
              <a:gs pos="0">
                <a:srgbClr val="012D86"/>
              </a:gs>
              <a:gs pos="100000">
                <a:srgbClr val="0E2557"/>
              </a:gs>
            </a:gsLst>
            <a:lin ang="13500000" scaled="0"/>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633554" y="-176487"/>
            <a:ext cx="1046480" cy="2164080"/>
          </a:xfrm>
          <a:prstGeom prst="rect">
            <a:avLst/>
          </a:prstGeom>
          <a:noFill/>
        </p:spPr>
        <p:txBody>
          <a:bodyPr wrap="none" rtlCol="0">
            <a:spAutoFit/>
          </a:bodyPr>
          <a:lstStyle/>
          <a:p>
            <a:r>
              <a:rPr lang="en-US" sz="13600" dirty="0" smtClean="0">
                <a:solidFill>
                  <a:schemeClr val="bg1"/>
                </a:solidFill>
                <a:latin typeface="黑体" panose="02010600030101010101" charset="-122"/>
                <a:ea typeface="黑体" panose="02010600030101010101" charset="-122"/>
              </a:rPr>
              <a:t>2</a:t>
            </a:r>
          </a:p>
        </p:txBody>
      </p:sp>
      <p:sp>
        <p:nvSpPr>
          <p:cNvPr id="23" name="文本框 22"/>
          <p:cNvSpPr txBox="1"/>
          <p:nvPr/>
        </p:nvSpPr>
        <p:spPr>
          <a:xfrm>
            <a:off x="5287100" y="1629489"/>
            <a:ext cx="1734982" cy="483235"/>
          </a:xfrm>
          <a:prstGeom prst="rect">
            <a:avLst/>
          </a:prstGeom>
          <a:noFill/>
        </p:spPr>
        <p:txBody>
          <a:bodyPr wrap="square" rtlCol="0">
            <a:spAutoFit/>
          </a:bodyPr>
          <a:lstStyle/>
          <a:p>
            <a:pPr algn="ctr"/>
            <a:r>
              <a:rPr lang="en-US" altLang="zh-CN" sz="2400" b="1" dirty="0">
                <a:solidFill>
                  <a:schemeClr val="bg1"/>
                </a:solidFill>
                <a:latin typeface="微软雅黑" panose="020B0503020204020204" charset="-122"/>
                <a:ea typeface="微软雅黑" panose="020B0503020204020204" charset="-122"/>
                <a:cs typeface="Aharoni" panose="02010803020104030203" pitchFamily="2" charset="-79"/>
              </a:rPr>
              <a:t>PART </a:t>
            </a:r>
            <a:r>
              <a:rPr lang="en-US" altLang="zh-CN" sz="2400" b="1" dirty="0" smtClean="0">
                <a:solidFill>
                  <a:schemeClr val="bg1"/>
                </a:solidFill>
                <a:latin typeface="微软雅黑" panose="020B0503020204020204" charset="-122"/>
                <a:ea typeface="微软雅黑" panose="020B0503020204020204" charset="-122"/>
                <a:cs typeface="Aharoni" panose="02010803020104030203" pitchFamily="2" charset="-79"/>
              </a:rPr>
              <a:t>02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p:cTn id="66" dur="500" fill="hold"/>
                                        <p:tgtEl>
                                          <p:spTgt spid="3"/>
                                        </p:tgtEl>
                                        <p:attrNameLst>
                                          <p:attrName>ppt_w</p:attrName>
                                        </p:attrNameLst>
                                      </p:cBhvr>
                                      <p:tavLst>
                                        <p:tav tm="0">
                                          <p:val>
                                            <p:fltVal val="0"/>
                                          </p:val>
                                        </p:tav>
                                        <p:tav tm="100000">
                                          <p:val>
                                            <p:strVal val="#ppt_w"/>
                                          </p:val>
                                        </p:tav>
                                      </p:tavLst>
                                    </p:anim>
                                    <p:anim calcmode="lin" valueType="num">
                                      <p:cBhvr>
                                        <p:cTn id="67" dur="500" fill="hold"/>
                                        <p:tgtEl>
                                          <p:spTgt spid="3"/>
                                        </p:tgtEl>
                                        <p:attrNameLst>
                                          <p:attrName>ppt_h</p:attrName>
                                        </p:attrNameLst>
                                      </p:cBhvr>
                                      <p:tavLst>
                                        <p:tav tm="0">
                                          <p:val>
                                            <p:fltVal val="0"/>
                                          </p:val>
                                        </p:tav>
                                        <p:tav tm="100000">
                                          <p:val>
                                            <p:strVal val="#ppt_h"/>
                                          </p:val>
                                        </p:tav>
                                      </p:tavLst>
                                    </p:anim>
                                    <p:animEffect transition="in" filter="fade">
                                      <p:cBhvr>
                                        <p:cTn id="68" dur="500"/>
                                        <p:tgtEl>
                                          <p:spTgt spid="3"/>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2" grpId="0"/>
      <p:bldP spid="22" grpId="1"/>
      <p:bldP spid="22" grpId="2"/>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21" grpId="0"/>
      <p:bldP spid="21" grpId="1"/>
      <p:bldP spid="21" grpId="2"/>
      <p:bldP spid="23" grpId="0"/>
      <p:bldP spid="23" grpId="1"/>
      <p:bldP spid="23"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0" y="1123681"/>
            <a:ext cx="12193519" cy="573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Straight Connector 22"/>
          <p:cNvCxnSpPr/>
          <p:nvPr/>
        </p:nvCxnSpPr>
        <p:spPr>
          <a:xfrm>
            <a:off x="1292100" y="4113044"/>
            <a:ext cx="9698013" cy="0"/>
          </a:xfrm>
          <a:prstGeom prst="line">
            <a:avLst/>
          </a:prstGeom>
          <a:ln>
            <a:solidFill>
              <a:srgbClr val="01206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6" name="Rounded Rectangle 1"/>
          <p:cNvSpPr/>
          <p:nvPr/>
        </p:nvSpPr>
        <p:spPr>
          <a:xfrm>
            <a:off x="1709235" y="3019032"/>
            <a:ext cx="393800" cy="1327488"/>
          </a:xfrm>
          <a:prstGeom prst="roundRect">
            <a:avLst>
              <a:gd name="adj" fmla="val 50000"/>
            </a:avLst>
          </a:prstGeom>
          <a:solidFill>
            <a:srgbClr val="012060"/>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67" name="TextBox 66"/>
          <p:cNvSpPr txBox="1"/>
          <p:nvPr/>
        </p:nvSpPr>
        <p:spPr>
          <a:xfrm>
            <a:off x="1451096" y="4483303"/>
            <a:ext cx="965038" cy="262890"/>
          </a:xfrm>
          <a:prstGeom prst="rect">
            <a:avLst/>
          </a:prstGeom>
          <a:noFill/>
        </p:spPr>
        <p:txBody>
          <a:bodyPr wrap="square" rtlCol="0">
            <a:spAutoFit/>
          </a:bodyPr>
          <a:lstStyle/>
          <a:p>
            <a:pPr algn="ctr"/>
            <a:r>
              <a:rPr lang="zh-CN" altLang="en-US" sz="1050" dirty="0" smtClean="0">
                <a:solidFill>
                  <a:srgbClr val="012060"/>
                </a:solidFill>
                <a:latin typeface="微软雅黑" panose="020B0503020204020204" charset="-122"/>
                <a:ea typeface="微软雅黑" panose="020B0503020204020204" charset="-122"/>
              </a:rPr>
              <a:t>二月份</a:t>
            </a:r>
          </a:p>
        </p:txBody>
      </p:sp>
      <p:sp>
        <p:nvSpPr>
          <p:cNvPr id="68" name="Rounded Rectangle 3"/>
          <p:cNvSpPr/>
          <p:nvPr/>
        </p:nvSpPr>
        <p:spPr>
          <a:xfrm>
            <a:off x="2585758" y="2546471"/>
            <a:ext cx="393800" cy="1800048"/>
          </a:xfrm>
          <a:prstGeom prst="roundRect">
            <a:avLst>
              <a:gd name="adj" fmla="val 50000"/>
            </a:avLst>
          </a:prstGeom>
          <a:gradFill>
            <a:gsLst>
              <a:gs pos="0">
                <a:srgbClr val="007BD3"/>
              </a:gs>
              <a:gs pos="100000">
                <a:srgbClr val="03437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69" name="TextBox 68"/>
          <p:cNvSpPr txBox="1"/>
          <p:nvPr/>
        </p:nvSpPr>
        <p:spPr>
          <a:xfrm>
            <a:off x="2327619" y="4483303"/>
            <a:ext cx="965038" cy="262890"/>
          </a:xfrm>
          <a:prstGeom prst="rect">
            <a:avLst/>
          </a:prstGeom>
          <a:noFill/>
        </p:spPr>
        <p:txBody>
          <a:bodyPr wrap="square" rtlCol="0">
            <a:spAutoFit/>
          </a:bodyPr>
          <a:lstStyle/>
          <a:p>
            <a:pPr algn="ctr"/>
            <a:r>
              <a:rPr lang="zh-CN" altLang="en-US" sz="1050" dirty="0">
                <a:solidFill>
                  <a:srgbClr val="012060"/>
                </a:solidFill>
                <a:latin typeface="微软雅黑" panose="020B0503020204020204" charset="-122"/>
                <a:ea typeface="微软雅黑" panose="020B0503020204020204" charset="-122"/>
              </a:rPr>
              <a:t>三月份</a:t>
            </a:r>
          </a:p>
        </p:txBody>
      </p:sp>
      <p:sp>
        <p:nvSpPr>
          <p:cNvPr id="70" name="Rounded Rectangle 5"/>
          <p:cNvSpPr/>
          <p:nvPr/>
        </p:nvSpPr>
        <p:spPr>
          <a:xfrm>
            <a:off x="3551000" y="3506836"/>
            <a:ext cx="393800" cy="839684"/>
          </a:xfrm>
          <a:prstGeom prst="roundRect">
            <a:avLst>
              <a:gd name="adj" fmla="val 50000"/>
            </a:avLst>
          </a:prstGeom>
          <a:solidFill>
            <a:srgbClr val="012060"/>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71" name="TextBox 70"/>
          <p:cNvSpPr txBox="1"/>
          <p:nvPr/>
        </p:nvSpPr>
        <p:spPr>
          <a:xfrm>
            <a:off x="3292861" y="4483303"/>
            <a:ext cx="965038" cy="262890"/>
          </a:xfrm>
          <a:prstGeom prst="rect">
            <a:avLst/>
          </a:prstGeom>
          <a:noFill/>
        </p:spPr>
        <p:txBody>
          <a:bodyPr wrap="square" rtlCol="0">
            <a:spAutoFit/>
          </a:bodyPr>
          <a:lstStyle/>
          <a:p>
            <a:pPr algn="ctr"/>
            <a:r>
              <a:rPr lang="zh-CN" altLang="en-US" sz="1050" dirty="0">
                <a:solidFill>
                  <a:srgbClr val="012060"/>
                </a:solidFill>
                <a:latin typeface="微软雅黑" panose="020B0503020204020204" charset="-122"/>
                <a:ea typeface="微软雅黑" panose="020B0503020204020204" charset="-122"/>
              </a:rPr>
              <a:t>四月份</a:t>
            </a:r>
          </a:p>
        </p:txBody>
      </p:sp>
      <p:sp>
        <p:nvSpPr>
          <p:cNvPr id="72" name="Rounded Rectangle 7"/>
          <p:cNvSpPr/>
          <p:nvPr/>
        </p:nvSpPr>
        <p:spPr>
          <a:xfrm>
            <a:off x="4398948" y="3164484"/>
            <a:ext cx="393800" cy="1182671"/>
          </a:xfrm>
          <a:prstGeom prst="roundRect">
            <a:avLst>
              <a:gd name="adj" fmla="val 50000"/>
            </a:avLst>
          </a:prstGeom>
          <a:gradFill>
            <a:gsLst>
              <a:gs pos="0">
                <a:srgbClr val="007BD3"/>
              </a:gs>
              <a:gs pos="100000">
                <a:srgbClr val="03437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73" name="TextBox 72"/>
          <p:cNvSpPr txBox="1"/>
          <p:nvPr/>
        </p:nvSpPr>
        <p:spPr>
          <a:xfrm>
            <a:off x="4169384" y="4483303"/>
            <a:ext cx="965038" cy="262890"/>
          </a:xfrm>
          <a:prstGeom prst="rect">
            <a:avLst/>
          </a:prstGeom>
          <a:noFill/>
        </p:spPr>
        <p:txBody>
          <a:bodyPr wrap="square" rtlCol="0">
            <a:spAutoFit/>
          </a:bodyPr>
          <a:lstStyle/>
          <a:p>
            <a:pPr algn="ctr"/>
            <a:r>
              <a:rPr lang="zh-CN" altLang="en-US" sz="1050" dirty="0">
                <a:solidFill>
                  <a:srgbClr val="012060"/>
                </a:solidFill>
                <a:latin typeface="微软雅黑" panose="020B0503020204020204" charset="-122"/>
                <a:ea typeface="微软雅黑" panose="020B0503020204020204" charset="-122"/>
              </a:rPr>
              <a:t>五月份</a:t>
            </a:r>
          </a:p>
        </p:txBody>
      </p:sp>
      <p:sp>
        <p:nvSpPr>
          <p:cNvPr id="74" name="Rounded Rectangle 9"/>
          <p:cNvSpPr/>
          <p:nvPr/>
        </p:nvSpPr>
        <p:spPr>
          <a:xfrm>
            <a:off x="5364190" y="1944973"/>
            <a:ext cx="393800" cy="2402182"/>
          </a:xfrm>
          <a:prstGeom prst="roundRect">
            <a:avLst>
              <a:gd name="adj" fmla="val 50000"/>
            </a:avLst>
          </a:prstGeom>
          <a:solidFill>
            <a:srgbClr val="012060"/>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75" name="TextBox 74"/>
          <p:cNvSpPr txBox="1"/>
          <p:nvPr/>
        </p:nvSpPr>
        <p:spPr>
          <a:xfrm>
            <a:off x="5134626" y="4483303"/>
            <a:ext cx="965038" cy="262890"/>
          </a:xfrm>
          <a:prstGeom prst="rect">
            <a:avLst/>
          </a:prstGeom>
          <a:noFill/>
        </p:spPr>
        <p:txBody>
          <a:bodyPr wrap="square" rtlCol="0">
            <a:spAutoFit/>
          </a:bodyPr>
          <a:lstStyle/>
          <a:p>
            <a:pPr algn="ctr"/>
            <a:r>
              <a:rPr lang="zh-CN" altLang="en-US" sz="1050" dirty="0">
                <a:solidFill>
                  <a:srgbClr val="012060"/>
                </a:solidFill>
                <a:latin typeface="微软雅黑" panose="020B0503020204020204" charset="-122"/>
                <a:ea typeface="微软雅黑" panose="020B0503020204020204" charset="-122"/>
              </a:rPr>
              <a:t>六月份</a:t>
            </a:r>
          </a:p>
        </p:txBody>
      </p:sp>
      <p:sp>
        <p:nvSpPr>
          <p:cNvPr id="76" name="Rounded Rectangle 11"/>
          <p:cNvSpPr/>
          <p:nvPr/>
        </p:nvSpPr>
        <p:spPr>
          <a:xfrm>
            <a:off x="6240713" y="2600460"/>
            <a:ext cx="393800" cy="1746695"/>
          </a:xfrm>
          <a:prstGeom prst="roundRect">
            <a:avLst>
              <a:gd name="adj" fmla="val 50000"/>
            </a:avLst>
          </a:prstGeom>
          <a:gradFill>
            <a:gsLst>
              <a:gs pos="0">
                <a:srgbClr val="007BD3"/>
              </a:gs>
              <a:gs pos="100000">
                <a:srgbClr val="03437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77" name="TextBox 76"/>
          <p:cNvSpPr txBox="1"/>
          <p:nvPr/>
        </p:nvSpPr>
        <p:spPr>
          <a:xfrm>
            <a:off x="6011149" y="4483303"/>
            <a:ext cx="965038" cy="262890"/>
          </a:xfrm>
          <a:prstGeom prst="rect">
            <a:avLst/>
          </a:prstGeom>
          <a:noFill/>
        </p:spPr>
        <p:txBody>
          <a:bodyPr wrap="square" rtlCol="0">
            <a:spAutoFit/>
          </a:bodyPr>
          <a:lstStyle/>
          <a:p>
            <a:pPr algn="ctr"/>
            <a:r>
              <a:rPr lang="zh-CN" altLang="en-US" sz="1050" dirty="0">
                <a:solidFill>
                  <a:srgbClr val="012060"/>
                </a:solidFill>
                <a:latin typeface="微软雅黑" panose="020B0503020204020204" charset="-122"/>
                <a:ea typeface="微软雅黑" panose="020B0503020204020204" charset="-122"/>
              </a:rPr>
              <a:t>七月份</a:t>
            </a:r>
          </a:p>
        </p:txBody>
      </p:sp>
      <p:sp>
        <p:nvSpPr>
          <p:cNvPr id="78" name="Rounded Rectangle 13"/>
          <p:cNvSpPr/>
          <p:nvPr/>
        </p:nvSpPr>
        <p:spPr>
          <a:xfrm>
            <a:off x="7234530" y="3019032"/>
            <a:ext cx="393800" cy="1327488"/>
          </a:xfrm>
          <a:prstGeom prst="roundRect">
            <a:avLst>
              <a:gd name="adj" fmla="val 50000"/>
            </a:avLst>
          </a:prstGeom>
          <a:solidFill>
            <a:srgbClr val="012060"/>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79" name="TextBox 78"/>
          <p:cNvSpPr txBox="1"/>
          <p:nvPr/>
        </p:nvSpPr>
        <p:spPr>
          <a:xfrm>
            <a:off x="6976391" y="4483303"/>
            <a:ext cx="965038" cy="262890"/>
          </a:xfrm>
          <a:prstGeom prst="rect">
            <a:avLst/>
          </a:prstGeom>
          <a:noFill/>
        </p:spPr>
        <p:txBody>
          <a:bodyPr wrap="square" rtlCol="0">
            <a:spAutoFit/>
          </a:bodyPr>
          <a:lstStyle/>
          <a:p>
            <a:pPr algn="ctr"/>
            <a:r>
              <a:rPr lang="zh-CN" altLang="en-US" sz="1050" dirty="0">
                <a:solidFill>
                  <a:srgbClr val="012060"/>
                </a:solidFill>
                <a:latin typeface="微软雅黑" panose="020B0503020204020204" charset="-122"/>
                <a:ea typeface="微软雅黑" panose="020B0503020204020204" charset="-122"/>
              </a:rPr>
              <a:t>八月份</a:t>
            </a:r>
          </a:p>
        </p:txBody>
      </p:sp>
      <p:sp>
        <p:nvSpPr>
          <p:cNvPr id="80" name="Rounded Rectangle 15"/>
          <p:cNvSpPr/>
          <p:nvPr/>
        </p:nvSpPr>
        <p:spPr>
          <a:xfrm>
            <a:off x="8111053" y="3163849"/>
            <a:ext cx="399494" cy="1182671"/>
          </a:xfrm>
          <a:prstGeom prst="roundRect">
            <a:avLst>
              <a:gd name="adj" fmla="val 50000"/>
            </a:avLst>
          </a:prstGeom>
          <a:gradFill>
            <a:gsLst>
              <a:gs pos="0">
                <a:srgbClr val="007BD3"/>
              </a:gs>
              <a:gs pos="100000">
                <a:srgbClr val="03437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81" name="TextBox 80"/>
          <p:cNvSpPr txBox="1"/>
          <p:nvPr/>
        </p:nvSpPr>
        <p:spPr>
          <a:xfrm>
            <a:off x="7852914" y="4483303"/>
            <a:ext cx="965038" cy="262890"/>
          </a:xfrm>
          <a:prstGeom prst="rect">
            <a:avLst/>
          </a:prstGeom>
          <a:noFill/>
        </p:spPr>
        <p:txBody>
          <a:bodyPr wrap="square" rtlCol="0">
            <a:spAutoFit/>
          </a:bodyPr>
          <a:lstStyle/>
          <a:p>
            <a:pPr algn="ctr"/>
            <a:r>
              <a:rPr lang="zh-CN" altLang="en-US" sz="1050" dirty="0">
                <a:solidFill>
                  <a:srgbClr val="012060"/>
                </a:solidFill>
                <a:latin typeface="微软雅黑" panose="020B0503020204020204" charset="-122"/>
                <a:ea typeface="微软雅黑" panose="020B0503020204020204" charset="-122"/>
              </a:rPr>
              <a:t>九月份</a:t>
            </a:r>
          </a:p>
        </p:txBody>
      </p:sp>
      <p:sp>
        <p:nvSpPr>
          <p:cNvPr id="82" name="Rounded Rectangle 17"/>
          <p:cNvSpPr/>
          <p:nvPr/>
        </p:nvSpPr>
        <p:spPr>
          <a:xfrm>
            <a:off x="9107410" y="2256203"/>
            <a:ext cx="394617" cy="2089682"/>
          </a:xfrm>
          <a:prstGeom prst="roundRect">
            <a:avLst>
              <a:gd name="adj" fmla="val 50000"/>
            </a:avLst>
          </a:prstGeom>
          <a:solidFill>
            <a:srgbClr val="012060"/>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83" name="TextBox 82"/>
          <p:cNvSpPr txBox="1"/>
          <p:nvPr/>
        </p:nvSpPr>
        <p:spPr>
          <a:xfrm>
            <a:off x="8818156" y="4483303"/>
            <a:ext cx="965038" cy="262890"/>
          </a:xfrm>
          <a:prstGeom prst="rect">
            <a:avLst/>
          </a:prstGeom>
          <a:noFill/>
        </p:spPr>
        <p:txBody>
          <a:bodyPr wrap="square" rtlCol="0">
            <a:spAutoFit/>
          </a:bodyPr>
          <a:lstStyle/>
          <a:p>
            <a:pPr algn="ctr"/>
            <a:r>
              <a:rPr lang="zh-CN" altLang="en-US" sz="1050" dirty="0">
                <a:solidFill>
                  <a:srgbClr val="012060"/>
                </a:solidFill>
                <a:latin typeface="微软雅黑" panose="020B0503020204020204" charset="-122"/>
                <a:ea typeface="微软雅黑" panose="020B0503020204020204" charset="-122"/>
              </a:rPr>
              <a:t>十月份</a:t>
            </a:r>
          </a:p>
        </p:txBody>
      </p:sp>
      <p:sp>
        <p:nvSpPr>
          <p:cNvPr id="84" name="Rounded Rectangle 19"/>
          <p:cNvSpPr/>
          <p:nvPr/>
        </p:nvSpPr>
        <p:spPr>
          <a:xfrm>
            <a:off x="9983933" y="2599190"/>
            <a:ext cx="386995" cy="1746695"/>
          </a:xfrm>
          <a:prstGeom prst="roundRect">
            <a:avLst>
              <a:gd name="adj" fmla="val 50000"/>
            </a:avLst>
          </a:prstGeom>
          <a:gradFill>
            <a:gsLst>
              <a:gs pos="0">
                <a:srgbClr val="007BD3"/>
              </a:gs>
              <a:gs pos="100000">
                <a:srgbClr val="03437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70C0"/>
              </a:solidFill>
              <a:latin typeface="微软雅黑" panose="020B0503020204020204" charset="-122"/>
              <a:ea typeface="微软雅黑" panose="020B0503020204020204" charset="-122"/>
            </a:endParaRPr>
          </a:p>
        </p:txBody>
      </p:sp>
      <p:sp>
        <p:nvSpPr>
          <p:cNvPr id="85" name="TextBox 84"/>
          <p:cNvSpPr txBox="1"/>
          <p:nvPr/>
        </p:nvSpPr>
        <p:spPr>
          <a:xfrm>
            <a:off x="9694679" y="4483303"/>
            <a:ext cx="965038" cy="262890"/>
          </a:xfrm>
          <a:prstGeom prst="rect">
            <a:avLst/>
          </a:prstGeom>
          <a:noFill/>
        </p:spPr>
        <p:txBody>
          <a:bodyPr wrap="square" rtlCol="0">
            <a:spAutoFit/>
          </a:bodyPr>
          <a:lstStyle/>
          <a:p>
            <a:pPr algn="ctr"/>
            <a:r>
              <a:rPr lang="zh-CN" altLang="en-US" sz="1050" dirty="0" smtClean="0">
                <a:solidFill>
                  <a:srgbClr val="012060"/>
                </a:solidFill>
                <a:latin typeface="微软雅黑" panose="020B0503020204020204" charset="-122"/>
                <a:ea typeface="微软雅黑" panose="020B0503020204020204" charset="-122"/>
              </a:rPr>
              <a:t>十一月份</a:t>
            </a:r>
          </a:p>
        </p:txBody>
      </p:sp>
      <p:sp>
        <p:nvSpPr>
          <p:cNvPr id="86" name="TextBox 85"/>
          <p:cNvSpPr txBox="1"/>
          <p:nvPr/>
        </p:nvSpPr>
        <p:spPr>
          <a:xfrm>
            <a:off x="1451096" y="2723823"/>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40%</a:t>
            </a:r>
          </a:p>
        </p:txBody>
      </p:sp>
      <p:sp>
        <p:nvSpPr>
          <p:cNvPr id="87" name="TextBox 86"/>
          <p:cNvSpPr txBox="1"/>
          <p:nvPr/>
        </p:nvSpPr>
        <p:spPr>
          <a:xfrm>
            <a:off x="2327619" y="2243039"/>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55%</a:t>
            </a:r>
          </a:p>
        </p:txBody>
      </p:sp>
      <p:sp>
        <p:nvSpPr>
          <p:cNvPr id="88" name="TextBox 87"/>
          <p:cNvSpPr txBox="1"/>
          <p:nvPr/>
        </p:nvSpPr>
        <p:spPr>
          <a:xfrm>
            <a:off x="3292861" y="3185923"/>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30%</a:t>
            </a:r>
          </a:p>
        </p:txBody>
      </p:sp>
      <p:sp>
        <p:nvSpPr>
          <p:cNvPr id="89" name="TextBox 88"/>
          <p:cNvSpPr txBox="1"/>
          <p:nvPr/>
        </p:nvSpPr>
        <p:spPr>
          <a:xfrm>
            <a:off x="4169384" y="2810564"/>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39%</a:t>
            </a:r>
          </a:p>
        </p:txBody>
      </p:sp>
      <p:sp>
        <p:nvSpPr>
          <p:cNvPr id="90" name="TextBox 89"/>
          <p:cNvSpPr txBox="1"/>
          <p:nvPr/>
        </p:nvSpPr>
        <p:spPr>
          <a:xfrm>
            <a:off x="5134626" y="1633160"/>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75%</a:t>
            </a:r>
          </a:p>
        </p:txBody>
      </p:sp>
      <p:sp>
        <p:nvSpPr>
          <p:cNvPr id="91" name="TextBox 90"/>
          <p:cNvSpPr txBox="1"/>
          <p:nvPr/>
        </p:nvSpPr>
        <p:spPr>
          <a:xfrm>
            <a:off x="6011149" y="2312248"/>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55%</a:t>
            </a:r>
          </a:p>
        </p:txBody>
      </p:sp>
      <p:sp>
        <p:nvSpPr>
          <p:cNvPr id="92" name="TextBox 91"/>
          <p:cNvSpPr txBox="1"/>
          <p:nvPr/>
        </p:nvSpPr>
        <p:spPr>
          <a:xfrm>
            <a:off x="6976391" y="2749085"/>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40%</a:t>
            </a:r>
          </a:p>
        </p:txBody>
      </p:sp>
      <p:sp>
        <p:nvSpPr>
          <p:cNvPr id="93" name="TextBox 92"/>
          <p:cNvSpPr txBox="1"/>
          <p:nvPr/>
        </p:nvSpPr>
        <p:spPr>
          <a:xfrm>
            <a:off x="7852914" y="2853482"/>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35%</a:t>
            </a:r>
          </a:p>
        </p:txBody>
      </p:sp>
      <p:sp>
        <p:nvSpPr>
          <p:cNvPr id="94" name="TextBox 93"/>
          <p:cNvSpPr txBox="1"/>
          <p:nvPr/>
        </p:nvSpPr>
        <p:spPr>
          <a:xfrm>
            <a:off x="8818156" y="1964955"/>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60%</a:t>
            </a:r>
          </a:p>
        </p:txBody>
      </p:sp>
      <p:sp>
        <p:nvSpPr>
          <p:cNvPr id="95" name="TextBox 94"/>
          <p:cNvSpPr txBox="1"/>
          <p:nvPr/>
        </p:nvSpPr>
        <p:spPr>
          <a:xfrm>
            <a:off x="9694679" y="2301787"/>
            <a:ext cx="965038" cy="287020"/>
          </a:xfrm>
          <a:prstGeom prst="rect">
            <a:avLst/>
          </a:prstGeom>
          <a:noFill/>
        </p:spPr>
        <p:txBody>
          <a:bodyPr wrap="square" rtlCol="0">
            <a:spAutoFit/>
          </a:bodyPr>
          <a:lstStyle/>
          <a:p>
            <a:pPr algn="ctr"/>
            <a:r>
              <a:rPr lang="id-ID" sz="1200" dirty="0" smtClean="0">
                <a:solidFill>
                  <a:srgbClr val="012060"/>
                </a:solidFill>
                <a:latin typeface="微软雅黑" panose="020B0503020204020204" charset="-122"/>
                <a:ea typeface="微软雅黑" panose="020B0503020204020204" charset="-122"/>
              </a:rPr>
              <a:t>55%</a:t>
            </a:r>
          </a:p>
        </p:txBody>
      </p:sp>
      <p:sp>
        <p:nvSpPr>
          <p:cNvPr id="96" name="TextBox 95"/>
          <p:cNvSpPr txBox="1"/>
          <p:nvPr/>
        </p:nvSpPr>
        <p:spPr>
          <a:xfrm>
            <a:off x="1999453" y="5724708"/>
            <a:ext cx="8174990" cy="378460"/>
          </a:xfrm>
          <a:prstGeom prst="rect">
            <a:avLst/>
          </a:prstGeom>
          <a:noFill/>
        </p:spPr>
        <p:txBody>
          <a:bodyPr wrap="square" lIns="0" tIns="0" rIns="0" bIns="0" rtlCol="0">
            <a:spAutoFit/>
          </a:bodyPr>
          <a:lstStyle/>
          <a:p>
            <a:pPr algn="just"/>
            <a:r>
              <a:rPr lang="zh-CN" altLang="en-US" sz="1200" dirty="0" smtClean="0">
                <a:solidFill>
                  <a:schemeClr val="tx1"/>
                </a:solidFill>
                <a:latin typeface="微软雅黑" panose="020B0503020204020204" charset="-122"/>
                <a:ea typeface="微软雅黑" panose="020B050302020402020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7" name="TextBox 96"/>
          <p:cNvSpPr txBox="1"/>
          <p:nvPr/>
        </p:nvSpPr>
        <p:spPr>
          <a:xfrm>
            <a:off x="5053456" y="5289647"/>
            <a:ext cx="2059868" cy="326390"/>
          </a:xfrm>
          <a:prstGeom prst="rect">
            <a:avLst/>
          </a:prstGeom>
          <a:noFill/>
        </p:spPr>
        <p:txBody>
          <a:bodyPr wrap="square" lIns="0" tIns="0" rIns="0" bIns="0" rtlCol="0">
            <a:spAutoFit/>
          </a:bodyPr>
          <a:lstStyle/>
          <a:p>
            <a:r>
              <a:rPr lang="zh-CN" altLang="en-US" sz="2000" b="1" dirty="0" smtClean="0">
                <a:solidFill>
                  <a:srgbClr val="012060"/>
                </a:solidFill>
                <a:latin typeface="微软雅黑" panose="020B0503020204020204" charset="-122"/>
                <a:ea typeface="微软雅黑" panose="020B0503020204020204" charset="-122"/>
              </a:rPr>
              <a:t>点击输入标题文本</a:t>
            </a:r>
          </a:p>
        </p:txBody>
      </p:sp>
      <p:sp>
        <p:nvSpPr>
          <p:cNvPr id="9" name="副标题 2"/>
          <p:cNvSpPr txBox="1"/>
          <p:nvPr/>
        </p:nvSpPr>
        <p:spPr>
          <a:xfrm>
            <a:off x="1310005" y="304800"/>
            <a:ext cx="3613150" cy="720090"/>
          </a:xfrm>
          <a:prstGeom prst="rect">
            <a:avLst/>
          </a:prstGeom>
          <a:ln>
            <a:noFill/>
          </a:ln>
        </p:spPr>
        <p:txBody>
          <a:bodyPr vert="horz" lIns="91463" tIns="45731" rIns="91463" bIns="45731"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zh-CN" altLang="en-US" dirty="0" smtClean="0">
                <a:solidFill>
                  <a:schemeClr val="bg1"/>
                </a:solidFill>
                <a:latin typeface="微软雅黑" panose="020B0503020204020204" charset="-122"/>
                <a:ea typeface="微软雅黑" panose="020B0503020204020204" charset="-122"/>
              </a:rPr>
              <a:t>单击此处添加标题</a:t>
            </a:r>
          </a:p>
        </p:txBody>
      </p:sp>
      <p:pic>
        <p:nvPicPr>
          <p:cNvPr id="4" name="图片 3" descr="f74d0853612882bc01f840cff4d69de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0" y="169545"/>
            <a:ext cx="763905" cy="76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Vertical)">
                                      <p:cBhvr>
                                        <p:cTn id="7" dur="500"/>
                                        <p:tgtEl>
                                          <p:spTgt spid="6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down)">
                                      <p:cBhvr>
                                        <p:cTn id="11" dur="500"/>
                                        <p:tgtEl>
                                          <p:spTgt spid="66"/>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68"/>
                                        </p:tgtEl>
                                        <p:attrNameLst>
                                          <p:attrName>style.visibility</p:attrName>
                                        </p:attrNameLst>
                                      </p:cBhvr>
                                      <p:to>
                                        <p:strVal val="visible"/>
                                      </p:to>
                                    </p:set>
                                    <p:animEffect transition="in" filter="wipe(down)">
                                      <p:cBhvr>
                                        <p:cTn id="14" dur="500"/>
                                        <p:tgtEl>
                                          <p:spTgt spid="68"/>
                                        </p:tgtEl>
                                      </p:cBhvr>
                                    </p:animEffect>
                                  </p:childTnLst>
                                </p:cTn>
                              </p:par>
                              <p:par>
                                <p:cTn id="15" presetID="22" presetClass="entr" presetSubtype="4" fill="hold" grpId="0" nodeType="withEffect">
                                  <p:stCondLst>
                                    <p:cond delay="500"/>
                                  </p:stCondLst>
                                  <p:childTnLst>
                                    <p:set>
                                      <p:cBhvr>
                                        <p:cTn id="16" dur="1" fill="hold">
                                          <p:stCondLst>
                                            <p:cond delay="0"/>
                                          </p:stCondLst>
                                        </p:cTn>
                                        <p:tgtEl>
                                          <p:spTgt spid="70"/>
                                        </p:tgtEl>
                                        <p:attrNameLst>
                                          <p:attrName>style.visibility</p:attrName>
                                        </p:attrNameLst>
                                      </p:cBhvr>
                                      <p:to>
                                        <p:strVal val="visible"/>
                                      </p:to>
                                    </p:set>
                                    <p:animEffect transition="in" filter="wipe(down)">
                                      <p:cBhvr>
                                        <p:cTn id="17" dur="500"/>
                                        <p:tgtEl>
                                          <p:spTgt spid="70"/>
                                        </p:tgtEl>
                                      </p:cBhvr>
                                    </p:animEffect>
                                  </p:childTnLst>
                                </p:cTn>
                              </p:par>
                              <p:par>
                                <p:cTn id="18" presetID="22" presetClass="entr" presetSubtype="4" fill="hold" grpId="0" nodeType="withEffect">
                                  <p:stCondLst>
                                    <p:cond delay="750"/>
                                  </p:stCondLst>
                                  <p:childTnLst>
                                    <p:set>
                                      <p:cBhvr>
                                        <p:cTn id="19" dur="1" fill="hold">
                                          <p:stCondLst>
                                            <p:cond delay="0"/>
                                          </p:stCondLst>
                                        </p:cTn>
                                        <p:tgtEl>
                                          <p:spTgt spid="72"/>
                                        </p:tgtEl>
                                        <p:attrNameLst>
                                          <p:attrName>style.visibility</p:attrName>
                                        </p:attrNameLst>
                                      </p:cBhvr>
                                      <p:to>
                                        <p:strVal val="visible"/>
                                      </p:to>
                                    </p:set>
                                    <p:animEffect transition="in" filter="wipe(down)">
                                      <p:cBhvr>
                                        <p:cTn id="20" dur="500"/>
                                        <p:tgtEl>
                                          <p:spTgt spid="72"/>
                                        </p:tgtEl>
                                      </p:cBhvr>
                                    </p:animEffect>
                                  </p:childTnLst>
                                </p:cTn>
                              </p:par>
                              <p:par>
                                <p:cTn id="21" presetID="22" presetClass="entr" presetSubtype="4" fill="hold" grpId="0" nodeType="withEffect">
                                  <p:stCondLst>
                                    <p:cond delay="100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par>
                                <p:cTn id="24" presetID="22" presetClass="entr" presetSubtype="4" fill="hold" grpId="0" nodeType="withEffect">
                                  <p:stCondLst>
                                    <p:cond delay="1250"/>
                                  </p:stCondLst>
                                  <p:childTnLst>
                                    <p:set>
                                      <p:cBhvr>
                                        <p:cTn id="25" dur="1" fill="hold">
                                          <p:stCondLst>
                                            <p:cond delay="0"/>
                                          </p:stCondLst>
                                        </p:cTn>
                                        <p:tgtEl>
                                          <p:spTgt spid="76"/>
                                        </p:tgtEl>
                                        <p:attrNameLst>
                                          <p:attrName>style.visibility</p:attrName>
                                        </p:attrNameLst>
                                      </p:cBhvr>
                                      <p:to>
                                        <p:strVal val="visible"/>
                                      </p:to>
                                    </p:set>
                                    <p:animEffect transition="in" filter="wipe(down)">
                                      <p:cBhvr>
                                        <p:cTn id="26" dur="500"/>
                                        <p:tgtEl>
                                          <p:spTgt spid="76"/>
                                        </p:tgtEl>
                                      </p:cBhvr>
                                    </p:animEffect>
                                  </p:childTnLst>
                                </p:cTn>
                              </p:par>
                              <p:par>
                                <p:cTn id="27" presetID="22" presetClass="entr" presetSubtype="4" fill="hold" grpId="0" nodeType="withEffect">
                                  <p:stCondLst>
                                    <p:cond delay="1500"/>
                                  </p:stCondLst>
                                  <p:childTnLst>
                                    <p:set>
                                      <p:cBhvr>
                                        <p:cTn id="28" dur="1" fill="hold">
                                          <p:stCondLst>
                                            <p:cond delay="0"/>
                                          </p:stCondLst>
                                        </p:cTn>
                                        <p:tgtEl>
                                          <p:spTgt spid="78"/>
                                        </p:tgtEl>
                                        <p:attrNameLst>
                                          <p:attrName>style.visibility</p:attrName>
                                        </p:attrNameLst>
                                      </p:cBhvr>
                                      <p:to>
                                        <p:strVal val="visible"/>
                                      </p:to>
                                    </p:set>
                                    <p:animEffect transition="in" filter="wipe(down)">
                                      <p:cBhvr>
                                        <p:cTn id="29" dur="500"/>
                                        <p:tgtEl>
                                          <p:spTgt spid="78"/>
                                        </p:tgtEl>
                                      </p:cBhvr>
                                    </p:animEffect>
                                  </p:childTnLst>
                                </p:cTn>
                              </p:par>
                              <p:par>
                                <p:cTn id="30" presetID="22" presetClass="entr" presetSubtype="4" fill="hold" grpId="0" nodeType="withEffect">
                                  <p:stCondLst>
                                    <p:cond delay="1750"/>
                                  </p:stCondLst>
                                  <p:childTnLst>
                                    <p:set>
                                      <p:cBhvr>
                                        <p:cTn id="31" dur="1" fill="hold">
                                          <p:stCondLst>
                                            <p:cond delay="0"/>
                                          </p:stCondLst>
                                        </p:cTn>
                                        <p:tgtEl>
                                          <p:spTgt spid="80"/>
                                        </p:tgtEl>
                                        <p:attrNameLst>
                                          <p:attrName>style.visibility</p:attrName>
                                        </p:attrNameLst>
                                      </p:cBhvr>
                                      <p:to>
                                        <p:strVal val="visible"/>
                                      </p:to>
                                    </p:set>
                                    <p:animEffect transition="in" filter="wipe(down)">
                                      <p:cBhvr>
                                        <p:cTn id="32" dur="500"/>
                                        <p:tgtEl>
                                          <p:spTgt spid="80"/>
                                        </p:tgtEl>
                                      </p:cBhvr>
                                    </p:animEffect>
                                  </p:childTnLst>
                                </p:cTn>
                              </p:par>
                              <p:par>
                                <p:cTn id="33" presetID="22" presetClass="entr" presetSubtype="4" fill="hold" grpId="0" nodeType="withEffect">
                                  <p:stCondLst>
                                    <p:cond delay="2000"/>
                                  </p:stCondLst>
                                  <p:childTnLst>
                                    <p:set>
                                      <p:cBhvr>
                                        <p:cTn id="34" dur="1" fill="hold">
                                          <p:stCondLst>
                                            <p:cond delay="0"/>
                                          </p:stCondLst>
                                        </p:cTn>
                                        <p:tgtEl>
                                          <p:spTgt spid="82"/>
                                        </p:tgtEl>
                                        <p:attrNameLst>
                                          <p:attrName>style.visibility</p:attrName>
                                        </p:attrNameLst>
                                      </p:cBhvr>
                                      <p:to>
                                        <p:strVal val="visible"/>
                                      </p:to>
                                    </p:set>
                                    <p:animEffect transition="in" filter="wipe(down)">
                                      <p:cBhvr>
                                        <p:cTn id="35" dur="500"/>
                                        <p:tgtEl>
                                          <p:spTgt spid="82"/>
                                        </p:tgtEl>
                                      </p:cBhvr>
                                    </p:animEffect>
                                  </p:childTnLst>
                                </p:cTn>
                              </p:par>
                              <p:par>
                                <p:cTn id="36" presetID="22" presetClass="entr" presetSubtype="4" fill="hold" grpId="0" nodeType="withEffect">
                                  <p:stCondLst>
                                    <p:cond delay="2250"/>
                                  </p:stCondLst>
                                  <p:childTnLst>
                                    <p:set>
                                      <p:cBhvr>
                                        <p:cTn id="37" dur="1" fill="hold">
                                          <p:stCondLst>
                                            <p:cond delay="0"/>
                                          </p:stCondLst>
                                        </p:cTn>
                                        <p:tgtEl>
                                          <p:spTgt spid="84"/>
                                        </p:tgtEl>
                                        <p:attrNameLst>
                                          <p:attrName>style.visibility</p:attrName>
                                        </p:attrNameLst>
                                      </p:cBhvr>
                                      <p:to>
                                        <p:strVal val="visible"/>
                                      </p:to>
                                    </p:set>
                                    <p:animEffect transition="in" filter="wipe(down)">
                                      <p:cBhvr>
                                        <p:cTn id="38" dur="500"/>
                                        <p:tgtEl>
                                          <p:spTgt spid="84"/>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fade">
                                      <p:cBhvr>
                                        <p:cTn id="42" dur="500"/>
                                        <p:tgtEl>
                                          <p:spTgt spid="6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fade">
                                      <p:cBhvr>
                                        <p:cTn id="45" dur="500"/>
                                        <p:tgtEl>
                                          <p:spTgt spid="6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500"/>
                                        <p:tgtEl>
                                          <p:spTgt spid="7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fade">
                                      <p:cBhvr>
                                        <p:cTn id="54" dur="500"/>
                                        <p:tgtEl>
                                          <p:spTgt spid="7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500"/>
                                        <p:tgtEl>
                                          <p:spTgt spid="7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fade">
                                      <p:cBhvr>
                                        <p:cTn id="60" dur="500"/>
                                        <p:tgtEl>
                                          <p:spTgt spid="7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fade">
                                      <p:cBhvr>
                                        <p:cTn id="66" dur="500"/>
                                        <p:tgtEl>
                                          <p:spTgt spid="8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500"/>
                                        <p:tgtEl>
                                          <p:spTgt spid="85"/>
                                        </p:tgtEl>
                                      </p:cBhvr>
                                    </p:animEffect>
                                  </p:childTnLst>
                                </p:cTn>
                              </p:par>
                            </p:childTnLst>
                          </p:cTn>
                        </p:par>
                        <p:par>
                          <p:cTn id="70" fill="hold">
                            <p:stCondLst>
                              <p:cond delay="1500"/>
                            </p:stCondLst>
                            <p:childTnLst>
                              <p:par>
                                <p:cTn id="71" presetID="10" presetClass="entr" presetSubtype="0" fill="hold" grpId="0"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fade">
                                      <p:cBhvr>
                                        <p:cTn id="73" dur="500"/>
                                        <p:tgtEl>
                                          <p:spTgt spid="8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7"/>
                                        </p:tgtEl>
                                        <p:attrNameLst>
                                          <p:attrName>style.visibility</p:attrName>
                                        </p:attrNameLst>
                                      </p:cBhvr>
                                      <p:to>
                                        <p:strVal val="visible"/>
                                      </p:to>
                                    </p:set>
                                    <p:animEffect transition="in" filter="fade">
                                      <p:cBhvr>
                                        <p:cTn id="76" dur="500"/>
                                        <p:tgtEl>
                                          <p:spTgt spid="87"/>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fade">
                                      <p:cBhvr>
                                        <p:cTn id="79" dur="500"/>
                                        <p:tgtEl>
                                          <p:spTgt spid="8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9"/>
                                        </p:tgtEl>
                                        <p:attrNameLst>
                                          <p:attrName>style.visibility</p:attrName>
                                        </p:attrNameLst>
                                      </p:cBhvr>
                                      <p:to>
                                        <p:strVal val="visible"/>
                                      </p:to>
                                    </p:set>
                                    <p:animEffect transition="in" filter="fade">
                                      <p:cBhvr>
                                        <p:cTn id="82" dur="500"/>
                                        <p:tgtEl>
                                          <p:spTgt spid="8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90"/>
                                        </p:tgtEl>
                                        <p:attrNameLst>
                                          <p:attrName>style.visibility</p:attrName>
                                        </p:attrNameLst>
                                      </p:cBhvr>
                                      <p:to>
                                        <p:strVal val="visible"/>
                                      </p:to>
                                    </p:set>
                                    <p:animEffect transition="in" filter="fade">
                                      <p:cBhvr>
                                        <p:cTn id="85" dur="500"/>
                                        <p:tgtEl>
                                          <p:spTgt spid="9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91"/>
                                        </p:tgtEl>
                                        <p:attrNameLst>
                                          <p:attrName>style.visibility</p:attrName>
                                        </p:attrNameLst>
                                      </p:cBhvr>
                                      <p:to>
                                        <p:strVal val="visible"/>
                                      </p:to>
                                    </p:set>
                                    <p:animEffect transition="in" filter="fade">
                                      <p:cBhvr>
                                        <p:cTn id="88" dur="500"/>
                                        <p:tgtEl>
                                          <p:spTgt spid="9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92"/>
                                        </p:tgtEl>
                                        <p:attrNameLst>
                                          <p:attrName>style.visibility</p:attrName>
                                        </p:attrNameLst>
                                      </p:cBhvr>
                                      <p:to>
                                        <p:strVal val="visible"/>
                                      </p:to>
                                    </p:set>
                                    <p:animEffect transition="in" filter="fade">
                                      <p:cBhvr>
                                        <p:cTn id="91" dur="500"/>
                                        <p:tgtEl>
                                          <p:spTgt spid="92"/>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93"/>
                                        </p:tgtEl>
                                        <p:attrNameLst>
                                          <p:attrName>style.visibility</p:attrName>
                                        </p:attrNameLst>
                                      </p:cBhvr>
                                      <p:to>
                                        <p:strVal val="visible"/>
                                      </p:to>
                                    </p:set>
                                    <p:animEffect transition="in" filter="fade">
                                      <p:cBhvr>
                                        <p:cTn id="94" dur="500"/>
                                        <p:tgtEl>
                                          <p:spTgt spid="9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94"/>
                                        </p:tgtEl>
                                        <p:attrNameLst>
                                          <p:attrName>style.visibility</p:attrName>
                                        </p:attrNameLst>
                                      </p:cBhvr>
                                      <p:to>
                                        <p:strVal val="visible"/>
                                      </p:to>
                                    </p:set>
                                    <p:animEffect transition="in" filter="fade">
                                      <p:cBhvr>
                                        <p:cTn id="97" dur="500"/>
                                        <p:tgtEl>
                                          <p:spTgt spid="9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95"/>
                                        </p:tgtEl>
                                        <p:attrNameLst>
                                          <p:attrName>style.visibility</p:attrName>
                                        </p:attrNameLst>
                                      </p:cBhvr>
                                      <p:to>
                                        <p:strVal val="visible"/>
                                      </p:to>
                                    </p:set>
                                    <p:animEffect transition="in" filter="fade">
                                      <p:cBhvr>
                                        <p:cTn id="100" dur="500"/>
                                        <p:tgtEl>
                                          <p:spTgt spid="95"/>
                                        </p:tgtEl>
                                      </p:cBhvr>
                                    </p:animEffect>
                                  </p:childTnLst>
                                </p:cTn>
                              </p:par>
                            </p:childTnLst>
                          </p:cTn>
                        </p:par>
                        <p:par>
                          <p:cTn id="101" fill="hold">
                            <p:stCondLst>
                              <p:cond delay="2000"/>
                            </p:stCondLst>
                            <p:childTnLst>
                              <p:par>
                                <p:cTn id="102" presetID="42"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1000"/>
                                        <p:tgtEl>
                                          <p:spTgt spid="97"/>
                                        </p:tgtEl>
                                      </p:cBhvr>
                                    </p:animEffect>
                                    <p:anim calcmode="lin" valueType="num">
                                      <p:cBhvr>
                                        <p:cTn id="105" dur="1000" fill="hold"/>
                                        <p:tgtEl>
                                          <p:spTgt spid="97"/>
                                        </p:tgtEl>
                                        <p:attrNameLst>
                                          <p:attrName>ppt_x</p:attrName>
                                        </p:attrNameLst>
                                      </p:cBhvr>
                                      <p:tavLst>
                                        <p:tav tm="0">
                                          <p:val>
                                            <p:strVal val="#ppt_x"/>
                                          </p:val>
                                        </p:tav>
                                        <p:tav tm="100000">
                                          <p:val>
                                            <p:strVal val="#ppt_x"/>
                                          </p:val>
                                        </p:tav>
                                      </p:tavLst>
                                    </p:anim>
                                    <p:anim calcmode="lin" valueType="num">
                                      <p:cBhvr>
                                        <p:cTn id="106" dur="1000" fill="hold"/>
                                        <p:tgtEl>
                                          <p:spTgt spid="97"/>
                                        </p:tgtEl>
                                        <p:attrNameLst>
                                          <p:attrName>ppt_y</p:attrName>
                                        </p:attrNameLst>
                                      </p:cBhvr>
                                      <p:tavLst>
                                        <p:tav tm="0">
                                          <p:val>
                                            <p:strVal val="#ppt_y+.1"/>
                                          </p:val>
                                        </p:tav>
                                        <p:tav tm="100000">
                                          <p:val>
                                            <p:strVal val="#ppt_y"/>
                                          </p:val>
                                        </p:tav>
                                      </p:tavLst>
                                    </p:anim>
                                  </p:childTnLst>
                                </p:cTn>
                              </p:par>
                            </p:childTnLst>
                          </p:cTn>
                        </p:par>
                        <p:par>
                          <p:cTn id="107" fill="hold">
                            <p:stCondLst>
                              <p:cond delay="3000"/>
                            </p:stCondLst>
                            <p:childTnLst>
                              <p:par>
                                <p:cTn id="108" presetID="42" presetClass="entr" presetSubtype="0" fill="hold" grpId="0" nodeType="afterEffect">
                                  <p:stCondLst>
                                    <p:cond delay="0"/>
                                  </p:stCondLst>
                                  <p:childTnLst>
                                    <p:set>
                                      <p:cBhvr>
                                        <p:cTn id="109" dur="1" fill="hold">
                                          <p:stCondLst>
                                            <p:cond delay="0"/>
                                          </p:stCondLst>
                                        </p:cTn>
                                        <p:tgtEl>
                                          <p:spTgt spid="96"/>
                                        </p:tgtEl>
                                        <p:attrNameLst>
                                          <p:attrName>style.visibility</p:attrName>
                                        </p:attrNameLst>
                                      </p:cBhvr>
                                      <p:to>
                                        <p:strVal val="visible"/>
                                      </p:to>
                                    </p:set>
                                    <p:animEffect transition="in" filter="fade">
                                      <p:cBhvr>
                                        <p:cTn id="110" dur="1000"/>
                                        <p:tgtEl>
                                          <p:spTgt spid="96"/>
                                        </p:tgtEl>
                                      </p:cBhvr>
                                    </p:animEffect>
                                    <p:anim calcmode="lin" valueType="num">
                                      <p:cBhvr>
                                        <p:cTn id="111" dur="1000" fill="hold"/>
                                        <p:tgtEl>
                                          <p:spTgt spid="96"/>
                                        </p:tgtEl>
                                        <p:attrNameLst>
                                          <p:attrName>ppt_x</p:attrName>
                                        </p:attrNameLst>
                                      </p:cBhvr>
                                      <p:tavLst>
                                        <p:tav tm="0">
                                          <p:val>
                                            <p:strVal val="#ppt_x"/>
                                          </p:val>
                                        </p:tav>
                                        <p:tav tm="100000">
                                          <p:val>
                                            <p:strVal val="#ppt_x"/>
                                          </p:val>
                                        </p:tav>
                                      </p:tavLst>
                                    </p:anim>
                                    <p:anim calcmode="lin" valueType="num">
                                      <p:cBhvr>
                                        <p:cTn id="112" dur="1000" fill="hold"/>
                                        <p:tgtEl>
                                          <p:spTgt spid="96"/>
                                        </p:tgtEl>
                                        <p:attrNameLst>
                                          <p:attrName>ppt_y</p:attrName>
                                        </p:attrNameLst>
                                      </p:cBhvr>
                                      <p:tavLst>
                                        <p:tav tm="0">
                                          <p:val>
                                            <p:strVal val="#ppt_y+.1"/>
                                          </p:val>
                                        </p:tav>
                                        <p:tav tm="100000">
                                          <p:val>
                                            <p:strVal val="#ppt_y"/>
                                          </p:val>
                                        </p:tav>
                                      </p:tavLst>
                                    </p:anim>
                                  </p:childTnLst>
                                </p:cTn>
                              </p:par>
                              <p:par>
                                <p:cTn id="113" presetID="22" presetClass="entr" presetSubtype="4" fill="hold" grpId="0" nodeType="withEffect">
                                  <p:stCondLst>
                                    <p:cond delay="0"/>
                                  </p:stCondLst>
                                  <p:childTnLst>
                                    <p:set>
                                      <p:cBhvr>
                                        <p:cTn id="114" dur="1" fill="hold">
                                          <p:stCondLst>
                                            <p:cond delay="0"/>
                                          </p:stCondLst>
                                        </p:cTn>
                                        <p:tgtEl>
                                          <p:spTgt spid="9"/>
                                        </p:tgtEl>
                                        <p:attrNameLst>
                                          <p:attrName>style.visibility</p:attrName>
                                        </p:attrNameLst>
                                      </p:cBhvr>
                                      <p:to>
                                        <p:strVal val="visible"/>
                                      </p:to>
                                    </p:set>
                                    <p:animEffect transition="in" filter="wipe(down)">
                                      <p:cBhvr>
                                        <p:cTn id="1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P spid="67" grpId="0"/>
      <p:bldP spid="68" grpId="0" bldLvl="0" animBg="1"/>
      <p:bldP spid="69" grpId="0"/>
      <p:bldP spid="70" grpId="0" bldLvl="0" animBg="1"/>
      <p:bldP spid="71" grpId="0"/>
      <p:bldP spid="72" grpId="0" bldLvl="0" animBg="1"/>
      <p:bldP spid="73" grpId="0"/>
      <p:bldP spid="74" grpId="0" bldLvl="0" animBg="1"/>
      <p:bldP spid="75" grpId="0"/>
      <p:bldP spid="76" grpId="0" bldLvl="0" animBg="1"/>
      <p:bldP spid="77" grpId="0"/>
      <p:bldP spid="78" grpId="0" bldLvl="0" animBg="1"/>
      <p:bldP spid="79" grpId="0"/>
      <p:bldP spid="80" grpId="0" bldLvl="0" animBg="1"/>
      <p:bldP spid="81" grpId="0"/>
      <p:bldP spid="82" grpId="0" bldLvl="0" animBg="1"/>
      <p:bldP spid="83" grpId="0"/>
      <p:bldP spid="84" grpId="0" bldLvl="0" animBg="1"/>
      <p:bldP spid="85" grpId="0"/>
      <p:bldP spid="86" grpId="0"/>
      <p:bldP spid="87" grpId="0"/>
      <p:bldP spid="88" grpId="0"/>
      <p:bldP spid="89" grpId="0"/>
      <p:bldP spid="90" grpId="0"/>
      <p:bldP spid="91" grpId="0"/>
      <p:bldP spid="92" grpId="0"/>
      <p:bldP spid="93" grpId="0"/>
      <p:bldP spid="94" grpId="0"/>
      <p:bldP spid="95" grpId="0"/>
      <p:bldP spid="96" grpId="0"/>
      <p:bldP spid="9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TotalTime>
  <Words>5559</Words>
  <Application>Microsoft Office PowerPoint</Application>
  <PresentationFormat>自定义</PresentationFormat>
  <Paragraphs>277</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公安警察</dc:title>
  <dc:creator>第一PPT</dc:creator>
  <cp:keywords>www.1ppt.com</cp:keywords>
  <cp:lastModifiedBy>Windows User</cp:lastModifiedBy>
  <cp:revision>11</cp:revision>
  <dcterms:created xsi:type="dcterms:W3CDTF">2017-01-14T13:59:18Z</dcterms:created>
  <dcterms:modified xsi:type="dcterms:W3CDTF">2019-03-07T14:12:33Z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