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64" r:id="rId2"/>
  </p:sldMasterIdLst>
  <p:notesMasterIdLst>
    <p:notesMasterId r:id="rId30"/>
  </p:notesMasterIdLst>
  <p:handoutMasterIdLst>
    <p:handoutMasterId r:id="rId31"/>
  </p:handoutMasterIdLst>
  <p:sldIdLst>
    <p:sldId id="3111" r:id="rId3"/>
    <p:sldId id="3112" r:id="rId4"/>
    <p:sldId id="3113" r:id="rId5"/>
    <p:sldId id="3114" r:id="rId6"/>
    <p:sldId id="3115" r:id="rId7"/>
    <p:sldId id="3117" r:id="rId8"/>
    <p:sldId id="3118" r:id="rId9"/>
    <p:sldId id="3121" r:id="rId10"/>
    <p:sldId id="3122" r:id="rId11"/>
    <p:sldId id="3123" r:id="rId12"/>
    <p:sldId id="3126" r:id="rId13"/>
    <p:sldId id="3127" r:id="rId14"/>
    <p:sldId id="3130" r:id="rId15"/>
    <p:sldId id="3131" r:id="rId16"/>
    <p:sldId id="3132" r:id="rId17"/>
    <p:sldId id="3133" r:id="rId18"/>
    <p:sldId id="3137" r:id="rId19"/>
    <p:sldId id="3138" r:id="rId20"/>
    <p:sldId id="3139" r:id="rId21"/>
    <p:sldId id="3141" r:id="rId22"/>
    <p:sldId id="3143" r:id="rId23"/>
    <p:sldId id="3146" r:id="rId24"/>
    <p:sldId id="3147" r:id="rId25"/>
    <p:sldId id="3148" r:id="rId26"/>
    <p:sldId id="3149" r:id="rId27"/>
    <p:sldId id="3154" r:id="rId28"/>
    <p:sldId id="3155" r:id="rId29"/>
  </p:sldIdLst>
  <p:sldSz cx="12858750" cy="7232650"/>
  <p:notesSz cx="6858000" cy="9144000"/>
  <p:custDataLst>
    <p:tags r:id="rId32"/>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369"/>
    <a:srgbClr val="1A8CE1"/>
    <a:srgbClr val="FFFFFF"/>
    <a:srgbClr val="A78357"/>
    <a:srgbClr val="28C7D4"/>
    <a:srgbClr val="F94D4D"/>
    <a:srgbClr val="FEFEFE"/>
    <a:srgbClr val="8F1A12"/>
    <a:srgbClr val="F84E4B"/>
    <a:srgbClr val="26C8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056" autoAdjust="0"/>
    <p:restoredTop sz="92986" autoAdjust="0"/>
  </p:normalViewPr>
  <p:slideViewPr>
    <p:cSldViewPr>
      <p:cViewPr varScale="1">
        <p:scale>
          <a:sx n="57" d="100"/>
          <a:sy n="57" d="100"/>
        </p:scale>
        <p:origin x="-84" y="-1536"/>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2019/3/6</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2019/3/6</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6D6A01-66A6-41DB-92CC-920FC3B03F6E}" type="slidenum">
              <a:rPr lang="zh-CN" altLang="en-US" smtClean="0"/>
              <a:t>1</a:t>
            </a:fld>
            <a:endParaRPr lang="zh-CN" altLang="en-US"/>
          </a:p>
        </p:txBody>
      </p:sp>
    </p:spTree>
    <p:extLst>
      <p:ext uri="{BB962C8B-B14F-4D97-AF65-F5344CB8AC3E}">
        <p14:creationId xmlns:p14="http://schemas.microsoft.com/office/powerpoint/2010/main" val="22630115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1257368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27736727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1372839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15191360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31416813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25414191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11216601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14763049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36341581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18515606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16D6A01-66A6-41DB-92CC-920FC3B03F6E}" type="slidenum">
              <a:rPr lang="zh-CN" altLang="en-US" smtClean="0"/>
              <a:t>2</a:t>
            </a:fld>
            <a:endParaRPr lang="zh-CN" altLang="en-US"/>
          </a:p>
        </p:txBody>
      </p:sp>
    </p:spTree>
    <p:extLst>
      <p:ext uri="{BB962C8B-B14F-4D97-AF65-F5344CB8AC3E}">
        <p14:creationId xmlns:p14="http://schemas.microsoft.com/office/powerpoint/2010/main" val="41372439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33589067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4768514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16D6A01-66A6-41DB-92CC-920FC3B03F6E}" type="slidenum">
              <a:rPr lang="zh-CN" altLang="en-US" smtClean="0"/>
              <a:t>22</a:t>
            </a:fld>
            <a:endParaRPr lang="zh-CN" altLang="en-US"/>
          </a:p>
        </p:txBody>
      </p:sp>
    </p:spTree>
    <p:extLst>
      <p:ext uri="{BB962C8B-B14F-4D97-AF65-F5344CB8AC3E}">
        <p14:creationId xmlns:p14="http://schemas.microsoft.com/office/powerpoint/2010/main" val="6243585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23</a:t>
            </a:fld>
            <a:endParaRPr lang="zh-CN" altLang="en-US"/>
          </a:p>
        </p:txBody>
      </p:sp>
    </p:spTree>
    <p:extLst>
      <p:ext uri="{BB962C8B-B14F-4D97-AF65-F5344CB8AC3E}">
        <p14:creationId xmlns:p14="http://schemas.microsoft.com/office/powerpoint/2010/main" val="21280697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24</a:t>
            </a:fld>
            <a:endParaRPr lang="zh-CN" altLang="en-US"/>
          </a:p>
        </p:txBody>
      </p:sp>
    </p:spTree>
    <p:extLst>
      <p:ext uri="{BB962C8B-B14F-4D97-AF65-F5344CB8AC3E}">
        <p14:creationId xmlns:p14="http://schemas.microsoft.com/office/powerpoint/2010/main" val="293413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25</a:t>
            </a:fld>
            <a:endParaRPr lang="zh-CN" altLang="en-US"/>
          </a:p>
        </p:txBody>
      </p:sp>
    </p:spTree>
    <p:extLst>
      <p:ext uri="{BB962C8B-B14F-4D97-AF65-F5344CB8AC3E}">
        <p14:creationId xmlns:p14="http://schemas.microsoft.com/office/powerpoint/2010/main" val="143273002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26</a:t>
            </a:fld>
            <a:endParaRPr lang="zh-CN" altLang="en-US"/>
          </a:p>
        </p:txBody>
      </p:sp>
    </p:spTree>
    <p:extLst>
      <p:ext uri="{BB962C8B-B14F-4D97-AF65-F5344CB8AC3E}">
        <p14:creationId xmlns:p14="http://schemas.microsoft.com/office/powerpoint/2010/main" val="38585828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18851589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16D6A01-66A6-41DB-92CC-920FC3B03F6E}" type="slidenum">
              <a:rPr lang="zh-CN" altLang="en-US" smtClean="0"/>
              <a:t>4</a:t>
            </a:fld>
            <a:endParaRPr lang="zh-CN" altLang="en-US"/>
          </a:p>
        </p:txBody>
      </p:sp>
    </p:spTree>
    <p:extLst>
      <p:ext uri="{BB962C8B-B14F-4D97-AF65-F5344CB8AC3E}">
        <p14:creationId xmlns:p14="http://schemas.microsoft.com/office/powerpoint/2010/main" val="41561628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12453510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32055078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10578962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37619163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2193462627"/>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
        <p:nvSpPr>
          <p:cNvPr id="4" name="矩形 3"/>
          <p:cNvSpPr/>
          <p:nvPr userDrawn="1"/>
        </p:nvSpPr>
        <p:spPr>
          <a:xfrm>
            <a:off x="308695" y="6791646"/>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2" name="Picture 2" descr="C:\Users\Admin\Desktop\shutterstock_129456278 [转换].jpg"/>
          <p:cNvPicPr>
            <a:picLocks noChangeAspect="1" noChangeArrowheads="1"/>
          </p:cNvPicPr>
          <p:nvPr userDrawn="1"/>
        </p:nvPicPr>
        <p:blipFill rotWithShape="1">
          <a:blip r:embed="rId2" cstate="email">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a:ext>
            </a:extLst>
          </a:blip>
          <a:srcRect/>
          <a:stretch/>
        </p:blipFill>
        <p:spPr bwMode="auto">
          <a:xfrm>
            <a:off x="-1527" y="0"/>
            <a:ext cx="12860277" cy="72348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279943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97268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12155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02015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90168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8942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75274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77911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45777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1847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96625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09173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2019/3/6</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63" r:id="rId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2019/3/6</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638088271"/>
      </p:ext>
    </p:extLst>
  </p:cSld>
  <p:clrMap bg1="lt1" tx1="dk1" bg2="lt2" tx2="dk2" accent1="accent1" accent2="accent2" accent3="accent3" accent4="accent4" accent5="accent5" accent6="accent6" hlink="hlink" folHlink="folHlink"/>
  <p:sldLayoutIdLst>
    <p:sldLayoutId id="2147483965" r:id="rId1"/>
    <p:sldLayoutId id="2147483966" r:id="rId2"/>
    <p:sldLayoutId id="2147483967" r:id="rId3"/>
    <p:sldLayoutId id="2147483968" r:id="rId4"/>
    <p:sldLayoutId id="2147483969" r:id="rId5"/>
    <p:sldLayoutId id="2147483970" r:id="rId6"/>
    <p:sldLayoutId id="2147483971" r:id="rId7"/>
    <p:sldLayoutId id="2147483972" r:id="rId8"/>
    <p:sldLayoutId id="2147483973" r:id="rId9"/>
    <p:sldLayoutId id="2147483974" r:id="rId10"/>
    <p:sldLayoutId id="2147483975"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4.png"/><Relationship Id="rId7"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6.png"/><Relationship Id="rId5" Type="http://schemas.microsoft.com/office/2007/relationships/hdphoto" Target="../media/hdphoto2.wdp"/><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22.jpeg"/><Relationship Id="rId4" Type="http://schemas.openxmlformats.org/officeDocument/2006/relationships/image" Target="../media/image21.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8.png"/><Relationship Id="rId1" Type="http://schemas.openxmlformats.org/officeDocument/2006/relationships/slideLayout" Target="../slideLayouts/slideLayout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9.jpeg"/><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extBox 13"/>
          <p:cNvSpPr txBox="1">
            <a:spLocks noChangeArrowheads="1"/>
          </p:cNvSpPr>
          <p:nvPr/>
        </p:nvSpPr>
        <p:spPr bwMode="auto">
          <a:xfrm>
            <a:off x="358272" y="303079"/>
            <a:ext cx="1312444" cy="562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8604" tIns="64301" rIns="128604" bIns="64301">
            <a:spAutoFit/>
          </a:bodyPr>
          <a:lstStyle>
            <a:lvl1pPr defTabSz="1152525" eaLnBrk="0" hangingPunct="0">
              <a:defRPr>
                <a:solidFill>
                  <a:schemeClr val="tx1"/>
                </a:solidFill>
                <a:latin typeface="Arial" pitchFamily="34" charset="0"/>
              </a:defRPr>
            </a:lvl1pPr>
            <a:lvl2pPr marL="936625" indent="-360363" defTabSz="1152525" eaLnBrk="0" hangingPunct="0">
              <a:defRPr>
                <a:solidFill>
                  <a:schemeClr val="tx1"/>
                </a:solidFill>
                <a:latin typeface="Arial" pitchFamily="34" charset="0"/>
              </a:defRPr>
            </a:lvl2pPr>
            <a:lvl3pPr marL="1439863" indent="-287338" defTabSz="1152525" eaLnBrk="0" hangingPunct="0">
              <a:defRPr>
                <a:solidFill>
                  <a:schemeClr val="tx1"/>
                </a:solidFill>
                <a:latin typeface="Arial" pitchFamily="34" charset="0"/>
              </a:defRPr>
            </a:lvl3pPr>
            <a:lvl4pPr marL="2016125" indent="-287338" defTabSz="1152525" eaLnBrk="0" hangingPunct="0">
              <a:defRPr>
                <a:solidFill>
                  <a:schemeClr val="tx1"/>
                </a:solidFill>
                <a:latin typeface="Arial" pitchFamily="34" charset="0"/>
              </a:defRPr>
            </a:lvl4pPr>
            <a:lvl5pPr marL="2592388" indent="-287338" defTabSz="1152525" eaLnBrk="0" hangingPunct="0">
              <a:defRPr>
                <a:solidFill>
                  <a:schemeClr val="tx1"/>
                </a:solidFill>
                <a:latin typeface="Arial" pitchFamily="34" charset="0"/>
              </a:defRPr>
            </a:lvl5pPr>
            <a:lvl6pPr marL="3049588" indent="-287338" algn="ctr" defTabSz="1152525" eaLnBrk="0" fontAlgn="base" hangingPunct="0">
              <a:spcBef>
                <a:spcPct val="0"/>
              </a:spcBef>
              <a:spcAft>
                <a:spcPct val="0"/>
              </a:spcAft>
              <a:defRPr>
                <a:solidFill>
                  <a:schemeClr val="tx1"/>
                </a:solidFill>
                <a:latin typeface="Arial" pitchFamily="34" charset="0"/>
              </a:defRPr>
            </a:lvl6pPr>
            <a:lvl7pPr marL="3506788" indent="-287338" algn="ctr" defTabSz="1152525" eaLnBrk="0" fontAlgn="base" hangingPunct="0">
              <a:spcBef>
                <a:spcPct val="0"/>
              </a:spcBef>
              <a:spcAft>
                <a:spcPct val="0"/>
              </a:spcAft>
              <a:defRPr>
                <a:solidFill>
                  <a:schemeClr val="tx1"/>
                </a:solidFill>
                <a:latin typeface="Arial" pitchFamily="34" charset="0"/>
              </a:defRPr>
            </a:lvl7pPr>
            <a:lvl8pPr marL="3963988" indent="-287338" algn="ctr" defTabSz="1152525" eaLnBrk="0" fontAlgn="base" hangingPunct="0">
              <a:spcBef>
                <a:spcPct val="0"/>
              </a:spcBef>
              <a:spcAft>
                <a:spcPct val="0"/>
              </a:spcAft>
              <a:defRPr>
                <a:solidFill>
                  <a:schemeClr val="tx1"/>
                </a:solidFill>
                <a:latin typeface="Arial" pitchFamily="34" charset="0"/>
              </a:defRPr>
            </a:lvl8pPr>
            <a:lvl9pPr marL="4421188" indent="-287338" algn="ctr" defTabSz="1152525" eaLnBrk="0" fontAlgn="base" hangingPunct="0">
              <a:spcBef>
                <a:spcPct val="0"/>
              </a:spcBef>
              <a:spcAft>
                <a:spcPct val="0"/>
              </a:spcAft>
              <a:defRPr>
                <a:solidFill>
                  <a:schemeClr val="tx1"/>
                </a:solidFill>
                <a:latin typeface="Arial" pitchFamily="34" charset="0"/>
              </a:defRPr>
            </a:lvl9pPr>
          </a:lstStyle>
          <a:p>
            <a:pPr algn="l" eaLnBrk="1" hangingPunct="1"/>
            <a:r>
              <a:rPr lang="en-US" altLang="zh-CN" sz="2812" b="1" dirty="0">
                <a:solidFill>
                  <a:srgbClr val="C00000"/>
                </a:solidFill>
                <a:latin typeface="微软雅黑" pitchFamily="34" charset="-122"/>
                <a:ea typeface="微软雅黑" pitchFamily="34" charset="-122"/>
              </a:rPr>
              <a:t>LOGO</a:t>
            </a:r>
            <a:endParaRPr lang="zh-CN" altLang="en-US" sz="2812" b="1" dirty="0">
              <a:solidFill>
                <a:srgbClr val="C00000"/>
              </a:solidFill>
              <a:latin typeface="微软雅黑" pitchFamily="34" charset="-122"/>
              <a:ea typeface="微软雅黑" pitchFamily="34" charset="-122"/>
            </a:endParaRPr>
          </a:p>
        </p:txBody>
      </p:sp>
      <p:sp>
        <p:nvSpPr>
          <p:cNvPr id="88" name="等腰三角形 87"/>
          <p:cNvSpPr>
            <a:spLocks noChangeArrowheads="1"/>
          </p:cNvSpPr>
          <p:nvPr/>
        </p:nvSpPr>
        <p:spPr bwMode="auto">
          <a:xfrm rot="5400000">
            <a:off x="-42224" y="384658"/>
            <a:ext cx="365111" cy="347290"/>
          </a:xfrm>
          <a:prstGeom prst="triangle">
            <a:avLst>
              <a:gd name="adj" fmla="val 50000"/>
            </a:avLst>
          </a:prstGeom>
          <a:solidFill>
            <a:srgbClr val="C00000"/>
          </a:solidFill>
          <a:ln>
            <a:noFill/>
          </a:ln>
          <a:extLst/>
        </p:spPr>
        <p:txBody>
          <a:bodyPr rot="10800000" vert="eaVert" lIns="128604" tIns="64301" rIns="128604" bIns="64301" anchor="ctr"/>
          <a:lstStyle/>
          <a:p>
            <a:pPr defTabSz="1286496"/>
            <a:endParaRPr lang="zh-CN" altLang="en-US" sz="2531">
              <a:solidFill>
                <a:srgbClr val="136CBD"/>
              </a:solidFill>
            </a:endParaRPr>
          </a:p>
        </p:txBody>
      </p:sp>
      <p:sp>
        <p:nvSpPr>
          <p:cNvPr id="89" name="矩形 88"/>
          <p:cNvSpPr/>
          <p:nvPr/>
        </p:nvSpPr>
        <p:spPr bwMode="auto">
          <a:xfrm>
            <a:off x="354" y="3081690"/>
            <a:ext cx="12860315" cy="107150"/>
          </a:xfrm>
          <a:prstGeom prst="rect">
            <a:avLst/>
          </a:prstGeom>
          <a:solidFill>
            <a:srgbClr val="C00000"/>
          </a:solidFill>
          <a:ln>
            <a:noFill/>
          </a:ln>
          <a:extLst/>
        </p:spPr>
        <p:txBody>
          <a:bodyPr lIns="128589" tIns="64294" rIns="128589" bIns="64294" rtlCol="0" anchor="ctr"/>
          <a:lstStyle/>
          <a:p>
            <a:pPr algn="ctr"/>
            <a:endParaRPr lang="zh-CN" altLang="en-US">
              <a:latin typeface="方正兰亭黑_GBK" pitchFamily="2" charset="-122"/>
              <a:ea typeface="方正兰亭黑_GBK" pitchFamily="2" charset="-122"/>
              <a:sym typeface="方正兰亭黑_GBK" pitchFamily="2" charset="-122"/>
            </a:endParaRPr>
          </a:p>
        </p:txBody>
      </p:sp>
      <p:sp>
        <p:nvSpPr>
          <p:cNvPr id="90" name="矩形 89"/>
          <p:cNvSpPr/>
          <p:nvPr/>
        </p:nvSpPr>
        <p:spPr bwMode="auto">
          <a:xfrm>
            <a:off x="-33313" y="2378347"/>
            <a:ext cx="12892829" cy="1607256"/>
          </a:xfrm>
          <a:prstGeom prst="rect">
            <a:avLst/>
          </a:prstGeom>
          <a:gradFill flip="none" rotWithShape="1">
            <a:gsLst>
              <a:gs pos="0">
                <a:srgbClr val="C00000"/>
              </a:gs>
              <a:gs pos="50000">
                <a:srgbClr val="C00000"/>
              </a:gs>
              <a:gs pos="100000">
                <a:srgbClr val="FF0000"/>
              </a:gs>
            </a:gsLst>
            <a:lin ang="16200000" scaled="1"/>
            <a:tileRect/>
          </a:gradFill>
          <a:ln>
            <a:noFill/>
          </a:ln>
          <a:extLst/>
        </p:spPr>
        <p:txBody>
          <a:bodyPr lIns="128589" tIns="64294" rIns="128589" bIns="64294" rtlCol="0" anchor="ctr"/>
          <a:lstStyle/>
          <a:p>
            <a:pPr algn="ctr"/>
            <a:endParaRPr lang="zh-CN" altLang="en-US">
              <a:latin typeface="方正兰亭黑_GBK" pitchFamily="2" charset="-122"/>
              <a:ea typeface="方正兰亭黑_GBK" pitchFamily="2" charset="-122"/>
              <a:sym typeface="方正兰亭黑_GBK" pitchFamily="2" charset="-122"/>
            </a:endParaRPr>
          </a:p>
        </p:txBody>
      </p:sp>
      <p:cxnSp>
        <p:nvCxnSpPr>
          <p:cNvPr id="53" name="直接连接符 52"/>
          <p:cNvCxnSpPr/>
          <p:nvPr/>
        </p:nvCxnSpPr>
        <p:spPr>
          <a:xfrm>
            <a:off x="3215981" y="5697421"/>
            <a:ext cx="6435091"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4" name="圆角矩形 53"/>
          <p:cNvSpPr/>
          <p:nvPr/>
        </p:nvSpPr>
        <p:spPr>
          <a:xfrm>
            <a:off x="4749626" y="5494910"/>
            <a:ext cx="3645205" cy="405023"/>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69" dirty="0">
                <a:solidFill>
                  <a:schemeClr val="bg1"/>
                </a:solidFill>
                <a:latin typeface="微软雅黑" pitchFamily="34" charset="-122"/>
                <a:ea typeface="微软雅黑" pitchFamily="34" charset="-122"/>
              </a:rPr>
              <a:t>在这里输入贵公司的名称</a:t>
            </a:r>
          </a:p>
        </p:txBody>
      </p:sp>
      <p:sp>
        <p:nvSpPr>
          <p:cNvPr id="55" name="TextBox 54"/>
          <p:cNvSpPr txBox="1"/>
          <p:nvPr/>
        </p:nvSpPr>
        <p:spPr>
          <a:xfrm>
            <a:off x="3866245" y="6052295"/>
            <a:ext cx="5234125" cy="438582"/>
          </a:xfrm>
          <a:prstGeom prst="rect">
            <a:avLst/>
          </a:prstGeom>
          <a:noFill/>
        </p:spPr>
        <p:txBody>
          <a:bodyPr wrap="none" rtlCol="0">
            <a:spAutoFit/>
          </a:bodyPr>
          <a:lstStyle/>
          <a:p>
            <a:r>
              <a:rPr lang="zh-CN" altLang="en-US" sz="2250" dirty="0">
                <a:solidFill>
                  <a:sysClr val="windowText" lastClr="000000"/>
                </a:solidFill>
                <a:latin typeface="微软雅黑" pitchFamily="34" charset="-122"/>
                <a:ea typeface="微软雅黑" pitchFamily="34" charset="-122"/>
              </a:rPr>
              <a:t>年终总结  新年计划 述职报告  工作汇报</a:t>
            </a:r>
          </a:p>
        </p:txBody>
      </p:sp>
      <p:sp>
        <p:nvSpPr>
          <p:cNvPr id="56" name="TextBox 55"/>
          <p:cNvSpPr txBox="1"/>
          <p:nvPr/>
        </p:nvSpPr>
        <p:spPr>
          <a:xfrm>
            <a:off x="2789911" y="4328854"/>
            <a:ext cx="7455888" cy="1015663"/>
          </a:xfrm>
          <a:prstGeom prst="rect">
            <a:avLst/>
          </a:prstGeom>
          <a:noFill/>
        </p:spPr>
        <p:txBody>
          <a:bodyPr wrap="none" rtlCol="0">
            <a:spAutoFit/>
          </a:bodyPr>
          <a:lstStyle/>
          <a:p>
            <a:pPr algn="ctr"/>
            <a:r>
              <a:rPr lang="zh-CN" altLang="en-US" sz="6000" spc="300" dirty="0" smtClean="0">
                <a:solidFill>
                  <a:schemeClr val="tx1">
                    <a:lumMod val="75000"/>
                    <a:lumOff val="25000"/>
                  </a:schemeClr>
                </a:solidFill>
                <a:latin typeface="方正粗谭黑简体" panose="02000000000000000000" pitchFamily="2" charset="-122"/>
                <a:ea typeface="方正粗谭黑简体" panose="02000000000000000000" pitchFamily="2" charset="-122"/>
              </a:rPr>
              <a:t>年度总计暨新年计划</a:t>
            </a:r>
            <a:endParaRPr lang="zh-CN" altLang="en-US" sz="6000" spc="300" dirty="0">
              <a:solidFill>
                <a:schemeClr val="tx1">
                  <a:lumMod val="75000"/>
                  <a:lumOff val="25000"/>
                </a:schemeClr>
              </a:solidFill>
              <a:latin typeface="方正粗谭黑简体" panose="02000000000000000000" pitchFamily="2" charset="-122"/>
              <a:ea typeface="方正粗谭黑简体" panose="02000000000000000000" pitchFamily="2" charset="-122"/>
            </a:endParaRPr>
          </a:p>
        </p:txBody>
      </p:sp>
      <p:grpSp>
        <p:nvGrpSpPr>
          <p:cNvPr id="91" name="组合 90"/>
          <p:cNvGrpSpPr/>
          <p:nvPr/>
        </p:nvGrpSpPr>
        <p:grpSpPr>
          <a:xfrm>
            <a:off x="3390309" y="1453804"/>
            <a:ext cx="1417580" cy="1904367"/>
            <a:chOff x="814328" y="3219264"/>
            <a:chExt cx="1356392" cy="458500"/>
          </a:xfrm>
        </p:grpSpPr>
        <p:grpSp>
          <p:nvGrpSpPr>
            <p:cNvPr id="92" name="组合 91"/>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94" name="圆角矩形 9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Agency FB" panose="020B0503020202020204" pitchFamily="34" charset="0"/>
                </a:endParaRPr>
              </a:p>
            </p:txBody>
          </p:sp>
          <p:sp>
            <p:nvSpPr>
              <p:cNvPr id="95" name="圆角矩形 94"/>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Agency FB" panose="020B0503020202020204" pitchFamily="34" charset="0"/>
                </a:endParaRPr>
              </a:p>
            </p:txBody>
          </p:sp>
        </p:grpSp>
        <p:sp>
          <p:nvSpPr>
            <p:cNvPr id="93" name="TextBox 135"/>
            <p:cNvSpPr txBox="1"/>
            <p:nvPr/>
          </p:nvSpPr>
          <p:spPr>
            <a:xfrm>
              <a:off x="1098605" y="3219264"/>
              <a:ext cx="787838" cy="45850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en-US" altLang="zh-CN" sz="12375" dirty="0">
                  <a:solidFill>
                    <a:srgbClr val="C00000"/>
                  </a:solidFill>
                  <a:latin typeface="Agency FB" panose="020B0503020202020204" pitchFamily="34" charset="0"/>
                  <a:cs typeface="宋体" pitchFamily="2" charset="-122"/>
                </a:rPr>
                <a:t>2</a:t>
              </a:r>
              <a:endParaRPr lang="zh-CN" altLang="zh-CN" sz="12375" dirty="0">
                <a:solidFill>
                  <a:srgbClr val="C00000"/>
                </a:solidFill>
                <a:latin typeface="Agency FB" panose="020B0503020202020204" pitchFamily="34" charset="0"/>
                <a:cs typeface="宋体" pitchFamily="2" charset="-122"/>
              </a:endParaRPr>
            </a:p>
          </p:txBody>
        </p:sp>
      </p:grpSp>
      <p:grpSp>
        <p:nvGrpSpPr>
          <p:cNvPr id="96" name="组合 95"/>
          <p:cNvGrpSpPr/>
          <p:nvPr/>
        </p:nvGrpSpPr>
        <p:grpSpPr>
          <a:xfrm>
            <a:off x="4950584" y="1453804"/>
            <a:ext cx="1417580" cy="1904367"/>
            <a:chOff x="814328" y="3219264"/>
            <a:chExt cx="1356392" cy="458500"/>
          </a:xfrm>
        </p:grpSpPr>
        <p:grpSp>
          <p:nvGrpSpPr>
            <p:cNvPr id="97" name="组合 96"/>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99" name="圆角矩形 9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Agency FB" panose="020B0503020202020204" pitchFamily="34" charset="0"/>
                </a:endParaRPr>
              </a:p>
            </p:txBody>
          </p:sp>
          <p:sp>
            <p:nvSpPr>
              <p:cNvPr id="100" name="圆角矩形 99"/>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Agency FB" panose="020B0503020202020204" pitchFamily="34" charset="0"/>
                </a:endParaRPr>
              </a:p>
            </p:txBody>
          </p:sp>
        </p:grpSp>
        <p:sp>
          <p:nvSpPr>
            <p:cNvPr id="98" name="TextBox 135"/>
            <p:cNvSpPr txBox="1"/>
            <p:nvPr/>
          </p:nvSpPr>
          <p:spPr>
            <a:xfrm>
              <a:off x="1098605" y="3219264"/>
              <a:ext cx="787838" cy="45850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en-US" altLang="zh-CN" sz="12375" dirty="0">
                  <a:solidFill>
                    <a:srgbClr val="C00000"/>
                  </a:solidFill>
                  <a:latin typeface="Agency FB" panose="020B0503020202020204" pitchFamily="34" charset="0"/>
                  <a:cs typeface="宋体" pitchFamily="2" charset="-122"/>
                </a:rPr>
                <a:t>0</a:t>
              </a:r>
              <a:endParaRPr lang="zh-CN" altLang="zh-CN" sz="12375" dirty="0">
                <a:solidFill>
                  <a:srgbClr val="C00000"/>
                </a:solidFill>
                <a:latin typeface="Agency FB" panose="020B0503020202020204" pitchFamily="34" charset="0"/>
                <a:cs typeface="宋体" pitchFamily="2" charset="-122"/>
              </a:endParaRPr>
            </a:p>
          </p:txBody>
        </p:sp>
      </p:grpSp>
      <p:grpSp>
        <p:nvGrpSpPr>
          <p:cNvPr id="101" name="组合 100"/>
          <p:cNvGrpSpPr/>
          <p:nvPr/>
        </p:nvGrpSpPr>
        <p:grpSpPr>
          <a:xfrm>
            <a:off x="6510860" y="1453804"/>
            <a:ext cx="1417580" cy="1904367"/>
            <a:chOff x="814328" y="3219264"/>
            <a:chExt cx="1356392" cy="458500"/>
          </a:xfrm>
        </p:grpSpPr>
        <p:grpSp>
          <p:nvGrpSpPr>
            <p:cNvPr id="102" name="组合 101"/>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104" name="圆角矩形 10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Agency FB" panose="020B0503020202020204" pitchFamily="34" charset="0"/>
                </a:endParaRPr>
              </a:p>
            </p:txBody>
          </p:sp>
          <p:sp>
            <p:nvSpPr>
              <p:cNvPr id="105" name="圆角矩形 104"/>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Agency FB" panose="020B0503020202020204" pitchFamily="34" charset="0"/>
                </a:endParaRPr>
              </a:p>
            </p:txBody>
          </p:sp>
        </p:grpSp>
        <p:sp>
          <p:nvSpPr>
            <p:cNvPr id="103" name="TextBox 135"/>
            <p:cNvSpPr txBox="1"/>
            <p:nvPr/>
          </p:nvSpPr>
          <p:spPr>
            <a:xfrm>
              <a:off x="1098605" y="3219264"/>
              <a:ext cx="787838" cy="45850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en-US" altLang="zh-CN" sz="12375" dirty="0">
                  <a:solidFill>
                    <a:srgbClr val="C00000"/>
                  </a:solidFill>
                  <a:latin typeface="Agency FB" panose="020B0503020202020204" pitchFamily="34" charset="0"/>
                  <a:cs typeface="宋体" pitchFamily="2" charset="-122"/>
                </a:rPr>
                <a:t>X</a:t>
              </a:r>
              <a:endParaRPr lang="zh-CN" altLang="zh-CN" sz="12375" dirty="0">
                <a:solidFill>
                  <a:srgbClr val="C00000"/>
                </a:solidFill>
                <a:latin typeface="Agency FB" panose="020B0503020202020204" pitchFamily="34" charset="0"/>
                <a:cs typeface="宋体" pitchFamily="2" charset="-122"/>
              </a:endParaRPr>
            </a:p>
          </p:txBody>
        </p:sp>
      </p:grpSp>
      <p:grpSp>
        <p:nvGrpSpPr>
          <p:cNvPr id="106" name="组合 105"/>
          <p:cNvGrpSpPr/>
          <p:nvPr/>
        </p:nvGrpSpPr>
        <p:grpSpPr>
          <a:xfrm>
            <a:off x="8071135" y="1453804"/>
            <a:ext cx="1417580" cy="1904367"/>
            <a:chOff x="814328" y="3219264"/>
            <a:chExt cx="1356392" cy="458500"/>
          </a:xfrm>
        </p:grpSpPr>
        <p:grpSp>
          <p:nvGrpSpPr>
            <p:cNvPr id="107" name="组合 106"/>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109" name="圆角矩形 10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Agency FB" panose="020B0503020202020204" pitchFamily="34" charset="0"/>
                </a:endParaRPr>
              </a:p>
            </p:txBody>
          </p:sp>
          <p:sp>
            <p:nvSpPr>
              <p:cNvPr id="110" name="圆角矩形 109"/>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Agency FB" panose="020B0503020202020204" pitchFamily="34" charset="0"/>
                </a:endParaRPr>
              </a:p>
            </p:txBody>
          </p:sp>
        </p:grpSp>
        <p:sp>
          <p:nvSpPr>
            <p:cNvPr id="108" name="TextBox 135"/>
            <p:cNvSpPr txBox="1"/>
            <p:nvPr/>
          </p:nvSpPr>
          <p:spPr>
            <a:xfrm>
              <a:off x="1098605" y="3219264"/>
              <a:ext cx="787838" cy="45850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en-US" altLang="zh-CN" sz="12375" dirty="0">
                  <a:solidFill>
                    <a:srgbClr val="C00000"/>
                  </a:solidFill>
                  <a:latin typeface="Agency FB" panose="020B0503020202020204" pitchFamily="34" charset="0"/>
                  <a:cs typeface="宋体" pitchFamily="2" charset="-122"/>
                </a:rPr>
                <a:t>X</a:t>
              </a:r>
              <a:endParaRPr lang="zh-CN" altLang="zh-CN" sz="12375" dirty="0">
                <a:solidFill>
                  <a:srgbClr val="C00000"/>
                </a:solidFill>
                <a:latin typeface="Agency FB" panose="020B0503020202020204" pitchFamily="34" charset="0"/>
                <a:cs typeface="宋体" pitchFamily="2" charset="-122"/>
              </a:endParaRPr>
            </a:p>
          </p:txBody>
        </p:sp>
      </p:grpSp>
    </p:spTree>
    <p:extLst>
      <p:ext uri="{BB962C8B-B14F-4D97-AF65-F5344CB8AC3E}">
        <p14:creationId xmlns:p14="http://schemas.microsoft.com/office/powerpoint/2010/main" val="2838472342"/>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8"/>
                                        </p:tgtEl>
                                        <p:attrNameLst>
                                          <p:attrName>style.visibility</p:attrName>
                                        </p:attrNameLst>
                                      </p:cBhvr>
                                      <p:to>
                                        <p:strVal val="visible"/>
                                      </p:to>
                                    </p:set>
                                    <p:anim calcmode="lin" valueType="num">
                                      <p:cBhvr additive="base">
                                        <p:cTn id="7" dur="500" fill="hold"/>
                                        <p:tgtEl>
                                          <p:spTgt spid="88"/>
                                        </p:tgtEl>
                                        <p:attrNameLst>
                                          <p:attrName>ppt_x</p:attrName>
                                        </p:attrNameLst>
                                      </p:cBhvr>
                                      <p:tavLst>
                                        <p:tav tm="0">
                                          <p:val>
                                            <p:strVal val="0-#ppt_w/2"/>
                                          </p:val>
                                        </p:tav>
                                        <p:tav tm="100000">
                                          <p:val>
                                            <p:strVal val="#ppt_x"/>
                                          </p:val>
                                        </p:tav>
                                      </p:tavLst>
                                    </p:anim>
                                    <p:anim calcmode="lin" valueType="num">
                                      <p:cBhvr additive="base">
                                        <p:cTn id="8" dur="500" fill="hold"/>
                                        <p:tgtEl>
                                          <p:spTgt spid="8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47"/>
                                        </p:tgtEl>
                                        <p:attrNameLst>
                                          <p:attrName>style.visibility</p:attrName>
                                        </p:attrNameLst>
                                      </p:cBhvr>
                                      <p:to>
                                        <p:strVal val="visible"/>
                                      </p:to>
                                    </p:set>
                                    <p:anim calcmode="lin" valueType="num">
                                      <p:cBhvr>
                                        <p:cTn id="12" dur="500" fill="hold"/>
                                        <p:tgtEl>
                                          <p:spTgt spid="47"/>
                                        </p:tgtEl>
                                        <p:attrNameLst>
                                          <p:attrName>ppt_w</p:attrName>
                                        </p:attrNameLst>
                                      </p:cBhvr>
                                      <p:tavLst>
                                        <p:tav tm="0">
                                          <p:val>
                                            <p:fltVal val="0"/>
                                          </p:val>
                                        </p:tav>
                                        <p:tav tm="100000">
                                          <p:val>
                                            <p:strVal val="#ppt_w"/>
                                          </p:val>
                                        </p:tav>
                                      </p:tavLst>
                                    </p:anim>
                                    <p:anim calcmode="lin" valueType="num">
                                      <p:cBhvr>
                                        <p:cTn id="13" dur="500" fill="hold"/>
                                        <p:tgtEl>
                                          <p:spTgt spid="47"/>
                                        </p:tgtEl>
                                        <p:attrNameLst>
                                          <p:attrName>ppt_h</p:attrName>
                                        </p:attrNameLst>
                                      </p:cBhvr>
                                      <p:tavLst>
                                        <p:tav tm="0">
                                          <p:val>
                                            <p:fltVal val="0"/>
                                          </p:val>
                                        </p:tav>
                                        <p:tav tm="100000">
                                          <p:val>
                                            <p:strVal val="#ppt_h"/>
                                          </p:val>
                                        </p:tav>
                                      </p:tavLst>
                                    </p:anim>
                                    <p:animEffect transition="in" filter="fade">
                                      <p:cBhvr>
                                        <p:cTn id="14" dur="500"/>
                                        <p:tgtEl>
                                          <p:spTgt spid="47"/>
                                        </p:tgtEl>
                                      </p:cBhvr>
                                    </p:animEffect>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89"/>
                                        </p:tgtEl>
                                        <p:attrNameLst>
                                          <p:attrName>style.visibility</p:attrName>
                                        </p:attrNameLst>
                                      </p:cBhvr>
                                      <p:to>
                                        <p:strVal val="visible"/>
                                      </p:to>
                                    </p:set>
                                    <p:anim calcmode="lin" valueType="num">
                                      <p:cBhvr additive="base">
                                        <p:cTn id="18" dur="750" fill="hold"/>
                                        <p:tgtEl>
                                          <p:spTgt spid="89"/>
                                        </p:tgtEl>
                                        <p:attrNameLst>
                                          <p:attrName>ppt_x</p:attrName>
                                        </p:attrNameLst>
                                      </p:cBhvr>
                                      <p:tavLst>
                                        <p:tav tm="0">
                                          <p:val>
                                            <p:strVal val="0-#ppt_w/2"/>
                                          </p:val>
                                        </p:tav>
                                        <p:tav tm="100000">
                                          <p:val>
                                            <p:strVal val="#ppt_x"/>
                                          </p:val>
                                        </p:tav>
                                      </p:tavLst>
                                    </p:anim>
                                    <p:anim calcmode="lin" valueType="num">
                                      <p:cBhvr additive="base">
                                        <p:cTn id="19" dur="750" fill="hold"/>
                                        <p:tgtEl>
                                          <p:spTgt spid="89"/>
                                        </p:tgtEl>
                                        <p:attrNameLst>
                                          <p:attrName>ppt_y</p:attrName>
                                        </p:attrNameLst>
                                      </p:cBhvr>
                                      <p:tavLst>
                                        <p:tav tm="0">
                                          <p:val>
                                            <p:strVal val="#ppt_y"/>
                                          </p:val>
                                        </p:tav>
                                        <p:tav tm="100000">
                                          <p:val>
                                            <p:strVal val="#ppt_y"/>
                                          </p:val>
                                        </p:tav>
                                      </p:tavLst>
                                    </p:anim>
                                  </p:childTnLst>
                                </p:cTn>
                              </p:par>
                            </p:childTnLst>
                          </p:cTn>
                        </p:par>
                        <p:par>
                          <p:cTn id="20" fill="hold">
                            <p:stCondLst>
                              <p:cond delay="1750"/>
                            </p:stCondLst>
                            <p:childTnLst>
                              <p:par>
                                <p:cTn id="21" presetID="16" presetClass="entr" presetSubtype="42" fill="hold" grpId="0" nodeType="afterEffect">
                                  <p:stCondLst>
                                    <p:cond delay="0"/>
                                  </p:stCondLst>
                                  <p:childTnLst>
                                    <p:set>
                                      <p:cBhvr>
                                        <p:cTn id="22" dur="1" fill="hold">
                                          <p:stCondLst>
                                            <p:cond delay="0"/>
                                          </p:stCondLst>
                                        </p:cTn>
                                        <p:tgtEl>
                                          <p:spTgt spid="90"/>
                                        </p:tgtEl>
                                        <p:attrNameLst>
                                          <p:attrName>style.visibility</p:attrName>
                                        </p:attrNameLst>
                                      </p:cBhvr>
                                      <p:to>
                                        <p:strVal val="visible"/>
                                      </p:to>
                                    </p:set>
                                    <p:animEffect transition="in" filter="barn(outHorizontal)">
                                      <p:cBhvr>
                                        <p:cTn id="23" dur="750"/>
                                        <p:tgtEl>
                                          <p:spTgt spid="90"/>
                                        </p:tgtEl>
                                      </p:cBhvr>
                                    </p:animEffect>
                                  </p:childTnLst>
                                </p:cTn>
                              </p:par>
                            </p:childTnLst>
                          </p:cTn>
                        </p:par>
                        <p:par>
                          <p:cTn id="24" fill="hold">
                            <p:stCondLst>
                              <p:cond delay="2500"/>
                            </p:stCondLst>
                            <p:childTnLst>
                              <p:par>
                                <p:cTn id="25" presetID="53" presetClass="entr" presetSubtype="16" fill="hold" nodeType="afterEffect">
                                  <p:stCondLst>
                                    <p:cond delay="0"/>
                                  </p:stCondLst>
                                  <p:childTnLst>
                                    <p:set>
                                      <p:cBhvr>
                                        <p:cTn id="26" dur="1" fill="hold">
                                          <p:stCondLst>
                                            <p:cond delay="0"/>
                                          </p:stCondLst>
                                        </p:cTn>
                                        <p:tgtEl>
                                          <p:spTgt spid="91"/>
                                        </p:tgtEl>
                                        <p:attrNameLst>
                                          <p:attrName>style.visibility</p:attrName>
                                        </p:attrNameLst>
                                      </p:cBhvr>
                                      <p:to>
                                        <p:strVal val="visible"/>
                                      </p:to>
                                    </p:set>
                                    <p:anim calcmode="lin" valueType="num">
                                      <p:cBhvr>
                                        <p:cTn id="27" dur="500" fill="hold"/>
                                        <p:tgtEl>
                                          <p:spTgt spid="91"/>
                                        </p:tgtEl>
                                        <p:attrNameLst>
                                          <p:attrName>ppt_w</p:attrName>
                                        </p:attrNameLst>
                                      </p:cBhvr>
                                      <p:tavLst>
                                        <p:tav tm="0">
                                          <p:val>
                                            <p:fltVal val="0"/>
                                          </p:val>
                                        </p:tav>
                                        <p:tav tm="100000">
                                          <p:val>
                                            <p:strVal val="#ppt_w"/>
                                          </p:val>
                                        </p:tav>
                                      </p:tavLst>
                                    </p:anim>
                                    <p:anim calcmode="lin" valueType="num">
                                      <p:cBhvr>
                                        <p:cTn id="28" dur="500" fill="hold"/>
                                        <p:tgtEl>
                                          <p:spTgt spid="91"/>
                                        </p:tgtEl>
                                        <p:attrNameLst>
                                          <p:attrName>ppt_h</p:attrName>
                                        </p:attrNameLst>
                                      </p:cBhvr>
                                      <p:tavLst>
                                        <p:tav tm="0">
                                          <p:val>
                                            <p:fltVal val="0"/>
                                          </p:val>
                                        </p:tav>
                                        <p:tav tm="100000">
                                          <p:val>
                                            <p:strVal val="#ppt_h"/>
                                          </p:val>
                                        </p:tav>
                                      </p:tavLst>
                                    </p:anim>
                                    <p:animEffect transition="in" filter="fade">
                                      <p:cBhvr>
                                        <p:cTn id="29" dur="500"/>
                                        <p:tgtEl>
                                          <p:spTgt spid="91"/>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96"/>
                                        </p:tgtEl>
                                        <p:attrNameLst>
                                          <p:attrName>style.visibility</p:attrName>
                                        </p:attrNameLst>
                                      </p:cBhvr>
                                      <p:to>
                                        <p:strVal val="visible"/>
                                      </p:to>
                                    </p:set>
                                    <p:anim calcmode="lin" valueType="num">
                                      <p:cBhvr>
                                        <p:cTn id="33" dur="500" fill="hold"/>
                                        <p:tgtEl>
                                          <p:spTgt spid="96"/>
                                        </p:tgtEl>
                                        <p:attrNameLst>
                                          <p:attrName>ppt_w</p:attrName>
                                        </p:attrNameLst>
                                      </p:cBhvr>
                                      <p:tavLst>
                                        <p:tav tm="0">
                                          <p:val>
                                            <p:fltVal val="0"/>
                                          </p:val>
                                        </p:tav>
                                        <p:tav tm="100000">
                                          <p:val>
                                            <p:strVal val="#ppt_w"/>
                                          </p:val>
                                        </p:tav>
                                      </p:tavLst>
                                    </p:anim>
                                    <p:anim calcmode="lin" valueType="num">
                                      <p:cBhvr>
                                        <p:cTn id="34" dur="500" fill="hold"/>
                                        <p:tgtEl>
                                          <p:spTgt spid="96"/>
                                        </p:tgtEl>
                                        <p:attrNameLst>
                                          <p:attrName>ppt_h</p:attrName>
                                        </p:attrNameLst>
                                      </p:cBhvr>
                                      <p:tavLst>
                                        <p:tav tm="0">
                                          <p:val>
                                            <p:fltVal val="0"/>
                                          </p:val>
                                        </p:tav>
                                        <p:tav tm="100000">
                                          <p:val>
                                            <p:strVal val="#ppt_h"/>
                                          </p:val>
                                        </p:tav>
                                      </p:tavLst>
                                    </p:anim>
                                    <p:animEffect transition="in" filter="fade">
                                      <p:cBhvr>
                                        <p:cTn id="35" dur="500"/>
                                        <p:tgtEl>
                                          <p:spTgt spid="96"/>
                                        </p:tgtEl>
                                      </p:cBhvr>
                                    </p:animEffect>
                                  </p:childTnLst>
                                </p:cTn>
                              </p:par>
                            </p:childTnLst>
                          </p:cTn>
                        </p:par>
                        <p:par>
                          <p:cTn id="36" fill="hold">
                            <p:stCondLst>
                              <p:cond delay="3500"/>
                            </p:stCondLst>
                            <p:childTnLst>
                              <p:par>
                                <p:cTn id="37" presetID="53" presetClass="entr" presetSubtype="16" fill="hold" nodeType="afterEffect">
                                  <p:stCondLst>
                                    <p:cond delay="0"/>
                                  </p:stCondLst>
                                  <p:childTnLst>
                                    <p:set>
                                      <p:cBhvr>
                                        <p:cTn id="38" dur="1" fill="hold">
                                          <p:stCondLst>
                                            <p:cond delay="0"/>
                                          </p:stCondLst>
                                        </p:cTn>
                                        <p:tgtEl>
                                          <p:spTgt spid="101"/>
                                        </p:tgtEl>
                                        <p:attrNameLst>
                                          <p:attrName>style.visibility</p:attrName>
                                        </p:attrNameLst>
                                      </p:cBhvr>
                                      <p:to>
                                        <p:strVal val="visible"/>
                                      </p:to>
                                    </p:set>
                                    <p:anim calcmode="lin" valueType="num">
                                      <p:cBhvr>
                                        <p:cTn id="39" dur="500" fill="hold"/>
                                        <p:tgtEl>
                                          <p:spTgt spid="101"/>
                                        </p:tgtEl>
                                        <p:attrNameLst>
                                          <p:attrName>ppt_w</p:attrName>
                                        </p:attrNameLst>
                                      </p:cBhvr>
                                      <p:tavLst>
                                        <p:tav tm="0">
                                          <p:val>
                                            <p:fltVal val="0"/>
                                          </p:val>
                                        </p:tav>
                                        <p:tav tm="100000">
                                          <p:val>
                                            <p:strVal val="#ppt_w"/>
                                          </p:val>
                                        </p:tav>
                                      </p:tavLst>
                                    </p:anim>
                                    <p:anim calcmode="lin" valueType="num">
                                      <p:cBhvr>
                                        <p:cTn id="40" dur="500" fill="hold"/>
                                        <p:tgtEl>
                                          <p:spTgt spid="101"/>
                                        </p:tgtEl>
                                        <p:attrNameLst>
                                          <p:attrName>ppt_h</p:attrName>
                                        </p:attrNameLst>
                                      </p:cBhvr>
                                      <p:tavLst>
                                        <p:tav tm="0">
                                          <p:val>
                                            <p:fltVal val="0"/>
                                          </p:val>
                                        </p:tav>
                                        <p:tav tm="100000">
                                          <p:val>
                                            <p:strVal val="#ppt_h"/>
                                          </p:val>
                                        </p:tav>
                                      </p:tavLst>
                                    </p:anim>
                                    <p:animEffect transition="in" filter="fade">
                                      <p:cBhvr>
                                        <p:cTn id="41" dur="500"/>
                                        <p:tgtEl>
                                          <p:spTgt spid="101"/>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106"/>
                                        </p:tgtEl>
                                        <p:attrNameLst>
                                          <p:attrName>style.visibility</p:attrName>
                                        </p:attrNameLst>
                                      </p:cBhvr>
                                      <p:to>
                                        <p:strVal val="visible"/>
                                      </p:to>
                                    </p:set>
                                    <p:anim calcmode="lin" valueType="num">
                                      <p:cBhvr>
                                        <p:cTn id="45" dur="500" fill="hold"/>
                                        <p:tgtEl>
                                          <p:spTgt spid="106"/>
                                        </p:tgtEl>
                                        <p:attrNameLst>
                                          <p:attrName>ppt_w</p:attrName>
                                        </p:attrNameLst>
                                      </p:cBhvr>
                                      <p:tavLst>
                                        <p:tav tm="0">
                                          <p:val>
                                            <p:fltVal val="0"/>
                                          </p:val>
                                        </p:tav>
                                        <p:tav tm="100000">
                                          <p:val>
                                            <p:strVal val="#ppt_w"/>
                                          </p:val>
                                        </p:tav>
                                      </p:tavLst>
                                    </p:anim>
                                    <p:anim calcmode="lin" valueType="num">
                                      <p:cBhvr>
                                        <p:cTn id="46" dur="500" fill="hold"/>
                                        <p:tgtEl>
                                          <p:spTgt spid="106"/>
                                        </p:tgtEl>
                                        <p:attrNameLst>
                                          <p:attrName>ppt_h</p:attrName>
                                        </p:attrNameLst>
                                      </p:cBhvr>
                                      <p:tavLst>
                                        <p:tav tm="0">
                                          <p:val>
                                            <p:fltVal val="0"/>
                                          </p:val>
                                        </p:tav>
                                        <p:tav tm="100000">
                                          <p:val>
                                            <p:strVal val="#ppt_h"/>
                                          </p:val>
                                        </p:tav>
                                      </p:tavLst>
                                    </p:anim>
                                    <p:animEffect transition="in" filter="fade">
                                      <p:cBhvr>
                                        <p:cTn id="47" dur="500"/>
                                        <p:tgtEl>
                                          <p:spTgt spid="106"/>
                                        </p:tgtEl>
                                      </p:cBhvr>
                                    </p:animEffect>
                                  </p:childTnLst>
                                </p:cTn>
                              </p:par>
                            </p:childTnLst>
                          </p:cTn>
                        </p:par>
                        <p:par>
                          <p:cTn id="48" fill="hold">
                            <p:stCondLst>
                              <p:cond delay="4500"/>
                            </p:stCondLst>
                            <p:childTnLst>
                              <p:par>
                                <p:cTn id="49" presetID="16" presetClass="entr" presetSubtype="21" fill="hold" nodeType="afterEffect">
                                  <p:stCondLst>
                                    <p:cond delay="0"/>
                                  </p:stCondLst>
                                  <p:childTnLst>
                                    <p:set>
                                      <p:cBhvr>
                                        <p:cTn id="50" dur="1" fill="hold">
                                          <p:stCondLst>
                                            <p:cond delay="0"/>
                                          </p:stCondLst>
                                        </p:cTn>
                                        <p:tgtEl>
                                          <p:spTgt spid="53"/>
                                        </p:tgtEl>
                                        <p:attrNameLst>
                                          <p:attrName>style.visibility</p:attrName>
                                        </p:attrNameLst>
                                      </p:cBhvr>
                                      <p:to>
                                        <p:strVal val="visible"/>
                                      </p:to>
                                    </p:set>
                                    <p:animEffect transition="in" filter="barn(inVertical)">
                                      <p:cBhvr>
                                        <p:cTn id="51" dur="500"/>
                                        <p:tgtEl>
                                          <p:spTgt spid="53"/>
                                        </p:tgtEl>
                                      </p:cBhvr>
                                    </p:animEffect>
                                  </p:childTnLst>
                                </p:cTn>
                              </p:par>
                            </p:childTnLst>
                          </p:cTn>
                        </p:par>
                        <p:par>
                          <p:cTn id="52" fill="hold">
                            <p:stCondLst>
                              <p:cond delay="5000"/>
                            </p:stCondLst>
                            <p:childTnLst>
                              <p:par>
                                <p:cTn id="53" presetID="16" presetClass="entr" presetSubtype="37" fill="hold" grpId="0" nodeType="after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barn(outVertical)">
                                      <p:cBhvr>
                                        <p:cTn id="55" dur="500"/>
                                        <p:tgtEl>
                                          <p:spTgt spid="54"/>
                                        </p:tgtEl>
                                      </p:cBhvr>
                                    </p:animEffect>
                                  </p:childTnLst>
                                </p:cTn>
                              </p:par>
                            </p:childTnLst>
                          </p:cTn>
                        </p:par>
                        <p:par>
                          <p:cTn id="56" fill="hold">
                            <p:stCondLst>
                              <p:cond delay="5500"/>
                            </p:stCondLst>
                            <p:childTnLst>
                              <p:par>
                                <p:cTn id="57" presetID="52" presetClass="entr" presetSubtype="0" fill="hold" grpId="0" nodeType="afterEffect">
                                  <p:stCondLst>
                                    <p:cond delay="0"/>
                                  </p:stCondLst>
                                  <p:iterate type="lt">
                                    <p:tmPct val="10000"/>
                                  </p:iterate>
                                  <p:childTnLst>
                                    <p:set>
                                      <p:cBhvr>
                                        <p:cTn id="58" dur="1" fill="hold">
                                          <p:stCondLst>
                                            <p:cond delay="0"/>
                                          </p:stCondLst>
                                        </p:cTn>
                                        <p:tgtEl>
                                          <p:spTgt spid="56"/>
                                        </p:tgtEl>
                                        <p:attrNameLst>
                                          <p:attrName>style.visibility</p:attrName>
                                        </p:attrNameLst>
                                      </p:cBhvr>
                                      <p:to>
                                        <p:strVal val="visible"/>
                                      </p:to>
                                    </p:set>
                                    <p:animScale>
                                      <p:cBhvr>
                                        <p:cTn id="59" dur="1000" decel="50000" fill="hold">
                                          <p:stCondLst>
                                            <p:cond delay="0"/>
                                          </p:stCondLst>
                                        </p:cTn>
                                        <p:tgtEl>
                                          <p:spTgt spid="5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1000" decel="50000" fill="hold">
                                          <p:stCondLst>
                                            <p:cond delay="0"/>
                                          </p:stCondLst>
                                        </p:cTn>
                                        <p:tgtEl>
                                          <p:spTgt spid="56"/>
                                        </p:tgtEl>
                                        <p:attrNameLst>
                                          <p:attrName>ppt_x</p:attrName>
                                          <p:attrName>ppt_y</p:attrName>
                                        </p:attrNameLst>
                                      </p:cBhvr>
                                    </p:animMotion>
                                    <p:animEffect transition="in" filter="fade">
                                      <p:cBhvr>
                                        <p:cTn id="61" dur="1000"/>
                                        <p:tgtEl>
                                          <p:spTgt spid="56"/>
                                        </p:tgtEl>
                                      </p:cBhvr>
                                    </p:animEffect>
                                  </p:childTnLst>
                                </p:cTn>
                              </p:par>
                            </p:childTnLst>
                          </p:cTn>
                        </p:par>
                        <p:par>
                          <p:cTn id="62" fill="hold">
                            <p:stCondLst>
                              <p:cond delay="7300"/>
                            </p:stCondLst>
                            <p:childTnLst>
                              <p:par>
                                <p:cTn id="63" presetID="42" presetClass="entr" presetSubtype="0"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Effect transition="in" filter="fade">
                                      <p:cBhvr>
                                        <p:cTn id="65" dur="1000"/>
                                        <p:tgtEl>
                                          <p:spTgt spid="55"/>
                                        </p:tgtEl>
                                      </p:cBhvr>
                                    </p:animEffect>
                                    <p:anim calcmode="lin" valueType="num">
                                      <p:cBhvr>
                                        <p:cTn id="66" dur="1000" fill="hold"/>
                                        <p:tgtEl>
                                          <p:spTgt spid="55"/>
                                        </p:tgtEl>
                                        <p:attrNameLst>
                                          <p:attrName>ppt_x</p:attrName>
                                        </p:attrNameLst>
                                      </p:cBhvr>
                                      <p:tavLst>
                                        <p:tav tm="0">
                                          <p:val>
                                            <p:strVal val="#ppt_x"/>
                                          </p:val>
                                        </p:tav>
                                        <p:tav tm="100000">
                                          <p:val>
                                            <p:strVal val="#ppt_x"/>
                                          </p:val>
                                        </p:tav>
                                      </p:tavLst>
                                    </p:anim>
                                    <p:anim calcmode="lin" valueType="num">
                                      <p:cBhvr>
                                        <p:cTn id="67"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88" grpId="0" animBg="1"/>
      <p:bldP spid="89" grpId="0" animBg="1"/>
      <p:bldP spid="90" grpId="0" animBg="1"/>
      <p:bldP spid="54" grpId="0" animBg="1"/>
      <p:bldP spid="55" grpId="0"/>
      <p:bldP spid="5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p:cNvSpPr txBox="1"/>
          <p:nvPr/>
        </p:nvSpPr>
        <p:spPr>
          <a:xfrm>
            <a:off x="1087139" y="227099"/>
            <a:ext cx="3720890" cy="611706"/>
          </a:xfrm>
          <a:prstGeom prst="rect">
            <a:avLst/>
          </a:prstGeom>
          <a:noFill/>
        </p:spPr>
        <p:txBody>
          <a:bodyPr wrap="none" rtlCol="0">
            <a:spAutoFit/>
          </a:bodyPr>
          <a:lstStyle/>
          <a:p>
            <a:r>
              <a:rPr lang="en-US" altLang="zh-CN" sz="3375" dirty="0">
                <a:latin typeface="微软雅黑"/>
                <a:ea typeface="微软雅黑"/>
              </a:rPr>
              <a:t>02</a:t>
            </a:r>
            <a:r>
              <a:rPr lang="zh-CN" altLang="en-US" sz="3375" dirty="0">
                <a:latin typeface="微软雅黑"/>
                <a:ea typeface="微软雅黑"/>
              </a:rPr>
              <a:t>、工作完成情况</a:t>
            </a:r>
          </a:p>
        </p:txBody>
      </p:sp>
      <p:sp>
        <p:nvSpPr>
          <p:cNvPr id="53" name="Freeform 40"/>
          <p:cNvSpPr>
            <a:spLocks noEditPoints="1"/>
          </p:cNvSpPr>
          <p:nvPr/>
        </p:nvSpPr>
        <p:spPr bwMode="auto">
          <a:xfrm>
            <a:off x="584244" y="320177"/>
            <a:ext cx="279308" cy="552617"/>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bg1"/>
          </a:solidFill>
          <a:ln>
            <a:solidFill>
              <a:schemeClr val="tx1"/>
            </a:solidFill>
          </a:ln>
        </p:spPr>
        <p:txBody>
          <a:bodyPr vert="horz" wrap="square" lIns="128580" tIns="64290" rIns="128580" bIns="64290" numCol="1" anchor="t" anchorCtr="0" compatLnSpc="1">
            <a:prstTxWarp prst="textNoShape">
              <a:avLst/>
            </a:prstTxWarp>
          </a:bodyPr>
          <a:lstStyle/>
          <a:p>
            <a:endParaRPr lang="zh-CN" altLang="en-US"/>
          </a:p>
        </p:txBody>
      </p:sp>
      <p:cxnSp>
        <p:nvCxnSpPr>
          <p:cNvPr id="54" name="直接连接符 53"/>
          <p:cNvCxnSpPr/>
          <p:nvPr/>
        </p:nvCxnSpPr>
        <p:spPr bwMode="auto">
          <a:xfrm flipH="1">
            <a:off x="1039796" y="866426"/>
            <a:ext cx="10438443"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98" name="Picture 2" descr="C:\Documents and Settings\Administrator\My Documents\11664993_113400201185_2.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4699" y="2630371"/>
            <a:ext cx="5001778" cy="3864281"/>
          </a:xfrm>
          <a:prstGeom prst="rect">
            <a:avLst/>
          </a:prstGeom>
          <a:noFill/>
          <a:extLst>
            <a:ext uri="{909E8E84-426E-40DD-AFC4-6F175D3DCCD1}">
              <a14:hiddenFill xmlns:a14="http://schemas.microsoft.com/office/drawing/2010/main">
                <a:solidFill>
                  <a:srgbClr val="FFFFFF"/>
                </a:solidFill>
              </a14:hiddenFill>
            </a:ext>
          </a:extLst>
        </p:spPr>
      </p:pic>
      <p:sp>
        <p:nvSpPr>
          <p:cNvPr id="129" name="TextBox 128"/>
          <p:cNvSpPr txBox="1"/>
          <p:nvPr/>
        </p:nvSpPr>
        <p:spPr>
          <a:xfrm>
            <a:off x="5039500" y="3087470"/>
            <a:ext cx="7161450" cy="3214341"/>
          </a:xfrm>
          <a:prstGeom prst="rect">
            <a:avLst/>
          </a:prstGeom>
          <a:noFill/>
        </p:spPr>
        <p:txBody>
          <a:bodyPr wrap="square" lIns="0" tIns="0" rIns="0" bIns="0" rtlCol="0">
            <a:spAutoFit/>
          </a:bodyPr>
          <a:lstStyle/>
          <a:p>
            <a:pPr algn="just">
              <a:lnSpc>
                <a:spcPct val="150000"/>
              </a:lnSpc>
            </a:pPr>
            <a:r>
              <a:rPr lang="zh-CN" altLang="en-US" sz="1547" dirty="0">
                <a:solidFill>
                  <a:schemeClr val="tx1">
                    <a:lumMod val="75000"/>
                    <a:lumOff val="25000"/>
                  </a:schemeClr>
                </a:solidFill>
                <a:latin typeface="微软雅黑" pitchFamily="34" charset="-122"/>
                <a:ea typeface="微软雅黑" pitchFamily="34" charset="-122"/>
              </a:rPr>
              <a:t>       团队是指拥有共同目标，并且具有不同能力的一小群人有意识的协调行为或力的系统，这群人就如同人的五官一样，共同协作维持一个人的生存，缺一不可。</a:t>
            </a:r>
            <a:endParaRPr lang="en-US" altLang="zh-CN" sz="1547" dirty="0">
              <a:solidFill>
                <a:schemeClr val="tx1">
                  <a:lumMod val="75000"/>
                  <a:lumOff val="25000"/>
                </a:schemeClr>
              </a:solidFill>
              <a:latin typeface="微软雅黑" pitchFamily="34" charset="-122"/>
              <a:ea typeface="微软雅黑" pitchFamily="34" charset="-122"/>
            </a:endParaRPr>
          </a:p>
          <a:p>
            <a:pPr algn="just">
              <a:lnSpc>
                <a:spcPct val="150000"/>
              </a:lnSpc>
            </a:pPr>
            <a:r>
              <a:rPr lang="zh-CN" altLang="en-US" sz="1547" b="1" dirty="0">
                <a:solidFill>
                  <a:schemeClr val="tx1">
                    <a:lumMod val="75000"/>
                    <a:lumOff val="25000"/>
                  </a:schemeClr>
                </a:solidFill>
                <a:latin typeface="微软雅黑" pitchFamily="34" charset="-122"/>
                <a:ea typeface="微软雅黑" pitchFamily="34" charset="-122"/>
              </a:rPr>
              <a:t>       我们是一支专业的团队。</a:t>
            </a:r>
            <a:r>
              <a:rPr lang="zh-CN" altLang="en-US" sz="1547" dirty="0">
                <a:solidFill>
                  <a:schemeClr val="tx1">
                    <a:lumMod val="75000"/>
                    <a:lumOff val="25000"/>
                  </a:schemeClr>
                </a:solidFill>
                <a:latin typeface="微软雅黑" pitchFamily="34" charset="-122"/>
                <a:ea typeface="微软雅黑" pitchFamily="34" charset="-122"/>
              </a:rPr>
              <a:t>我们的成员拥有多年的信息安全专业技术背景，来自国内知名安全公司的一线骨干。</a:t>
            </a:r>
            <a:endParaRPr lang="en-US" altLang="zh-CN" sz="1547" dirty="0">
              <a:solidFill>
                <a:schemeClr val="tx1">
                  <a:lumMod val="75000"/>
                  <a:lumOff val="25000"/>
                </a:schemeClr>
              </a:solidFill>
              <a:latin typeface="微软雅黑" pitchFamily="34" charset="-122"/>
              <a:ea typeface="微软雅黑" pitchFamily="34" charset="-122"/>
            </a:endParaRPr>
          </a:p>
          <a:p>
            <a:pPr algn="just">
              <a:lnSpc>
                <a:spcPct val="150000"/>
              </a:lnSpc>
            </a:pPr>
            <a:r>
              <a:rPr lang="zh-CN" altLang="en-US" sz="1547" dirty="0">
                <a:solidFill>
                  <a:schemeClr val="tx1">
                    <a:lumMod val="75000"/>
                    <a:lumOff val="25000"/>
                  </a:schemeClr>
                </a:solidFill>
                <a:latin typeface="微软雅黑" pitchFamily="34" charset="-122"/>
                <a:ea typeface="微软雅黑" pitchFamily="34" charset="-122"/>
              </a:rPr>
              <a:t>       </a:t>
            </a:r>
            <a:r>
              <a:rPr lang="zh-CN" altLang="en-US" sz="1547" b="1" dirty="0">
                <a:solidFill>
                  <a:schemeClr val="tx1">
                    <a:lumMod val="75000"/>
                    <a:lumOff val="25000"/>
                  </a:schemeClr>
                </a:solidFill>
                <a:latin typeface="微软雅黑" pitchFamily="34" charset="-122"/>
                <a:ea typeface="微软雅黑" pitchFamily="34" charset="-122"/>
              </a:rPr>
              <a:t>我们是一支年轻的团队</a:t>
            </a:r>
            <a:r>
              <a:rPr lang="zh-CN" altLang="en-US" sz="1547" dirty="0">
                <a:solidFill>
                  <a:schemeClr val="tx1">
                    <a:lumMod val="75000"/>
                    <a:lumOff val="25000"/>
                  </a:schemeClr>
                </a:solidFill>
                <a:latin typeface="微软雅黑" pitchFamily="34" charset="-122"/>
                <a:ea typeface="微软雅黑" pitchFamily="34" charset="-122"/>
              </a:rPr>
              <a:t>。我们的平均年龄仅有</a:t>
            </a:r>
            <a:r>
              <a:rPr lang="en-US" altLang="zh-CN" sz="1547" dirty="0">
                <a:solidFill>
                  <a:schemeClr val="tx1">
                    <a:lumMod val="75000"/>
                    <a:lumOff val="25000"/>
                  </a:schemeClr>
                </a:solidFill>
                <a:latin typeface="微软雅黑" pitchFamily="34" charset="-122"/>
                <a:ea typeface="微软雅黑" pitchFamily="34" charset="-122"/>
              </a:rPr>
              <a:t>26</a:t>
            </a:r>
            <a:r>
              <a:rPr lang="zh-CN" altLang="en-US" sz="1547" dirty="0">
                <a:solidFill>
                  <a:schemeClr val="tx1">
                    <a:lumMod val="75000"/>
                    <a:lumOff val="25000"/>
                  </a:schemeClr>
                </a:solidFill>
                <a:latin typeface="微软雅黑" pitchFamily="34" charset="-122"/>
                <a:ea typeface="微软雅黑" pitchFamily="34" charset="-122"/>
              </a:rPr>
              <a:t>岁，充满了朝气和创新精神。</a:t>
            </a:r>
            <a:endParaRPr lang="en-US" altLang="zh-CN" sz="1547" dirty="0">
              <a:solidFill>
                <a:schemeClr val="tx1">
                  <a:lumMod val="75000"/>
                  <a:lumOff val="25000"/>
                </a:schemeClr>
              </a:solidFill>
              <a:latin typeface="微软雅黑" pitchFamily="34" charset="-122"/>
              <a:ea typeface="微软雅黑" pitchFamily="34" charset="-122"/>
            </a:endParaRPr>
          </a:p>
          <a:p>
            <a:pPr algn="just">
              <a:lnSpc>
                <a:spcPct val="150000"/>
              </a:lnSpc>
            </a:pPr>
            <a:r>
              <a:rPr lang="zh-CN" altLang="en-US" sz="1547" dirty="0">
                <a:solidFill>
                  <a:schemeClr val="tx1">
                    <a:lumMod val="75000"/>
                    <a:lumOff val="25000"/>
                  </a:schemeClr>
                </a:solidFill>
                <a:latin typeface="微软雅黑" pitchFamily="34" charset="-122"/>
                <a:ea typeface="微软雅黑" pitchFamily="34" charset="-122"/>
              </a:rPr>
              <a:t>       </a:t>
            </a:r>
            <a:r>
              <a:rPr lang="zh-CN" altLang="en-US" sz="1547" b="1" dirty="0">
                <a:solidFill>
                  <a:schemeClr val="tx1">
                    <a:lumMod val="75000"/>
                    <a:lumOff val="25000"/>
                  </a:schemeClr>
                </a:solidFill>
                <a:latin typeface="微软雅黑" pitchFamily="34" charset="-122"/>
                <a:ea typeface="微软雅黑" pitchFamily="34" charset="-122"/>
              </a:rPr>
              <a:t>我们是一支专注的团队</a:t>
            </a:r>
            <a:r>
              <a:rPr lang="zh-CN" altLang="en-US" sz="1547" dirty="0">
                <a:solidFill>
                  <a:schemeClr val="tx1">
                    <a:lumMod val="75000"/>
                    <a:lumOff val="25000"/>
                  </a:schemeClr>
                </a:solidFill>
                <a:latin typeface="微软雅黑" pitchFamily="34" charset="-122"/>
                <a:ea typeface="微软雅黑" pitchFamily="34" charset="-122"/>
              </a:rPr>
              <a:t>。我们坚信，安全的品牌源自客户的信任。只有专注，才能做好安全。</a:t>
            </a:r>
            <a:endParaRPr lang="en-US" altLang="zh-CN" sz="1547" dirty="0">
              <a:solidFill>
                <a:schemeClr val="tx1">
                  <a:lumMod val="75000"/>
                  <a:lumOff val="25000"/>
                </a:schemeClr>
              </a:solidFill>
              <a:latin typeface="微软雅黑" pitchFamily="34" charset="-122"/>
              <a:ea typeface="微软雅黑" pitchFamily="34" charset="-122"/>
            </a:endParaRPr>
          </a:p>
          <a:p>
            <a:pPr algn="just">
              <a:lnSpc>
                <a:spcPct val="150000"/>
              </a:lnSpc>
            </a:pPr>
            <a:r>
              <a:rPr lang="zh-CN" altLang="en-US" sz="1547" dirty="0">
                <a:solidFill>
                  <a:schemeClr val="tx1">
                    <a:lumMod val="75000"/>
                    <a:lumOff val="25000"/>
                  </a:schemeClr>
                </a:solidFill>
                <a:latin typeface="微软雅黑" pitchFamily="34" charset="-122"/>
                <a:ea typeface="微软雅黑" pitchFamily="34" charset="-122"/>
              </a:rPr>
              <a:t>       </a:t>
            </a:r>
            <a:r>
              <a:rPr lang="zh-CN" altLang="en-US" sz="1547" b="1" dirty="0">
                <a:solidFill>
                  <a:schemeClr val="tx1">
                    <a:lumMod val="75000"/>
                    <a:lumOff val="25000"/>
                  </a:schemeClr>
                </a:solidFill>
                <a:latin typeface="微软雅黑" pitchFamily="34" charset="-122"/>
                <a:ea typeface="微软雅黑" pitchFamily="34" charset="-122"/>
              </a:rPr>
              <a:t>我们是一支有梦想的团队</a:t>
            </a:r>
            <a:r>
              <a:rPr lang="zh-CN" altLang="en-US" sz="1547" dirty="0">
                <a:solidFill>
                  <a:schemeClr val="tx1">
                    <a:lumMod val="75000"/>
                    <a:lumOff val="25000"/>
                  </a:schemeClr>
                </a:solidFill>
                <a:latin typeface="微软雅黑" pitchFamily="34" charset="-122"/>
                <a:ea typeface="微软雅黑" pitchFamily="34" charset="-122"/>
              </a:rPr>
              <a:t>。我们来自五湖四海，因为一个共同的梦想：做一家真正优秀的信息安全企业，为客户提供最可靠的互联网安全防护。</a:t>
            </a:r>
          </a:p>
        </p:txBody>
      </p:sp>
      <p:grpSp>
        <p:nvGrpSpPr>
          <p:cNvPr id="130" name="组合 129"/>
          <p:cNvGrpSpPr/>
          <p:nvPr/>
        </p:nvGrpSpPr>
        <p:grpSpPr>
          <a:xfrm>
            <a:off x="5416818" y="1412887"/>
            <a:ext cx="1649221" cy="1269381"/>
            <a:chOff x="5027106" y="2345385"/>
            <a:chExt cx="1172844" cy="902720"/>
          </a:xfrm>
        </p:grpSpPr>
        <p:grpSp>
          <p:nvGrpSpPr>
            <p:cNvPr id="131" name="组合 130"/>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133"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134"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grpSp>
        <p:sp>
          <p:nvSpPr>
            <p:cNvPr id="132" name="TextBox 33"/>
            <p:cNvSpPr>
              <a:spLocks noChangeArrowheads="1"/>
            </p:cNvSpPr>
            <p:nvPr/>
          </p:nvSpPr>
          <p:spPr bwMode="auto">
            <a:xfrm>
              <a:off x="5141166" y="2640364"/>
              <a:ext cx="678823" cy="338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3094" b="1" dirty="0">
                  <a:solidFill>
                    <a:srgbClr val="C00000"/>
                  </a:solidFill>
                  <a:latin typeface="微软雅黑" pitchFamily="34" charset="-122"/>
                  <a:ea typeface="微软雅黑" pitchFamily="34" charset="-122"/>
                </a:rPr>
                <a:t>专业</a:t>
              </a:r>
            </a:p>
          </p:txBody>
        </p:sp>
      </p:grpSp>
      <p:grpSp>
        <p:nvGrpSpPr>
          <p:cNvPr id="135" name="组合 134"/>
          <p:cNvGrpSpPr/>
          <p:nvPr/>
        </p:nvGrpSpPr>
        <p:grpSpPr>
          <a:xfrm>
            <a:off x="7094049" y="1388701"/>
            <a:ext cx="1649221" cy="1269381"/>
            <a:chOff x="5027106" y="2345385"/>
            <a:chExt cx="1172844" cy="902720"/>
          </a:xfrm>
        </p:grpSpPr>
        <p:grpSp>
          <p:nvGrpSpPr>
            <p:cNvPr id="136" name="组合 135"/>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138"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139"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grpSp>
        <p:sp>
          <p:nvSpPr>
            <p:cNvPr id="137" name="TextBox 33"/>
            <p:cNvSpPr>
              <a:spLocks noChangeArrowheads="1"/>
            </p:cNvSpPr>
            <p:nvPr/>
          </p:nvSpPr>
          <p:spPr bwMode="auto">
            <a:xfrm>
              <a:off x="5141166" y="2640364"/>
              <a:ext cx="678823" cy="338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3094" b="1" dirty="0">
                  <a:solidFill>
                    <a:srgbClr val="C00000"/>
                  </a:solidFill>
                  <a:latin typeface="微软雅黑" pitchFamily="34" charset="-122"/>
                  <a:ea typeface="微软雅黑" pitchFamily="34" charset="-122"/>
                </a:rPr>
                <a:t>年轻</a:t>
              </a:r>
            </a:p>
          </p:txBody>
        </p:sp>
      </p:grpSp>
      <p:grpSp>
        <p:nvGrpSpPr>
          <p:cNvPr id="140" name="组合 139"/>
          <p:cNvGrpSpPr/>
          <p:nvPr/>
        </p:nvGrpSpPr>
        <p:grpSpPr>
          <a:xfrm>
            <a:off x="8734812" y="1431020"/>
            <a:ext cx="1649221" cy="1269380"/>
            <a:chOff x="5027106" y="2345385"/>
            <a:chExt cx="1172844" cy="902720"/>
          </a:xfrm>
        </p:grpSpPr>
        <p:grpSp>
          <p:nvGrpSpPr>
            <p:cNvPr id="141" name="组合 140"/>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143"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144"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grpSp>
        <p:sp>
          <p:nvSpPr>
            <p:cNvPr id="142" name="TextBox 33"/>
            <p:cNvSpPr>
              <a:spLocks noChangeArrowheads="1"/>
            </p:cNvSpPr>
            <p:nvPr/>
          </p:nvSpPr>
          <p:spPr bwMode="auto">
            <a:xfrm>
              <a:off x="5046808" y="2656266"/>
              <a:ext cx="842495" cy="19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b="1" dirty="0">
                  <a:solidFill>
                    <a:srgbClr val="C00000"/>
                  </a:solidFill>
                  <a:latin typeface="微软雅黑" pitchFamily="34" charset="-122"/>
                  <a:ea typeface="微软雅黑" pitchFamily="34" charset="-122"/>
                </a:rPr>
                <a:t>有梦想</a:t>
              </a:r>
            </a:p>
          </p:txBody>
        </p:sp>
      </p:grpSp>
      <p:grpSp>
        <p:nvGrpSpPr>
          <p:cNvPr id="145" name="组合 144"/>
          <p:cNvGrpSpPr/>
          <p:nvPr/>
        </p:nvGrpSpPr>
        <p:grpSpPr>
          <a:xfrm>
            <a:off x="10385517" y="1447280"/>
            <a:ext cx="1649221" cy="1269380"/>
            <a:chOff x="5027106" y="2345385"/>
            <a:chExt cx="1172844" cy="902720"/>
          </a:xfrm>
        </p:grpSpPr>
        <p:grpSp>
          <p:nvGrpSpPr>
            <p:cNvPr id="146" name="组合 145"/>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148"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149"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grpSp>
        <p:sp>
          <p:nvSpPr>
            <p:cNvPr id="147" name="TextBox 33"/>
            <p:cNvSpPr>
              <a:spLocks noChangeArrowheads="1"/>
            </p:cNvSpPr>
            <p:nvPr/>
          </p:nvSpPr>
          <p:spPr bwMode="auto">
            <a:xfrm>
              <a:off x="5125264" y="2525067"/>
              <a:ext cx="678823" cy="19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b="1" dirty="0">
                  <a:solidFill>
                    <a:srgbClr val="C00000"/>
                  </a:solidFill>
                  <a:latin typeface="微软雅黑" pitchFamily="34" charset="-122"/>
                  <a:ea typeface="微软雅黑" pitchFamily="34" charset="-122"/>
                </a:rPr>
                <a:t>行动力强</a:t>
              </a:r>
            </a:p>
          </p:txBody>
        </p:sp>
      </p:grpSp>
    </p:spTree>
    <p:extLst>
      <p:ext uri="{BB962C8B-B14F-4D97-AF65-F5344CB8AC3E}">
        <p14:creationId xmlns:p14="http://schemas.microsoft.com/office/powerpoint/2010/main" val="2576055317"/>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1+#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54"/>
                                        </p:tgtEl>
                                        <p:attrNameLst>
                                          <p:attrName>style.visibility</p:attrName>
                                        </p:attrNameLst>
                                      </p:cBhvr>
                                      <p:to>
                                        <p:strVal val="visible"/>
                                      </p:to>
                                    </p:set>
                                    <p:animEffect transition="in" filter="wipe(right)">
                                      <p:cBhvr>
                                        <p:cTn id="11" dur="500"/>
                                        <p:tgtEl>
                                          <p:spTgt spid="54"/>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52"/>
                                        </p:tgtEl>
                                        <p:attrNameLst>
                                          <p:attrName>style.visibility</p:attrName>
                                        </p:attrNameLst>
                                      </p:cBhvr>
                                      <p:to>
                                        <p:strVal val="visible"/>
                                      </p:to>
                                    </p:set>
                                    <p:anim calcmode="lin" valueType="num">
                                      <p:cBhvr>
                                        <p:cTn id="15" dur="40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52"/>
                                        </p:tgtEl>
                                        <p:attrNameLst>
                                          <p:attrName>ppt_y</p:attrName>
                                        </p:attrNameLst>
                                      </p:cBhvr>
                                      <p:tavLst>
                                        <p:tav tm="0">
                                          <p:val>
                                            <p:strVal val="#ppt_y"/>
                                          </p:val>
                                        </p:tav>
                                        <p:tav tm="100000">
                                          <p:val>
                                            <p:strVal val="#ppt_y"/>
                                          </p:val>
                                        </p:tav>
                                      </p:tavLst>
                                    </p:anim>
                                    <p:anim calcmode="lin" valueType="num">
                                      <p:cBhvr>
                                        <p:cTn id="17" dur="40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52"/>
                                        </p:tgtEl>
                                      </p:cBhvr>
                                    </p:animEffect>
                                  </p:childTnLst>
                                </p:cTn>
                              </p:par>
                            </p:childTnLst>
                          </p:cTn>
                        </p:par>
                        <p:par>
                          <p:cTn id="20" fill="hold">
                            <p:stCondLst>
                              <p:cond delay="1320"/>
                            </p:stCondLst>
                            <p:childTnLst>
                              <p:par>
                                <p:cTn id="21" presetID="42" presetClass="entr" presetSubtype="0" fill="hold" nodeType="afterEffect">
                                  <p:stCondLst>
                                    <p:cond delay="0"/>
                                  </p:stCondLst>
                                  <p:childTnLst>
                                    <p:set>
                                      <p:cBhvr>
                                        <p:cTn id="22" dur="1" fill="hold">
                                          <p:stCondLst>
                                            <p:cond delay="0"/>
                                          </p:stCondLst>
                                        </p:cTn>
                                        <p:tgtEl>
                                          <p:spTgt spid="98"/>
                                        </p:tgtEl>
                                        <p:attrNameLst>
                                          <p:attrName>style.visibility</p:attrName>
                                        </p:attrNameLst>
                                      </p:cBhvr>
                                      <p:to>
                                        <p:strVal val="visible"/>
                                      </p:to>
                                    </p:set>
                                    <p:animEffect transition="in" filter="fade">
                                      <p:cBhvr>
                                        <p:cTn id="23" dur="1000"/>
                                        <p:tgtEl>
                                          <p:spTgt spid="98"/>
                                        </p:tgtEl>
                                      </p:cBhvr>
                                    </p:animEffect>
                                    <p:anim calcmode="lin" valueType="num">
                                      <p:cBhvr>
                                        <p:cTn id="24" dur="1000" fill="hold"/>
                                        <p:tgtEl>
                                          <p:spTgt spid="98"/>
                                        </p:tgtEl>
                                        <p:attrNameLst>
                                          <p:attrName>ppt_x</p:attrName>
                                        </p:attrNameLst>
                                      </p:cBhvr>
                                      <p:tavLst>
                                        <p:tav tm="0">
                                          <p:val>
                                            <p:strVal val="#ppt_x"/>
                                          </p:val>
                                        </p:tav>
                                        <p:tav tm="100000">
                                          <p:val>
                                            <p:strVal val="#ppt_x"/>
                                          </p:val>
                                        </p:tav>
                                      </p:tavLst>
                                    </p:anim>
                                    <p:anim calcmode="lin" valueType="num">
                                      <p:cBhvr>
                                        <p:cTn id="25" dur="1000" fill="hold"/>
                                        <p:tgtEl>
                                          <p:spTgt spid="98"/>
                                        </p:tgtEl>
                                        <p:attrNameLst>
                                          <p:attrName>ppt_y</p:attrName>
                                        </p:attrNameLst>
                                      </p:cBhvr>
                                      <p:tavLst>
                                        <p:tav tm="0">
                                          <p:val>
                                            <p:strVal val="#ppt_y+.1"/>
                                          </p:val>
                                        </p:tav>
                                        <p:tav tm="100000">
                                          <p:val>
                                            <p:strVal val="#ppt_y"/>
                                          </p:val>
                                        </p:tav>
                                      </p:tavLst>
                                    </p:anim>
                                  </p:childTnLst>
                                </p:cTn>
                              </p:par>
                            </p:childTnLst>
                          </p:cTn>
                        </p:par>
                        <p:par>
                          <p:cTn id="26" fill="hold">
                            <p:stCondLst>
                              <p:cond delay="2320"/>
                            </p:stCondLst>
                            <p:childTnLst>
                              <p:par>
                                <p:cTn id="27" presetID="12" presetClass="entr" presetSubtype="2" fill="hold" nodeType="afterEffect">
                                  <p:stCondLst>
                                    <p:cond delay="0"/>
                                  </p:stCondLst>
                                  <p:childTnLst>
                                    <p:set>
                                      <p:cBhvr>
                                        <p:cTn id="28" dur="1" fill="hold">
                                          <p:stCondLst>
                                            <p:cond delay="0"/>
                                          </p:stCondLst>
                                        </p:cTn>
                                        <p:tgtEl>
                                          <p:spTgt spid="130"/>
                                        </p:tgtEl>
                                        <p:attrNameLst>
                                          <p:attrName>style.visibility</p:attrName>
                                        </p:attrNameLst>
                                      </p:cBhvr>
                                      <p:to>
                                        <p:strVal val="visible"/>
                                      </p:to>
                                    </p:set>
                                    <p:anim calcmode="lin" valueType="num">
                                      <p:cBhvr additive="base">
                                        <p:cTn id="29" dur="500"/>
                                        <p:tgtEl>
                                          <p:spTgt spid="130"/>
                                        </p:tgtEl>
                                        <p:attrNameLst>
                                          <p:attrName>ppt_x</p:attrName>
                                        </p:attrNameLst>
                                      </p:cBhvr>
                                      <p:tavLst>
                                        <p:tav tm="0">
                                          <p:val>
                                            <p:strVal val="#ppt_x+#ppt_w*1.125000"/>
                                          </p:val>
                                        </p:tav>
                                        <p:tav tm="100000">
                                          <p:val>
                                            <p:strVal val="#ppt_x"/>
                                          </p:val>
                                        </p:tav>
                                      </p:tavLst>
                                    </p:anim>
                                    <p:animEffect transition="in" filter="wipe(left)">
                                      <p:cBhvr>
                                        <p:cTn id="30" dur="500"/>
                                        <p:tgtEl>
                                          <p:spTgt spid="130"/>
                                        </p:tgtEl>
                                      </p:cBhvr>
                                    </p:animEffect>
                                  </p:childTnLst>
                                </p:cTn>
                              </p:par>
                              <p:par>
                                <p:cTn id="31" presetID="12" presetClass="entr" presetSubtype="2" fill="hold" nodeType="withEffect">
                                  <p:stCondLst>
                                    <p:cond delay="200"/>
                                  </p:stCondLst>
                                  <p:childTnLst>
                                    <p:set>
                                      <p:cBhvr>
                                        <p:cTn id="32" dur="1" fill="hold">
                                          <p:stCondLst>
                                            <p:cond delay="0"/>
                                          </p:stCondLst>
                                        </p:cTn>
                                        <p:tgtEl>
                                          <p:spTgt spid="135"/>
                                        </p:tgtEl>
                                        <p:attrNameLst>
                                          <p:attrName>style.visibility</p:attrName>
                                        </p:attrNameLst>
                                      </p:cBhvr>
                                      <p:to>
                                        <p:strVal val="visible"/>
                                      </p:to>
                                    </p:set>
                                    <p:anim calcmode="lin" valueType="num">
                                      <p:cBhvr additive="base">
                                        <p:cTn id="33" dur="500"/>
                                        <p:tgtEl>
                                          <p:spTgt spid="135"/>
                                        </p:tgtEl>
                                        <p:attrNameLst>
                                          <p:attrName>ppt_x</p:attrName>
                                        </p:attrNameLst>
                                      </p:cBhvr>
                                      <p:tavLst>
                                        <p:tav tm="0">
                                          <p:val>
                                            <p:strVal val="#ppt_x+#ppt_w*1.125000"/>
                                          </p:val>
                                        </p:tav>
                                        <p:tav tm="100000">
                                          <p:val>
                                            <p:strVal val="#ppt_x"/>
                                          </p:val>
                                        </p:tav>
                                      </p:tavLst>
                                    </p:anim>
                                    <p:animEffect transition="in" filter="wipe(left)">
                                      <p:cBhvr>
                                        <p:cTn id="34" dur="500"/>
                                        <p:tgtEl>
                                          <p:spTgt spid="135"/>
                                        </p:tgtEl>
                                      </p:cBhvr>
                                    </p:animEffect>
                                  </p:childTnLst>
                                </p:cTn>
                              </p:par>
                              <p:par>
                                <p:cTn id="35" presetID="12" presetClass="entr" presetSubtype="2" fill="hold" nodeType="withEffect">
                                  <p:stCondLst>
                                    <p:cond delay="400"/>
                                  </p:stCondLst>
                                  <p:childTnLst>
                                    <p:set>
                                      <p:cBhvr>
                                        <p:cTn id="36" dur="1" fill="hold">
                                          <p:stCondLst>
                                            <p:cond delay="0"/>
                                          </p:stCondLst>
                                        </p:cTn>
                                        <p:tgtEl>
                                          <p:spTgt spid="140"/>
                                        </p:tgtEl>
                                        <p:attrNameLst>
                                          <p:attrName>style.visibility</p:attrName>
                                        </p:attrNameLst>
                                      </p:cBhvr>
                                      <p:to>
                                        <p:strVal val="visible"/>
                                      </p:to>
                                    </p:set>
                                    <p:anim calcmode="lin" valueType="num">
                                      <p:cBhvr additive="base">
                                        <p:cTn id="37" dur="500"/>
                                        <p:tgtEl>
                                          <p:spTgt spid="140"/>
                                        </p:tgtEl>
                                        <p:attrNameLst>
                                          <p:attrName>ppt_x</p:attrName>
                                        </p:attrNameLst>
                                      </p:cBhvr>
                                      <p:tavLst>
                                        <p:tav tm="0">
                                          <p:val>
                                            <p:strVal val="#ppt_x+#ppt_w*1.125000"/>
                                          </p:val>
                                        </p:tav>
                                        <p:tav tm="100000">
                                          <p:val>
                                            <p:strVal val="#ppt_x"/>
                                          </p:val>
                                        </p:tav>
                                      </p:tavLst>
                                    </p:anim>
                                    <p:animEffect transition="in" filter="wipe(left)">
                                      <p:cBhvr>
                                        <p:cTn id="38" dur="500"/>
                                        <p:tgtEl>
                                          <p:spTgt spid="140"/>
                                        </p:tgtEl>
                                      </p:cBhvr>
                                    </p:animEffect>
                                  </p:childTnLst>
                                </p:cTn>
                              </p:par>
                              <p:par>
                                <p:cTn id="39" presetID="12" presetClass="entr" presetSubtype="2" fill="hold" nodeType="withEffect">
                                  <p:stCondLst>
                                    <p:cond delay="600"/>
                                  </p:stCondLst>
                                  <p:childTnLst>
                                    <p:set>
                                      <p:cBhvr>
                                        <p:cTn id="40" dur="1" fill="hold">
                                          <p:stCondLst>
                                            <p:cond delay="0"/>
                                          </p:stCondLst>
                                        </p:cTn>
                                        <p:tgtEl>
                                          <p:spTgt spid="145"/>
                                        </p:tgtEl>
                                        <p:attrNameLst>
                                          <p:attrName>style.visibility</p:attrName>
                                        </p:attrNameLst>
                                      </p:cBhvr>
                                      <p:to>
                                        <p:strVal val="visible"/>
                                      </p:to>
                                    </p:set>
                                    <p:anim calcmode="lin" valueType="num">
                                      <p:cBhvr additive="base">
                                        <p:cTn id="41" dur="500"/>
                                        <p:tgtEl>
                                          <p:spTgt spid="145"/>
                                        </p:tgtEl>
                                        <p:attrNameLst>
                                          <p:attrName>ppt_x</p:attrName>
                                        </p:attrNameLst>
                                      </p:cBhvr>
                                      <p:tavLst>
                                        <p:tav tm="0">
                                          <p:val>
                                            <p:strVal val="#ppt_x+#ppt_w*1.125000"/>
                                          </p:val>
                                        </p:tav>
                                        <p:tav tm="100000">
                                          <p:val>
                                            <p:strVal val="#ppt_x"/>
                                          </p:val>
                                        </p:tav>
                                      </p:tavLst>
                                    </p:anim>
                                    <p:animEffect transition="in" filter="wipe(left)">
                                      <p:cBhvr>
                                        <p:cTn id="42" dur="500"/>
                                        <p:tgtEl>
                                          <p:spTgt spid="145"/>
                                        </p:tgtEl>
                                      </p:cBhvr>
                                    </p:animEffect>
                                  </p:childTnLst>
                                </p:cTn>
                              </p:par>
                            </p:childTnLst>
                          </p:cTn>
                        </p:par>
                        <p:par>
                          <p:cTn id="43" fill="hold">
                            <p:stCondLst>
                              <p:cond delay="3420"/>
                            </p:stCondLst>
                            <p:childTnLst>
                              <p:par>
                                <p:cTn id="44" presetID="2" presetClass="entr" presetSubtype="2" fill="hold" grpId="0" nodeType="afterEffect">
                                  <p:stCondLst>
                                    <p:cond delay="0"/>
                                  </p:stCondLst>
                                  <p:childTnLst>
                                    <p:set>
                                      <p:cBhvr>
                                        <p:cTn id="45" dur="1" fill="hold">
                                          <p:stCondLst>
                                            <p:cond delay="0"/>
                                          </p:stCondLst>
                                        </p:cTn>
                                        <p:tgtEl>
                                          <p:spTgt spid="129">
                                            <p:txEl>
                                              <p:pRg st="0" end="0"/>
                                            </p:txEl>
                                          </p:spTgt>
                                        </p:tgtEl>
                                        <p:attrNameLst>
                                          <p:attrName>style.visibility</p:attrName>
                                        </p:attrNameLst>
                                      </p:cBhvr>
                                      <p:to>
                                        <p:strVal val="visible"/>
                                      </p:to>
                                    </p:set>
                                    <p:anim calcmode="lin" valueType="num">
                                      <p:cBhvr additive="base">
                                        <p:cTn id="46" dur="500" fill="hold"/>
                                        <p:tgtEl>
                                          <p:spTgt spid="129">
                                            <p:txEl>
                                              <p:pRg st="0" end="0"/>
                                            </p:txEl>
                                          </p:spTgt>
                                        </p:tgtEl>
                                        <p:attrNameLst>
                                          <p:attrName>ppt_x</p:attrName>
                                        </p:attrNameLst>
                                      </p:cBhvr>
                                      <p:tavLst>
                                        <p:tav tm="0">
                                          <p:val>
                                            <p:strVal val="1+#ppt_w/2"/>
                                          </p:val>
                                        </p:tav>
                                        <p:tav tm="100000">
                                          <p:val>
                                            <p:strVal val="#ppt_x"/>
                                          </p:val>
                                        </p:tav>
                                      </p:tavLst>
                                    </p:anim>
                                    <p:anim calcmode="lin" valueType="num">
                                      <p:cBhvr additive="base">
                                        <p:cTn id="47" dur="500" fill="hold"/>
                                        <p:tgtEl>
                                          <p:spTgt spid="129">
                                            <p:txEl>
                                              <p:pRg st="0" end="0"/>
                                            </p:txEl>
                                          </p:spTgt>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100"/>
                                  </p:stCondLst>
                                  <p:childTnLst>
                                    <p:set>
                                      <p:cBhvr>
                                        <p:cTn id="49" dur="1" fill="hold">
                                          <p:stCondLst>
                                            <p:cond delay="0"/>
                                          </p:stCondLst>
                                        </p:cTn>
                                        <p:tgtEl>
                                          <p:spTgt spid="129">
                                            <p:txEl>
                                              <p:pRg st="1" end="1"/>
                                            </p:txEl>
                                          </p:spTgt>
                                        </p:tgtEl>
                                        <p:attrNameLst>
                                          <p:attrName>style.visibility</p:attrName>
                                        </p:attrNameLst>
                                      </p:cBhvr>
                                      <p:to>
                                        <p:strVal val="visible"/>
                                      </p:to>
                                    </p:set>
                                    <p:anim calcmode="lin" valueType="num">
                                      <p:cBhvr additive="base">
                                        <p:cTn id="50" dur="500" fill="hold"/>
                                        <p:tgtEl>
                                          <p:spTgt spid="129">
                                            <p:txEl>
                                              <p:pRg st="1" end="1"/>
                                            </p:txEl>
                                          </p:spTgt>
                                        </p:tgtEl>
                                        <p:attrNameLst>
                                          <p:attrName>ppt_x</p:attrName>
                                        </p:attrNameLst>
                                      </p:cBhvr>
                                      <p:tavLst>
                                        <p:tav tm="0">
                                          <p:val>
                                            <p:strVal val="1+#ppt_w/2"/>
                                          </p:val>
                                        </p:tav>
                                        <p:tav tm="100000">
                                          <p:val>
                                            <p:strVal val="#ppt_x"/>
                                          </p:val>
                                        </p:tav>
                                      </p:tavLst>
                                    </p:anim>
                                    <p:anim calcmode="lin" valueType="num">
                                      <p:cBhvr additive="base">
                                        <p:cTn id="51" dur="500" fill="hold"/>
                                        <p:tgtEl>
                                          <p:spTgt spid="129">
                                            <p:txEl>
                                              <p:pRg st="1" end="1"/>
                                            </p:txEl>
                                          </p:spTgt>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200"/>
                                  </p:stCondLst>
                                  <p:childTnLst>
                                    <p:set>
                                      <p:cBhvr>
                                        <p:cTn id="53" dur="1" fill="hold">
                                          <p:stCondLst>
                                            <p:cond delay="0"/>
                                          </p:stCondLst>
                                        </p:cTn>
                                        <p:tgtEl>
                                          <p:spTgt spid="129">
                                            <p:txEl>
                                              <p:pRg st="2" end="2"/>
                                            </p:txEl>
                                          </p:spTgt>
                                        </p:tgtEl>
                                        <p:attrNameLst>
                                          <p:attrName>style.visibility</p:attrName>
                                        </p:attrNameLst>
                                      </p:cBhvr>
                                      <p:to>
                                        <p:strVal val="visible"/>
                                      </p:to>
                                    </p:set>
                                    <p:anim calcmode="lin" valueType="num">
                                      <p:cBhvr additive="base">
                                        <p:cTn id="54" dur="500" fill="hold"/>
                                        <p:tgtEl>
                                          <p:spTgt spid="129">
                                            <p:txEl>
                                              <p:pRg st="2" end="2"/>
                                            </p:txEl>
                                          </p:spTgt>
                                        </p:tgtEl>
                                        <p:attrNameLst>
                                          <p:attrName>ppt_x</p:attrName>
                                        </p:attrNameLst>
                                      </p:cBhvr>
                                      <p:tavLst>
                                        <p:tav tm="0">
                                          <p:val>
                                            <p:strVal val="1+#ppt_w/2"/>
                                          </p:val>
                                        </p:tav>
                                        <p:tav tm="100000">
                                          <p:val>
                                            <p:strVal val="#ppt_x"/>
                                          </p:val>
                                        </p:tav>
                                      </p:tavLst>
                                    </p:anim>
                                    <p:anim calcmode="lin" valueType="num">
                                      <p:cBhvr additive="base">
                                        <p:cTn id="55" dur="500" fill="hold"/>
                                        <p:tgtEl>
                                          <p:spTgt spid="129">
                                            <p:txEl>
                                              <p:pRg st="2" end="2"/>
                                            </p:txEl>
                                          </p:spTgt>
                                        </p:tgtEl>
                                        <p:attrNameLst>
                                          <p:attrName>ppt_y</p:attrName>
                                        </p:attrNameLst>
                                      </p:cBhvr>
                                      <p:tavLst>
                                        <p:tav tm="0">
                                          <p:val>
                                            <p:strVal val="#ppt_y"/>
                                          </p:val>
                                        </p:tav>
                                        <p:tav tm="100000">
                                          <p:val>
                                            <p:strVal val="#ppt_y"/>
                                          </p:val>
                                        </p:tav>
                                      </p:tavLst>
                                    </p:anim>
                                  </p:childTnLst>
                                </p:cTn>
                              </p:par>
                              <p:par>
                                <p:cTn id="56" presetID="2" presetClass="entr" presetSubtype="2" fill="hold" grpId="0" nodeType="withEffect">
                                  <p:stCondLst>
                                    <p:cond delay="300"/>
                                  </p:stCondLst>
                                  <p:childTnLst>
                                    <p:set>
                                      <p:cBhvr>
                                        <p:cTn id="57" dur="1" fill="hold">
                                          <p:stCondLst>
                                            <p:cond delay="0"/>
                                          </p:stCondLst>
                                        </p:cTn>
                                        <p:tgtEl>
                                          <p:spTgt spid="129">
                                            <p:txEl>
                                              <p:pRg st="3" end="3"/>
                                            </p:txEl>
                                          </p:spTgt>
                                        </p:tgtEl>
                                        <p:attrNameLst>
                                          <p:attrName>style.visibility</p:attrName>
                                        </p:attrNameLst>
                                      </p:cBhvr>
                                      <p:to>
                                        <p:strVal val="visible"/>
                                      </p:to>
                                    </p:set>
                                    <p:anim calcmode="lin" valueType="num">
                                      <p:cBhvr additive="base">
                                        <p:cTn id="58" dur="500" fill="hold"/>
                                        <p:tgtEl>
                                          <p:spTgt spid="129">
                                            <p:txEl>
                                              <p:pRg st="3" end="3"/>
                                            </p:txEl>
                                          </p:spTgt>
                                        </p:tgtEl>
                                        <p:attrNameLst>
                                          <p:attrName>ppt_x</p:attrName>
                                        </p:attrNameLst>
                                      </p:cBhvr>
                                      <p:tavLst>
                                        <p:tav tm="0">
                                          <p:val>
                                            <p:strVal val="1+#ppt_w/2"/>
                                          </p:val>
                                        </p:tav>
                                        <p:tav tm="100000">
                                          <p:val>
                                            <p:strVal val="#ppt_x"/>
                                          </p:val>
                                        </p:tav>
                                      </p:tavLst>
                                    </p:anim>
                                    <p:anim calcmode="lin" valueType="num">
                                      <p:cBhvr additive="base">
                                        <p:cTn id="59" dur="500" fill="hold"/>
                                        <p:tgtEl>
                                          <p:spTgt spid="129">
                                            <p:txEl>
                                              <p:pRg st="3" end="3"/>
                                            </p:txEl>
                                          </p:spTgt>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400"/>
                                  </p:stCondLst>
                                  <p:childTnLst>
                                    <p:set>
                                      <p:cBhvr>
                                        <p:cTn id="61" dur="1" fill="hold">
                                          <p:stCondLst>
                                            <p:cond delay="0"/>
                                          </p:stCondLst>
                                        </p:cTn>
                                        <p:tgtEl>
                                          <p:spTgt spid="129">
                                            <p:txEl>
                                              <p:pRg st="4" end="4"/>
                                            </p:txEl>
                                          </p:spTgt>
                                        </p:tgtEl>
                                        <p:attrNameLst>
                                          <p:attrName>style.visibility</p:attrName>
                                        </p:attrNameLst>
                                      </p:cBhvr>
                                      <p:to>
                                        <p:strVal val="visible"/>
                                      </p:to>
                                    </p:set>
                                    <p:anim calcmode="lin" valueType="num">
                                      <p:cBhvr additive="base">
                                        <p:cTn id="62" dur="500" fill="hold"/>
                                        <p:tgtEl>
                                          <p:spTgt spid="129">
                                            <p:txEl>
                                              <p:pRg st="4" end="4"/>
                                            </p:txEl>
                                          </p:spTgt>
                                        </p:tgtEl>
                                        <p:attrNameLst>
                                          <p:attrName>ppt_x</p:attrName>
                                        </p:attrNameLst>
                                      </p:cBhvr>
                                      <p:tavLst>
                                        <p:tav tm="0">
                                          <p:val>
                                            <p:strVal val="1+#ppt_w/2"/>
                                          </p:val>
                                        </p:tav>
                                        <p:tav tm="100000">
                                          <p:val>
                                            <p:strVal val="#ppt_x"/>
                                          </p:val>
                                        </p:tav>
                                      </p:tavLst>
                                    </p:anim>
                                    <p:anim calcmode="lin" valueType="num">
                                      <p:cBhvr additive="base">
                                        <p:cTn id="63" dur="500" fill="hold"/>
                                        <p:tgtEl>
                                          <p:spTgt spid="129">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animBg="1"/>
      <p:bldP spid="129"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p:cNvSpPr txBox="1"/>
          <p:nvPr/>
        </p:nvSpPr>
        <p:spPr>
          <a:xfrm>
            <a:off x="1087139" y="227099"/>
            <a:ext cx="3720890" cy="611706"/>
          </a:xfrm>
          <a:prstGeom prst="rect">
            <a:avLst/>
          </a:prstGeom>
          <a:noFill/>
        </p:spPr>
        <p:txBody>
          <a:bodyPr wrap="none" rtlCol="0">
            <a:spAutoFit/>
          </a:bodyPr>
          <a:lstStyle/>
          <a:p>
            <a:r>
              <a:rPr lang="en-US" altLang="zh-CN" sz="3375" dirty="0">
                <a:latin typeface="微软雅黑"/>
                <a:ea typeface="微软雅黑"/>
              </a:rPr>
              <a:t>02</a:t>
            </a:r>
            <a:r>
              <a:rPr lang="zh-CN" altLang="en-US" sz="3375" dirty="0">
                <a:latin typeface="微软雅黑"/>
                <a:ea typeface="微软雅黑"/>
              </a:rPr>
              <a:t>、工作完成情况</a:t>
            </a:r>
          </a:p>
        </p:txBody>
      </p:sp>
      <p:sp>
        <p:nvSpPr>
          <p:cNvPr id="53" name="Freeform 40"/>
          <p:cNvSpPr>
            <a:spLocks noEditPoints="1"/>
          </p:cNvSpPr>
          <p:nvPr/>
        </p:nvSpPr>
        <p:spPr bwMode="auto">
          <a:xfrm>
            <a:off x="584244" y="320177"/>
            <a:ext cx="279308" cy="552617"/>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bg1"/>
          </a:solidFill>
          <a:ln>
            <a:solidFill>
              <a:schemeClr val="tx1"/>
            </a:solidFill>
          </a:ln>
        </p:spPr>
        <p:txBody>
          <a:bodyPr vert="horz" wrap="square" lIns="128580" tIns="64290" rIns="128580" bIns="64290" numCol="1" anchor="t" anchorCtr="0" compatLnSpc="1">
            <a:prstTxWarp prst="textNoShape">
              <a:avLst/>
            </a:prstTxWarp>
          </a:bodyPr>
          <a:lstStyle/>
          <a:p>
            <a:endParaRPr lang="zh-CN" altLang="en-US"/>
          </a:p>
        </p:txBody>
      </p:sp>
      <p:cxnSp>
        <p:nvCxnSpPr>
          <p:cNvPr id="54" name="直接连接符 53"/>
          <p:cNvCxnSpPr/>
          <p:nvPr/>
        </p:nvCxnSpPr>
        <p:spPr bwMode="auto">
          <a:xfrm flipH="1">
            <a:off x="1039796" y="866426"/>
            <a:ext cx="10438443"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91" name="组合 90"/>
          <p:cNvGrpSpPr/>
          <p:nvPr/>
        </p:nvGrpSpPr>
        <p:grpSpPr>
          <a:xfrm>
            <a:off x="1467847" y="2097786"/>
            <a:ext cx="2829069" cy="2829069"/>
            <a:chOff x="304800" y="673100"/>
            <a:chExt cx="4000500" cy="4000500"/>
          </a:xfrm>
          <a:effectLst>
            <a:outerShdw blurRad="444500" dist="254000" dir="8100000" algn="tr" rotWithShape="0">
              <a:prstClr val="black">
                <a:alpha val="50000"/>
              </a:prstClr>
            </a:outerShdw>
          </a:effectLst>
        </p:grpSpPr>
        <p:sp>
          <p:nvSpPr>
            <p:cNvPr id="92" name="同心圆 9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3" name="椭圆 9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4" name="椭圆 93"/>
          <p:cNvSpPr/>
          <p:nvPr/>
        </p:nvSpPr>
        <p:spPr>
          <a:xfrm>
            <a:off x="1725684" y="4744216"/>
            <a:ext cx="386384" cy="386384"/>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a:off x="2256880" y="4918443"/>
            <a:ext cx="193193" cy="193193"/>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a:off x="2501136" y="4644772"/>
            <a:ext cx="386384" cy="386384"/>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p:cNvSpPr/>
          <p:nvPr/>
        </p:nvSpPr>
        <p:spPr>
          <a:xfrm>
            <a:off x="3390907" y="4815776"/>
            <a:ext cx="193193" cy="193193"/>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椭圆 97"/>
          <p:cNvSpPr/>
          <p:nvPr/>
        </p:nvSpPr>
        <p:spPr>
          <a:xfrm>
            <a:off x="1339300" y="4478724"/>
            <a:ext cx="386384" cy="386384"/>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a:off x="1750956" y="4539600"/>
            <a:ext cx="193193" cy="193193"/>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椭圆 99"/>
          <p:cNvSpPr/>
          <p:nvPr/>
        </p:nvSpPr>
        <p:spPr>
          <a:xfrm>
            <a:off x="3912201" y="4724411"/>
            <a:ext cx="386384" cy="386384"/>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TextBox 100"/>
          <p:cNvSpPr txBox="1"/>
          <p:nvPr/>
        </p:nvSpPr>
        <p:spPr>
          <a:xfrm>
            <a:off x="6531805" y="1894979"/>
            <a:ext cx="4860273" cy="33342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406" dirty="0"/>
              <a:t>点击输入简要文字内容，文字内容需概括精炼，不用多余的文字修饰，言简意赅的说明分项内容</a:t>
            </a:r>
            <a:r>
              <a:rPr lang="en-US" altLang="zh-CN" sz="1406" dirty="0"/>
              <a:t>……</a:t>
            </a:r>
          </a:p>
        </p:txBody>
      </p:sp>
      <p:cxnSp>
        <p:nvCxnSpPr>
          <p:cNvPr id="102" name="直接连接符 101"/>
          <p:cNvCxnSpPr/>
          <p:nvPr/>
        </p:nvCxnSpPr>
        <p:spPr>
          <a:xfrm>
            <a:off x="5116846" y="2129405"/>
            <a:ext cx="1113813"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03" name="TextBox 102"/>
          <p:cNvSpPr txBox="1"/>
          <p:nvPr/>
        </p:nvSpPr>
        <p:spPr>
          <a:xfrm>
            <a:off x="6531805" y="2606529"/>
            <a:ext cx="4860273" cy="33342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406" dirty="0"/>
              <a:t>点击输入简要文字内容，文字内容需概括精炼，不用多余的文字修饰，言简意赅的说明分项内容</a:t>
            </a:r>
            <a:r>
              <a:rPr lang="en-US" altLang="zh-CN" sz="1406" dirty="0"/>
              <a:t>……</a:t>
            </a:r>
          </a:p>
        </p:txBody>
      </p:sp>
      <p:cxnSp>
        <p:nvCxnSpPr>
          <p:cNvPr id="104" name="直接连接符 103"/>
          <p:cNvCxnSpPr/>
          <p:nvPr/>
        </p:nvCxnSpPr>
        <p:spPr>
          <a:xfrm>
            <a:off x="5116846" y="2840956"/>
            <a:ext cx="1113813"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05" name="TextBox 104"/>
          <p:cNvSpPr txBox="1"/>
          <p:nvPr/>
        </p:nvSpPr>
        <p:spPr>
          <a:xfrm>
            <a:off x="6531805" y="3315319"/>
            <a:ext cx="4860273" cy="33342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406" dirty="0"/>
              <a:t>点击输入简要文字内容，文字内容需概括精炼，不用多余的文字修饰，言简意赅的说明分项内容</a:t>
            </a:r>
            <a:r>
              <a:rPr lang="en-US" altLang="zh-CN" sz="1406" dirty="0"/>
              <a:t>……</a:t>
            </a:r>
          </a:p>
        </p:txBody>
      </p:sp>
      <p:cxnSp>
        <p:nvCxnSpPr>
          <p:cNvPr id="106" name="直接连接符 105"/>
          <p:cNvCxnSpPr/>
          <p:nvPr/>
        </p:nvCxnSpPr>
        <p:spPr>
          <a:xfrm>
            <a:off x="5116846" y="3549746"/>
            <a:ext cx="1113813"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07" name="TextBox 106"/>
          <p:cNvSpPr txBox="1"/>
          <p:nvPr/>
        </p:nvSpPr>
        <p:spPr>
          <a:xfrm>
            <a:off x="6531805" y="4024109"/>
            <a:ext cx="4860273" cy="33342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406" dirty="0"/>
              <a:t>点击输入简要文字内容，文字内容需概括精炼，不用多余的文字修饰，言简意赅的说明分项内容</a:t>
            </a:r>
            <a:r>
              <a:rPr lang="en-US" altLang="zh-CN" sz="1406" dirty="0"/>
              <a:t>……</a:t>
            </a:r>
          </a:p>
        </p:txBody>
      </p:sp>
      <p:cxnSp>
        <p:nvCxnSpPr>
          <p:cNvPr id="108" name="直接连接符 107"/>
          <p:cNvCxnSpPr/>
          <p:nvPr/>
        </p:nvCxnSpPr>
        <p:spPr>
          <a:xfrm>
            <a:off x="5116846" y="4258535"/>
            <a:ext cx="1113813"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09" name="TextBox 108"/>
          <p:cNvSpPr txBox="1"/>
          <p:nvPr/>
        </p:nvSpPr>
        <p:spPr>
          <a:xfrm>
            <a:off x="6531805" y="4732899"/>
            <a:ext cx="4860273" cy="33342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406" dirty="0"/>
              <a:t>点击输入简要文字内容，文字内容需概括精炼，不用多余的文字修饰，言简意赅的说明分项内容</a:t>
            </a:r>
            <a:r>
              <a:rPr lang="en-US" altLang="zh-CN" sz="1406" dirty="0"/>
              <a:t>……</a:t>
            </a:r>
          </a:p>
        </p:txBody>
      </p:sp>
      <p:cxnSp>
        <p:nvCxnSpPr>
          <p:cNvPr id="110" name="直接连接符 109"/>
          <p:cNvCxnSpPr/>
          <p:nvPr/>
        </p:nvCxnSpPr>
        <p:spPr>
          <a:xfrm>
            <a:off x="5116846" y="4967325"/>
            <a:ext cx="1113813"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11" name="TextBox 110"/>
          <p:cNvSpPr txBox="1"/>
          <p:nvPr/>
        </p:nvSpPr>
        <p:spPr>
          <a:xfrm>
            <a:off x="6531805" y="5441689"/>
            <a:ext cx="4860273" cy="33342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406" dirty="0"/>
              <a:t>点击输入简要文字内容，文字内容需概括精炼，不用多余的文字修饰，言简意赅的说明分项内容</a:t>
            </a:r>
            <a:r>
              <a:rPr lang="en-US" altLang="zh-CN" sz="1406" dirty="0"/>
              <a:t>……</a:t>
            </a:r>
          </a:p>
        </p:txBody>
      </p:sp>
      <p:cxnSp>
        <p:nvCxnSpPr>
          <p:cNvPr id="112" name="直接连接符 111"/>
          <p:cNvCxnSpPr/>
          <p:nvPr/>
        </p:nvCxnSpPr>
        <p:spPr>
          <a:xfrm>
            <a:off x="5116846" y="5676115"/>
            <a:ext cx="1113813"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13" name="椭圆 112"/>
          <p:cNvSpPr/>
          <p:nvPr/>
        </p:nvSpPr>
        <p:spPr>
          <a:xfrm>
            <a:off x="4819329" y="1936212"/>
            <a:ext cx="386384" cy="386384"/>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1</a:t>
            </a:r>
            <a:endParaRPr lang="zh-CN" altLang="en-US" dirty="0"/>
          </a:p>
        </p:txBody>
      </p:sp>
      <p:sp>
        <p:nvSpPr>
          <p:cNvPr id="114" name="椭圆 113"/>
          <p:cNvSpPr/>
          <p:nvPr/>
        </p:nvSpPr>
        <p:spPr>
          <a:xfrm>
            <a:off x="4426695" y="4216581"/>
            <a:ext cx="235146" cy="235146"/>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椭圆 114"/>
          <p:cNvSpPr/>
          <p:nvPr/>
        </p:nvSpPr>
        <p:spPr>
          <a:xfrm>
            <a:off x="4138572" y="4382127"/>
            <a:ext cx="193193" cy="193193"/>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椭圆 115"/>
          <p:cNvSpPr/>
          <p:nvPr/>
        </p:nvSpPr>
        <p:spPr>
          <a:xfrm>
            <a:off x="4817788" y="2642235"/>
            <a:ext cx="386384" cy="386384"/>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2</a:t>
            </a:r>
            <a:endParaRPr lang="zh-CN" altLang="en-US" dirty="0"/>
          </a:p>
        </p:txBody>
      </p:sp>
      <p:sp>
        <p:nvSpPr>
          <p:cNvPr id="117" name="椭圆 116"/>
          <p:cNvSpPr/>
          <p:nvPr/>
        </p:nvSpPr>
        <p:spPr>
          <a:xfrm>
            <a:off x="4817522" y="3359319"/>
            <a:ext cx="386384" cy="386384"/>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3</a:t>
            </a:r>
            <a:endParaRPr lang="zh-CN" altLang="en-US" dirty="0"/>
          </a:p>
        </p:txBody>
      </p:sp>
      <p:sp>
        <p:nvSpPr>
          <p:cNvPr id="118" name="椭圆 117"/>
          <p:cNvSpPr/>
          <p:nvPr/>
        </p:nvSpPr>
        <p:spPr>
          <a:xfrm>
            <a:off x="4815981" y="4065342"/>
            <a:ext cx="386384" cy="386384"/>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4</a:t>
            </a:r>
            <a:endParaRPr lang="zh-CN" altLang="en-US" dirty="0"/>
          </a:p>
        </p:txBody>
      </p:sp>
      <p:sp>
        <p:nvSpPr>
          <p:cNvPr id="119" name="椭圆 118"/>
          <p:cNvSpPr/>
          <p:nvPr/>
        </p:nvSpPr>
        <p:spPr>
          <a:xfrm>
            <a:off x="4819392" y="4771604"/>
            <a:ext cx="386384" cy="386384"/>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5</a:t>
            </a:r>
            <a:endParaRPr lang="zh-CN" altLang="en-US" dirty="0"/>
          </a:p>
        </p:txBody>
      </p:sp>
      <p:sp>
        <p:nvSpPr>
          <p:cNvPr id="120" name="椭圆 119"/>
          <p:cNvSpPr/>
          <p:nvPr/>
        </p:nvSpPr>
        <p:spPr>
          <a:xfrm>
            <a:off x="4817851" y="5477626"/>
            <a:ext cx="386384" cy="386384"/>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6</a:t>
            </a:r>
            <a:endParaRPr lang="zh-CN" altLang="en-US" dirty="0"/>
          </a:p>
        </p:txBody>
      </p:sp>
      <p:sp>
        <p:nvSpPr>
          <p:cNvPr id="121" name="TextBox 120"/>
          <p:cNvSpPr txBox="1"/>
          <p:nvPr/>
        </p:nvSpPr>
        <p:spPr>
          <a:xfrm>
            <a:off x="1942421" y="3006042"/>
            <a:ext cx="1969780" cy="121174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ct val="100000"/>
              </a:lnSpc>
            </a:pPr>
            <a:r>
              <a:rPr lang="zh-CN" altLang="en-US" sz="3937" b="1" dirty="0">
                <a:solidFill>
                  <a:srgbClr val="C00000"/>
                </a:solidFill>
              </a:rPr>
              <a:t>标题</a:t>
            </a:r>
            <a:endParaRPr lang="en-US" altLang="zh-CN" sz="3937" b="1" dirty="0">
              <a:solidFill>
                <a:srgbClr val="C00000"/>
              </a:solidFill>
            </a:endParaRPr>
          </a:p>
          <a:p>
            <a:pPr algn="ctr">
              <a:lnSpc>
                <a:spcPct val="100000"/>
              </a:lnSpc>
            </a:pPr>
            <a:r>
              <a:rPr lang="zh-CN" altLang="en-US" sz="3937" b="1" dirty="0">
                <a:solidFill>
                  <a:srgbClr val="C00000"/>
                </a:solidFill>
              </a:rPr>
              <a:t>内容</a:t>
            </a:r>
            <a:endParaRPr lang="en-US" altLang="zh-CN" sz="3937" b="1" dirty="0">
              <a:solidFill>
                <a:srgbClr val="C00000"/>
              </a:solidFill>
            </a:endParaRPr>
          </a:p>
        </p:txBody>
      </p:sp>
    </p:spTree>
    <p:extLst>
      <p:ext uri="{BB962C8B-B14F-4D97-AF65-F5344CB8AC3E}">
        <p14:creationId xmlns:p14="http://schemas.microsoft.com/office/powerpoint/2010/main" val="3169795175"/>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1+#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54"/>
                                        </p:tgtEl>
                                        <p:attrNameLst>
                                          <p:attrName>style.visibility</p:attrName>
                                        </p:attrNameLst>
                                      </p:cBhvr>
                                      <p:to>
                                        <p:strVal val="visible"/>
                                      </p:to>
                                    </p:set>
                                    <p:animEffect transition="in" filter="wipe(right)">
                                      <p:cBhvr>
                                        <p:cTn id="11" dur="500"/>
                                        <p:tgtEl>
                                          <p:spTgt spid="54"/>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52"/>
                                        </p:tgtEl>
                                        <p:attrNameLst>
                                          <p:attrName>style.visibility</p:attrName>
                                        </p:attrNameLst>
                                      </p:cBhvr>
                                      <p:to>
                                        <p:strVal val="visible"/>
                                      </p:to>
                                    </p:set>
                                    <p:anim calcmode="lin" valueType="num">
                                      <p:cBhvr>
                                        <p:cTn id="15" dur="40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52"/>
                                        </p:tgtEl>
                                        <p:attrNameLst>
                                          <p:attrName>ppt_y</p:attrName>
                                        </p:attrNameLst>
                                      </p:cBhvr>
                                      <p:tavLst>
                                        <p:tav tm="0">
                                          <p:val>
                                            <p:strVal val="#ppt_y"/>
                                          </p:val>
                                        </p:tav>
                                        <p:tav tm="100000">
                                          <p:val>
                                            <p:strVal val="#ppt_y"/>
                                          </p:val>
                                        </p:tav>
                                      </p:tavLst>
                                    </p:anim>
                                    <p:anim calcmode="lin" valueType="num">
                                      <p:cBhvr>
                                        <p:cTn id="17" dur="40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52"/>
                                        </p:tgtEl>
                                      </p:cBhvr>
                                    </p:animEffect>
                                  </p:childTnLst>
                                </p:cTn>
                              </p:par>
                            </p:childTnLst>
                          </p:cTn>
                        </p:par>
                        <p:par>
                          <p:cTn id="20" fill="hold">
                            <p:stCondLst>
                              <p:cond delay="1320"/>
                            </p:stCondLst>
                            <p:childTnLst>
                              <p:par>
                                <p:cTn id="21" presetID="42" presetClass="entr" presetSubtype="0" fill="hold" nodeType="afterEffect">
                                  <p:stCondLst>
                                    <p:cond delay="0"/>
                                  </p:stCondLst>
                                  <p:childTnLst>
                                    <p:set>
                                      <p:cBhvr>
                                        <p:cTn id="22" dur="1" fill="hold">
                                          <p:stCondLst>
                                            <p:cond delay="0"/>
                                          </p:stCondLst>
                                        </p:cTn>
                                        <p:tgtEl>
                                          <p:spTgt spid="91"/>
                                        </p:tgtEl>
                                        <p:attrNameLst>
                                          <p:attrName>style.visibility</p:attrName>
                                        </p:attrNameLst>
                                      </p:cBhvr>
                                      <p:to>
                                        <p:strVal val="visible"/>
                                      </p:to>
                                    </p:set>
                                    <p:animEffect transition="in" filter="fade">
                                      <p:cBhvr>
                                        <p:cTn id="23" dur="1500"/>
                                        <p:tgtEl>
                                          <p:spTgt spid="91"/>
                                        </p:tgtEl>
                                      </p:cBhvr>
                                    </p:animEffect>
                                    <p:anim calcmode="lin" valueType="num">
                                      <p:cBhvr>
                                        <p:cTn id="24" dur="1500" fill="hold"/>
                                        <p:tgtEl>
                                          <p:spTgt spid="91"/>
                                        </p:tgtEl>
                                        <p:attrNameLst>
                                          <p:attrName>ppt_x</p:attrName>
                                        </p:attrNameLst>
                                      </p:cBhvr>
                                      <p:tavLst>
                                        <p:tav tm="0">
                                          <p:val>
                                            <p:strVal val="#ppt_x"/>
                                          </p:val>
                                        </p:tav>
                                        <p:tav tm="100000">
                                          <p:val>
                                            <p:strVal val="#ppt_x"/>
                                          </p:val>
                                        </p:tav>
                                      </p:tavLst>
                                    </p:anim>
                                    <p:anim calcmode="lin" valueType="num">
                                      <p:cBhvr>
                                        <p:cTn id="25" dur="1500" fill="hold"/>
                                        <p:tgtEl>
                                          <p:spTgt spid="91"/>
                                        </p:tgtEl>
                                        <p:attrNameLst>
                                          <p:attrName>ppt_y</p:attrName>
                                        </p:attrNameLst>
                                      </p:cBhvr>
                                      <p:tavLst>
                                        <p:tav tm="0">
                                          <p:val>
                                            <p:strVal val="#ppt_y+.1"/>
                                          </p:val>
                                        </p:tav>
                                        <p:tav tm="100000">
                                          <p:val>
                                            <p:strVal val="#ppt_y"/>
                                          </p:val>
                                        </p:tav>
                                      </p:tavLst>
                                    </p:anim>
                                  </p:childTnLst>
                                </p:cTn>
                              </p:par>
                              <p:par>
                                <p:cTn id="26" presetID="53" presetClass="entr" presetSubtype="16" fill="hold" grpId="0" nodeType="withEffect">
                                  <p:stCondLst>
                                    <p:cond delay="400"/>
                                  </p:stCondLst>
                                  <p:childTnLst>
                                    <p:set>
                                      <p:cBhvr>
                                        <p:cTn id="27" dur="1" fill="hold">
                                          <p:stCondLst>
                                            <p:cond delay="0"/>
                                          </p:stCondLst>
                                        </p:cTn>
                                        <p:tgtEl>
                                          <p:spTgt spid="94"/>
                                        </p:tgtEl>
                                        <p:attrNameLst>
                                          <p:attrName>style.visibility</p:attrName>
                                        </p:attrNameLst>
                                      </p:cBhvr>
                                      <p:to>
                                        <p:strVal val="visible"/>
                                      </p:to>
                                    </p:set>
                                    <p:anim calcmode="lin" valueType="num">
                                      <p:cBhvr>
                                        <p:cTn id="28" dur="500" fill="hold"/>
                                        <p:tgtEl>
                                          <p:spTgt spid="94"/>
                                        </p:tgtEl>
                                        <p:attrNameLst>
                                          <p:attrName>ppt_w</p:attrName>
                                        </p:attrNameLst>
                                      </p:cBhvr>
                                      <p:tavLst>
                                        <p:tav tm="0">
                                          <p:val>
                                            <p:fltVal val="0"/>
                                          </p:val>
                                        </p:tav>
                                        <p:tav tm="100000">
                                          <p:val>
                                            <p:strVal val="#ppt_w"/>
                                          </p:val>
                                        </p:tav>
                                      </p:tavLst>
                                    </p:anim>
                                    <p:anim calcmode="lin" valueType="num">
                                      <p:cBhvr>
                                        <p:cTn id="29" dur="500" fill="hold"/>
                                        <p:tgtEl>
                                          <p:spTgt spid="94"/>
                                        </p:tgtEl>
                                        <p:attrNameLst>
                                          <p:attrName>ppt_h</p:attrName>
                                        </p:attrNameLst>
                                      </p:cBhvr>
                                      <p:tavLst>
                                        <p:tav tm="0">
                                          <p:val>
                                            <p:fltVal val="0"/>
                                          </p:val>
                                        </p:tav>
                                        <p:tav tm="100000">
                                          <p:val>
                                            <p:strVal val="#ppt_h"/>
                                          </p:val>
                                        </p:tav>
                                      </p:tavLst>
                                    </p:anim>
                                    <p:animEffect transition="in" filter="fade">
                                      <p:cBhvr>
                                        <p:cTn id="30" dur="500"/>
                                        <p:tgtEl>
                                          <p:spTgt spid="94"/>
                                        </p:tgtEl>
                                      </p:cBhvr>
                                    </p:animEffect>
                                  </p:childTnLst>
                                </p:cTn>
                              </p:par>
                              <p:par>
                                <p:cTn id="31" presetID="53" presetClass="entr" presetSubtype="16" fill="hold" grpId="0" nodeType="withEffect">
                                  <p:stCondLst>
                                    <p:cond delay="200"/>
                                  </p:stCondLst>
                                  <p:childTnLst>
                                    <p:set>
                                      <p:cBhvr>
                                        <p:cTn id="32" dur="1" fill="hold">
                                          <p:stCondLst>
                                            <p:cond delay="0"/>
                                          </p:stCondLst>
                                        </p:cTn>
                                        <p:tgtEl>
                                          <p:spTgt spid="95"/>
                                        </p:tgtEl>
                                        <p:attrNameLst>
                                          <p:attrName>style.visibility</p:attrName>
                                        </p:attrNameLst>
                                      </p:cBhvr>
                                      <p:to>
                                        <p:strVal val="visible"/>
                                      </p:to>
                                    </p:set>
                                    <p:anim calcmode="lin" valueType="num">
                                      <p:cBhvr>
                                        <p:cTn id="33" dur="500" fill="hold"/>
                                        <p:tgtEl>
                                          <p:spTgt spid="95"/>
                                        </p:tgtEl>
                                        <p:attrNameLst>
                                          <p:attrName>ppt_w</p:attrName>
                                        </p:attrNameLst>
                                      </p:cBhvr>
                                      <p:tavLst>
                                        <p:tav tm="0">
                                          <p:val>
                                            <p:fltVal val="0"/>
                                          </p:val>
                                        </p:tav>
                                        <p:tav tm="100000">
                                          <p:val>
                                            <p:strVal val="#ppt_w"/>
                                          </p:val>
                                        </p:tav>
                                      </p:tavLst>
                                    </p:anim>
                                    <p:anim calcmode="lin" valueType="num">
                                      <p:cBhvr>
                                        <p:cTn id="34" dur="500" fill="hold"/>
                                        <p:tgtEl>
                                          <p:spTgt spid="95"/>
                                        </p:tgtEl>
                                        <p:attrNameLst>
                                          <p:attrName>ppt_h</p:attrName>
                                        </p:attrNameLst>
                                      </p:cBhvr>
                                      <p:tavLst>
                                        <p:tav tm="0">
                                          <p:val>
                                            <p:fltVal val="0"/>
                                          </p:val>
                                        </p:tav>
                                        <p:tav tm="100000">
                                          <p:val>
                                            <p:strVal val="#ppt_h"/>
                                          </p:val>
                                        </p:tav>
                                      </p:tavLst>
                                    </p:anim>
                                    <p:animEffect transition="in" filter="fade">
                                      <p:cBhvr>
                                        <p:cTn id="35" dur="500"/>
                                        <p:tgtEl>
                                          <p:spTgt spid="95"/>
                                        </p:tgtEl>
                                      </p:cBhvr>
                                    </p:animEffect>
                                  </p:childTnLst>
                                </p:cTn>
                              </p:par>
                              <p:par>
                                <p:cTn id="36" presetID="53" presetClass="entr" presetSubtype="16" fill="hold" grpId="0" nodeType="withEffect">
                                  <p:stCondLst>
                                    <p:cond delay="400"/>
                                  </p:stCondLst>
                                  <p:childTnLst>
                                    <p:set>
                                      <p:cBhvr>
                                        <p:cTn id="37" dur="1" fill="hold">
                                          <p:stCondLst>
                                            <p:cond delay="0"/>
                                          </p:stCondLst>
                                        </p:cTn>
                                        <p:tgtEl>
                                          <p:spTgt spid="96"/>
                                        </p:tgtEl>
                                        <p:attrNameLst>
                                          <p:attrName>style.visibility</p:attrName>
                                        </p:attrNameLst>
                                      </p:cBhvr>
                                      <p:to>
                                        <p:strVal val="visible"/>
                                      </p:to>
                                    </p:set>
                                    <p:anim calcmode="lin" valueType="num">
                                      <p:cBhvr>
                                        <p:cTn id="38" dur="500" fill="hold"/>
                                        <p:tgtEl>
                                          <p:spTgt spid="96"/>
                                        </p:tgtEl>
                                        <p:attrNameLst>
                                          <p:attrName>ppt_w</p:attrName>
                                        </p:attrNameLst>
                                      </p:cBhvr>
                                      <p:tavLst>
                                        <p:tav tm="0">
                                          <p:val>
                                            <p:fltVal val="0"/>
                                          </p:val>
                                        </p:tav>
                                        <p:tav tm="100000">
                                          <p:val>
                                            <p:strVal val="#ppt_w"/>
                                          </p:val>
                                        </p:tav>
                                      </p:tavLst>
                                    </p:anim>
                                    <p:anim calcmode="lin" valueType="num">
                                      <p:cBhvr>
                                        <p:cTn id="39" dur="500" fill="hold"/>
                                        <p:tgtEl>
                                          <p:spTgt spid="96"/>
                                        </p:tgtEl>
                                        <p:attrNameLst>
                                          <p:attrName>ppt_h</p:attrName>
                                        </p:attrNameLst>
                                      </p:cBhvr>
                                      <p:tavLst>
                                        <p:tav tm="0">
                                          <p:val>
                                            <p:fltVal val="0"/>
                                          </p:val>
                                        </p:tav>
                                        <p:tav tm="100000">
                                          <p:val>
                                            <p:strVal val="#ppt_h"/>
                                          </p:val>
                                        </p:tav>
                                      </p:tavLst>
                                    </p:anim>
                                    <p:animEffect transition="in" filter="fade">
                                      <p:cBhvr>
                                        <p:cTn id="40" dur="500"/>
                                        <p:tgtEl>
                                          <p:spTgt spid="96"/>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97"/>
                                        </p:tgtEl>
                                        <p:attrNameLst>
                                          <p:attrName>style.visibility</p:attrName>
                                        </p:attrNameLst>
                                      </p:cBhvr>
                                      <p:to>
                                        <p:strVal val="visible"/>
                                      </p:to>
                                    </p:set>
                                    <p:anim calcmode="lin" valueType="num">
                                      <p:cBhvr>
                                        <p:cTn id="43" dur="500" fill="hold"/>
                                        <p:tgtEl>
                                          <p:spTgt spid="97"/>
                                        </p:tgtEl>
                                        <p:attrNameLst>
                                          <p:attrName>ppt_w</p:attrName>
                                        </p:attrNameLst>
                                      </p:cBhvr>
                                      <p:tavLst>
                                        <p:tav tm="0">
                                          <p:val>
                                            <p:fltVal val="0"/>
                                          </p:val>
                                        </p:tav>
                                        <p:tav tm="100000">
                                          <p:val>
                                            <p:strVal val="#ppt_w"/>
                                          </p:val>
                                        </p:tav>
                                      </p:tavLst>
                                    </p:anim>
                                    <p:anim calcmode="lin" valueType="num">
                                      <p:cBhvr>
                                        <p:cTn id="44" dur="500" fill="hold"/>
                                        <p:tgtEl>
                                          <p:spTgt spid="97"/>
                                        </p:tgtEl>
                                        <p:attrNameLst>
                                          <p:attrName>ppt_h</p:attrName>
                                        </p:attrNameLst>
                                      </p:cBhvr>
                                      <p:tavLst>
                                        <p:tav tm="0">
                                          <p:val>
                                            <p:fltVal val="0"/>
                                          </p:val>
                                        </p:tav>
                                        <p:tav tm="100000">
                                          <p:val>
                                            <p:strVal val="#ppt_h"/>
                                          </p:val>
                                        </p:tav>
                                      </p:tavLst>
                                    </p:anim>
                                    <p:animEffect transition="in" filter="fade">
                                      <p:cBhvr>
                                        <p:cTn id="45" dur="500"/>
                                        <p:tgtEl>
                                          <p:spTgt spid="97"/>
                                        </p:tgtEl>
                                      </p:cBhvr>
                                    </p:animEffect>
                                  </p:childTnLst>
                                </p:cTn>
                              </p:par>
                              <p:par>
                                <p:cTn id="46" presetID="53" presetClass="entr" presetSubtype="16" fill="hold" grpId="0" nodeType="withEffect">
                                  <p:stCondLst>
                                    <p:cond delay="400"/>
                                  </p:stCondLst>
                                  <p:childTnLst>
                                    <p:set>
                                      <p:cBhvr>
                                        <p:cTn id="47" dur="1" fill="hold">
                                          <p:stCondLst>
                                            <p:cond delay="0"/>
                                          </p:stCondLst>
                                        </p:cTn>
                                        <p:tgtEl>
                                          <p:spTgt spid="98"/>
                                        </p:tgtEl>
                                        <p:attrNameLst>
                                          <p:attrName>style.visibility</p:attrName>
                                        </p:attrNameLst>
                                      </p:cBhvr>
                                      <p:to>
                                        <p:strVal val="visible"/>
                                      </p:to>
                                    </p:set>
                                    <p:anim calcmode="lin" valueType="num">
                                      <p:cBhvr>
                                        <p:cTn id="48" dur="500" fill="hold"/>
                                        <p:tgtEl>
                                          <p:spTgt spid="98"/>
                                        </p:tgtEl>
                                        <p:attrNameLst>
                                          <p:attrName>ppt_w</p:attrName>
                                        </p:attrNameLst>
                                      </p:cBhvr>
                                      <p:tavLst>
                                        <p:tav tm="0">
                                          <p:val>
                                            <p:fltVal val="0"/>
                                          </p:val>
                                        </p:tav>
                                        <p:tav tm="100000">
                                          <p:val>
                                            <p:strVal val="#ppt_w"/>
                                          </p:val>
                                        </p:tav>
                                      </p:tavLst>
                                    </p:anim>
                                    <p:anim calcmode="lin" valueType="num">
                                      <p:cBhvr>
                                        <p:cTn id="49" dur="500" fill="hold"/>
                                        <p:tgtEl>
                                          <p:spTgt spid="98"/>
                                        </p:tgtEl>
                                        <p:attrNameLst>
                                          <p:attrName>ppt_h</p:attrName>
                                        </p:attrNameLst>
                                      </p:cBhvr>
                                      <p:tavLst>
                                        <p:tav tm="0">
                                          <p:val>
                                            <p:fltVal val="0"/>
                                          </p:val>
                                        </p:tav>
                                        <p:tav tm="100000">
                                          <p:val>
                                            <p:strVal val="#ppt_h"/>
                                          </p:val>
                                        </p:tav>
                                      </p:tavLst>
                                    </p:anim>
                                    <p:animEffect transition="in" filter="fade">
                                      <p:cBhvr>
                                        <p:cTn id="50" dur="500"/>
                                        <p:tgtEl>
                                          <p:spTgt spid="98"/>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99"/>
                                        </p:tgtEl>
                                        <p:attrNameLst>
                                          <p:attrName>style.visibility</p:attrName>
                                        </p:attrNameLst>
                                      </p:cBhvr>
                                      <p:to>
                                        <p:strVal val="visible"/>
                                      </p:to>
                                    </p:set>
                                    <p:anim calcmode="lin" valueType="num">
                                      <p:cBhvr>
                                        <p:cTn id="53" dur="500" fill="hold"/>
                                        <p:tgtEl>
                                          <p:spTgt spid="99"/>
                                        </p:tgtEl>
                                        <p:attrNameLst>
                                          <p:attrName>ppt_w</p:attrName>
                                        </p:attrNameLst>
                                      </p:cBhvr>
                                      <p:tavLst>
                                        <p:tav tm="0">
                                          <p:val>
                                            <p:fltVal val="0"/>
                                          </p:val>
                                        </p:tav>
                                        <p:tav tm="100000">
                                          <p:val>
                                            <p:strVal val="#ppt_w"/>
                                          </p:val>
                                        </p:tav>
                                      </p:tavLst>
                                    </p:anim>
                                    <p:anim calcmode="lin" valueType="num">
                                      <p:cBhvr>
                                        <p:cTn id="54" dur="500" fill="hold"/>
                                        <p:tgtEl>
                                          <p:spTgt spid="99"/>
                                        </p:tgtEl>
                                        <p:attrNameLst>
                                          <p:attrName>ppt_h</p:attrName>
                                        </p:attrNameLst>
                                      </p:cBhvr>
                                      <p:tavLst>
                                        <p:tav tm="0">
                                          <p:val>
                                            <p:fltVal val="0"/>
                                          </p:val>
                                        </p:tav>
                                        <p:tav tm="100000">
                                          <p:val>
                                            <p:strVal val="#ppt_h"/>
                                          </p:val>
                                        </p:tav>
                                      </p:tavLst>
                                    </p:anim>
                                    <p:animEffect transition="in" filter="fade">
                                      <p:cBhvr>
                                        <p:cTn id="55" dur="500"/>
                                        <p:tgtEl>
                                          <p:spTgt spid="99"/>
                                        </p:tgtEl>
                                      </p:cBhvr>
                                    </p:animEffect>
                                  </p:childTnLst>
                                </p:cTn>
                              </p:par>
                              <p:par>
                                <p:cTn id="56" presetID="53" presetClass="entr" presetSubtype="16" fill="hold" grpId="0" nodeType="withEffect">
                                  <p:stCondLst>
                                    <p:cond delay="200"/>
                                  </p:stCondLst>
                                  <p:childTnLst>
                                    <p:set>
                                      <p:cBhvr>
                                        <p:cTn id="57" dur="1" fill="hold">
                                          <p:stCondLst>
                                            <p:cond delay="0"/>
                                          </p:stCondLst>
                                        </p:cTn>
                                        <p:tgtEl>
                                          <p:spTgt spid="100"/>
                                        </p:tgtEl>
                                        <p:attrNameLst>
                                          <p:attrName>style.visibility</p:attrName>
                                        </p:attrNameLst>
                                      </p:cBhvr>
                                      <p:to>
                                        <p:strVal val="visible"/>
                                      </p:to>
                                    </p:set>
                                    <p:anim calcmode="lin" valueType="num">
                                      <p:cBhvr>
                                        <p:cTn id="58" dur="500" fill="hold"/>
                                        <p:tgtEl>
                                          <p:spTgt spid="100"/>
                                        </p:tgtEl>
                                        <p:attrNameLst>
                                          <p:attrName>ppt_w</p:attrName>
                                        </p:attrNameLst>
                                      </p:cBhvr>
                                      <p:tavLst>
                                        <p:tav tm="0">
                                          <p:val>
                                            <p:fltVal val="0"/>
                                          </p:val>
                                        </p:tav>
                                        <p:tav tm="100000">
                                          <p:val>
                                            <p:strVal val="#ppt_w"/>
                                          </p:val>
                                        </p:tav>
                                      </p:tavLst>
                                    </p:anim>
                                    <p:anim calcmode="lin" valueType="num">
                                      <p:cBhvr>
                                        <p:cTn id="59" dur="500" fill="hold"/>
                                        <p:tgtEl>
                                          <p:spTgt spid="100"/>
                                        </p:tgtEl>
                                        <p:attrNameLst>
                                          <p:attrName>ppt_h</p:attrName>
                                        </p:attrNameLst>
                                      </p:cBhvr>
                                      <p:tavLst>
                                        <p:tav tm="0">
                                          <p:val>
                                            <p:fltVal val="0"/>
                                          </p:val>
                                        </p:tav>
                                        <p:tav tm="100000">
                                          <p:val>
                                            <p:strVal val="#ppt_h"/>
                                          </p:val>
                                        </p:tav>
                                      </p:tavLst>
                                    </p:anim>
                                    <p:animEffect transition="in" filter="fade">
                                      <p:cBhvr>
                                        <p:cTn id="60" dur="500"/>
                                        <p:tgtEl>
                                          <p:spTgt spid="100"/>
                                        </p:tgtEl>
                                      </p:cBhvr>
                                    </p:animEffect>
                                  </p:childTnLst>
                                </p:cTn>
                              </p:par>
                            </p:childTnLst>
                          </p:cTn>
                        </p:par>
                        <p:par>
                          <p:cTn id="61" fill="hold">
                            <p:stCondLst>
                              <p:cond delay="2820"/>
                            </p:stCondLst>
                            <p:childTnLst>
                              <p:par>
                                <p:cTn id="62" presetID="53" presetClass="entr" presetSubtype="16" fill="hold" grpId="0" nodeType="afterEffect">
                                  <p:stCondLst>
                                    <p:cond delay="0"/>
                                  </p:stCondLst>
                                  <p:childTnLst>
                                    <p:set>
                                      <p:cBhvr>
                                        <p:cTn id="63" dur="1" fill="hold">
                                          <p:stCondLst>
                                            <p:cond delay="0"/>
                                          </p:stCondLst>
                                        </p:cTn>
                                        <p:tgtEl>
                                          <p:spTgt spid="121"/>
                                        </p:tgtEl>
                                        <p:attrNameLst>
                                          <p:attrName>style.visibility</p:attrName>
                                        </p:attrNameLst>
                                      </p:cBhvr>
                                      <p:to>
                                        <p:strVal val="visible"/>
                                      </p:to>
                                    </p:set>
                                    <p:anim calcmode="lin" valueType="num">
                                      <p:cBhvr>
                                        <p:cTn id="64" dur="500" fill="hold"/>
                                        <p:tgtEl>
                                          <p:spTgt spid="121"/>
                                        </p:tgtEl>
                                        <p:attrNameLst>
                                          <p:attrName>ppt_w</p:attrName>
                                        </p:attrNameLst>
                                      </p:cBhvr>
                                      <p:tavLst>
                                        <p:tav tm="0">
                                          <p:val>
                                            <p:fltVal val="0"/>
                                          </p:val>
                                        </p:tav>
                                        <p:tav tm="100000">
                                          <p:val>
                                            <p:strVal val="#ppt_w"/>
                                          </p:val>
                                        </p:tav>
                                      </p:tavLst>
                                    </p:anim>
                                    <p:anim calcmode="lin" valueType="num">
                                      <p:cBhvr>
                                        <p:cTn id="65" dur="500" fill="hold"/>
                                        <p:tgtEl>
                                          <p:spTgt spid="121"/>
                                        </p:tgtEl>
                                        <p:attrNameLst>
                                          <p:attrName>ppt_h</p:attrName>
                                        </p:attrNameLst>
                                      </p:cBhvr>
                                      <p:tavLst>
                                        <p:tav tm="0">
                                          <p:val>
                                            <p:fltVal val="0"/>
                                          </p:val>
                                        </p:tav>
                                        <p:tav tm="100000">
                                          <p:val>
                                            <p:strVal val="#ppt_h"/>
                                          </p:val>
                                        </p:tav>
                                      </p:tavLst>
                                    </p:anim>
                                    <p:animEffect transition="in" filter="fade">
                                      <p:cBhvr>
                                        <p:cTn id="66" dur="500"/>
                                        <p:tgtEl>
                                          <p:spTgt spid="121"/>
                                        </p:tgtEl>
                                      </p:cBhvr>
                                    </p:animEffect>
                                  </p:childTnLst>
                                </p:cTn>
                              </p:par>
                            </p:childTnLst>
                          </p:cTn>
                        </p:par>
                        <p:par>
                          <p:cTn id="67" fill="hold">
                            <p:stCondLst>
                              <p:cond delay="3320"/>
                            </p:stCondLst>
                            <p:childTnLst>
                              <p:par>
                                <p:cTn id="68" presetID="53" presetClass="entr" presetSubtype="16" fill="hold" grpId="0" nodeType="afterEffect">
                                  <p:stCondLst>
                                    <p:cond delay="0"/>
                                  </p:stCondLst>
                                  <p:childTnLst>
                                    <p:set>
                                      <p:cBhvr>
                                        <p:cTn id="69" dur="1" fill="hold">
                                          <p:stCondLst>
                                            <p:cond delay="0"/>
                                          </p:stCondLst>
                                        </p:cTn>
                                        <p:tgtEl>
                                          <p:spTgt spid="113"/>
                                        </p:tgtEl>
                                        <p:attrNameLst>
                                          <p:attrName>style.visibility</p:attrName>
                                        </p:attrNameLst>
                                      </p:cBhvr>
                                      <p:to>
                                        <p:strVal val="visible"/>
                                      </p:to>
                                    </p:set>
                                    <p:anim calcmode="lin" valueType="num">
                                      <p:cBhvr>
                                        <p:cTn id="70" dur="500" fill="hold"/>
                                        <p:tgtEl>
                                          <p:spTgt spid="113"/>
                                        </p:tgtEl>
                                        <p:attrNameLst>
                                          <p:attrName>ppt_w</p:attrName>
                                        </p:attrNameLst>
                                      </p:cBhvr>
                                      <p:tavLst>
                                        <p:tav tm="0">
                                          <p:val>
                                            <p:fltVal val="0"/>
                                          </p:val>
                                        </p:tav>
                                        <p:tav tm="100000">
                                          <p:val>
                                            <p:strVal val="#ppt_w"/>
                                          </p:val>
                                        </p:tav>
                                      </p:tavLst>
                                    </p:anim>
                                    <p:anim calcmode="lin" valueType="num">
                                      <p:cBhvr>
                                        <p:cTn id="71" dur="500" fill="hold"/>
                                        <p:tgtEl>
                                          <p:spTgt spid="113"/>
                                        </p:tgtEl>
                                        <p:attrNameLst>
                                          <p:attrName>ppt_h</p:attrName>
                                        </p:attrNameLst>
                                      </p:cBhvr>
                                      <p:tavLst>
                                        <p:tav tm="0">
                                          <p:val>
                                            <p:fltVal val="0"/>
                                          </p:val>
                                        </p:tav>
                                        <p:tav tm="100000">
                                          <p:val>
                                            <p:strVal val="#ppt_h"/>
                                          </p:val>
                                        </p:tav>
                                      </p:tavLst>
                                    </p:anim>
                                    <p:animEffect transition="in" filter="fade">
                                      <p:cBhvr>
                                        <p:cTn id="72" dur="500"/>
                                        <p:tgtEl>
                                          <p:spTgt spid="113"/>
                                        </p:tgtEl>
                                      </p:cBhvr>
                                    </p:animEffect>
                                  </p:childTnLst>
                                </p:cTn>
                              </p:par>
                              <p:par>
                                <p:cTn id="73" presetID="53" presetClass="entr" presetSubtype="16" fill="hold" grpId="0" nodeType="withEffect">
                                  <p:stCondLst>
                                    <p:cond delay="100"/>
                                  </p:stCondLst>
                                  <p:childTnLst>
                                    <p:set>
                                      <p:cBhvr>
                                        <p:cTn id="74" dur="1" fill="hold">
                                          <p:stCondLst>
                                            <p:cond delay="0"/>
                                          </p:stCondLst>
                                        </p:cTn>
                                        <p:tgtEl>
                                          <p:spTgt spid="114"/>
                                        </p:tgtEl>
                                        <p:attrNameLst>
                                          <p:attrName>style.visibility</p:attrName>
                                        </p:attrNameLst>
                                      </p:cBhvr>
                                      <p:to>
                                        <p:strVal val="visible"/>
                                      </p:to>
                                    </p:set>
                                    <p:anim calcmode="lin" valueType="num">
                                      <p:cBhvr>
                                        <p:cTn id="75" dur="500" fill="hold"/>
                                        <p:tgtEl>
                                          <p:spTgt spid="114"/>
                                        </p:tgtEl>
                                        <p:attrNameLst>
                                          <p:attrName>ppt_w</p:attrName>
                                        </p:attrNameLst>
                                      </p:cBhvr>
                                      <p:tavLst>
                                        <p:tav tm="0">
                                          <p:val>
                                            <p:fltVal val="0"/>
                                          </p:val>
                                        </p:tav>
                                        <p:tav tm="100000">
                                          <p:val>
                                            <p:strVal val="#ppt_w"/>
                                          </p:val>
                                        </p:tav>
                                      </p:tavLst>
                                    </p:anim>
                                    <p:anim calcmode="lin" valueType="num">
                                      <p:cBhvr>
                                        <p:cTn id="76" dur="500" fill="hold"/>
                                        <p:tgtEl>
                                          <p:spTgt spid="114"/>
                                        </p:tgtEl>
                                        <p:attrNameLst>
                                          <p:attrName>ppt_h</p:attrName>
                                        </p:attrNameLst>
                                      </p:cBhvr>
                                      <p:tavLst>
                                        <p:tav tm="0">
                                          <p:val>
                                            <p:fltVal val="0"/>
                                          </p:val>
                                        </p:tav>
                                        <p:tav tm="100000">
                                          <p:val>
                                            <p:strVal val="#ppt_h"/>
                                          </p:val>
                                        </p:tav>
                                      </p:tavLst>
                                    </p:anim>
                                    <p:animEffect transition="in" filter="fade">
                                      <p:cBhvr>
                                        <p:cTn id="77" dur="500"/>
                                        <p:tgtEl>
                                          <p:spTgt spid="114"/>
                                        </p:tgtEl>
                                      </p:cBhvr>
                                    </p:animEffect>
                                  </p:childTnLst>
                                </p:cTn>
                              </p:par>
                              <p:par>
                                <p:cTn id="78" presetID="53" presetClass="entr" presetSubtype="16" fill="hold" grpId="0" nodeType="withEffect">
                                  <p:stCondLst>
                                    <p:cond delay="200"/>
                                  </p:stCondLst>
                                  <p:childTnLst>
                                    <p:set>
                                      <p:cBhvr>
                                        <p:cTn id="79" dur="1" fill="hold">
                                          <p:stCondLst>
                                            <p:cond delay="0"/>
                                          </p:stCondLst>
                                        </p:cTn>
                                        <p:tgtEl>
                                          <p:spTgt spid="115"/>
                                        </p:tgtEl>
                                        <p:attrNameLst>
                                          <p:attrName>style.visibility</p:attrName>
                                        </p:attrNameLst>
                                      </p:cBhvr>
                                      <p:to>
                                        <p:strVal val="visible"/>
                                      </p:to>
                                    </p:set>
                                    <p:anim calcmode="lin" valueType="num">
                                      <p:cBhvr>
                                        <p:cTn id="80" dur="500" fill="hold"/>
                                        <p:tgtEl>
                                          <p:spTgt spid="115"/>
                                        </p:tgtEl>
                                        <p:attrNameLst>
                                          <p:attrName>ppt_w</p:attrName>
                                        </p:attrNameLst>
                                      </p:cBhvr>
                                      <p:tavLst>
                                        <p:tav tm="0">
                                          <p:val>
                                            <p:fltVal val="0"/>
                                          </p:val>
                                        </p:tav>
                                        <p:tav tm="100000">
                                          <p:val>
                                            <p:strVal val="#ppt_w"/>
                                          </p:val>
                                        </p:tav>
                                      </p:tavLst>
                                    </p:anim>
                                    <p:anim calcmode="lin" valueType="num">
                                      <p:cBhvr>
                                        <p:cTn id="81" dur="500" fill="hold"/>
                                        <p:tgtEl>
                                          <p:spTgt spid="115"/>
                                        </p:tgtEl>
                                        <p:attrNameLst>
                                          <p:attrName>ppt_h</p:attrName>
                                        </p:attrNameLst>
                                      </p:cBhvr>
                                      <p:tavLst>
                                        <p:tav tm="0">
                                          <p:val>
                                            <p:fltVal val="0"/>
                                          </p:val>
                                        </p:tav>
                                        <p:tav tm="100000">
                                          <p:val>
                                            <p:strVal val="#ppt_h"/>
                                          </p:val>
                                        </p:tav>
                                      </p:tavLst>
                                    </p:anim>
                                    <p:animEffect transition="in" filter="fade">
                                      <p:cBhvr>
                                        <p:cTn id="82" dur="500"/>
                                        <p:tgtEl>
                                          <p:spTgt spid="115"/>
                                        </p:tgtEl>
                                      </p:cBhvr>
                                    </p:animEffect>
                                  </p:childTnLst>
                                </p:cTn>
                              </p:par>
                              <p:par>
                                <p:cTn id="83" presetID="53" presetClass="entr" presetSubtype="16" fill="hold" grpId="0" nodeType="withEffect">
                                  <p:stCondLst>
                                    <p:cond delay="300"/>
                                  </p:stCondLst>
                                  <p:childTnLst>
                                    <p:set>
                                      <p:cBhvr>
                                        <p:cTn id="84" dur="1" fill="hold">
                                          <p:stCondLst>
                                            <p:cond delay="0"/>
                                          </p:stCondLst>
                                        </p:cTn>
                                        <p:tgtEl>
                                          <p:spTgt spid="116"/>
                                        </p:tgtEl>
                                        <p:attrNameLst>
                                          <p:attrName>style.visibility</p:attrName>
                                        </p:attrNameLst>
                                      </p:cBhvr>
                                      <p:to>
                                        <p:strVal val="visible"/>
                                      </p:to>
                                    </p:set>
                                    <p:anim calcmode="lin" valueType="num">
                                      <p:cBhvr>
                                        <p:cTn id="85" dur="500" fill="hold"/>
                                        <p:tgtEl>
                                          <p:spTgt spid="116"/>
                                        </p:tgtEl>
                                        <p:attrNameLst>
                                          <p:attrName>ppt_w</p:attrName>
                                        </p:attrNameLst>
                                      </p:cBhvr>
                                      <p:tavLst>
                                        <p:tav tm="0">
                                          <p:val>
                                            <p:fltVal val="0"/>
                                          </p:val>
                                        </p:tav>
                                        <p:tav tm="100000">
                                          <p:val>
                                            <p:strVal val="#ppt_w"/>
                                          </p:val>
                                        </p:tav>
                                      </p:tavLst>
                                    </p:anim>
                                    <p:anim calcmode="lin" valueType="num">
                                      <p:cBhvr>
                                        <p:cTn id="86" dur="500" fill="hold"/>
                                        <p:tgtEl>
                                          <p:spTgt spid="116"/>
                                        </p:tgtEl>
                                        <p:attrNameLst>
                                          <p:attrName>ppt_h</p:attrName>
                                        </p:attrNameLst>
                                      </p:cBhvr>
                                      <p:tavLst>
                                        <p:tav tm="0">
                                          <p:val>
                                            <p:fltVal val="0"/>
                                          </p:val>
                                        </p:tav>
                                        <p:tav tm="100000">
                                          <p:val>
                                            <p:strVal val="#ppt_h"/>
                                          </p:val>
                                        </p:tav>
                                      </p:tavLst>
                                    </p:anim>
                                    <p:animEffect transition="in" filter="fade">
                                      <p:cBhvr>
                                        <p:cTn id="87" dur="500"/>
                                        <p:tgtEl>
                                          <p:spTgt spid="116"/>
                                        </p:tgtEl>
                                      </p:cBhvr>
                                    </p:animEffect>
                                  </p:childTnLst>
                                </p:cTn>
                              </p:par>
                              <p:par>
                                <p:cTn id="88" presetID="53" presetClass="entr" presetSubtype="16" fill="hold" grpId="0" nodeType="withEffect">
                                  <p:stCondLst>
                                    <p:cond delay="400"/>
                                  </p:stCondLst>
                                  <p:childTnLst>
                                    <p:set>
                                      <p:cBhvr>
                                        <p:cTn id="89" dur="1" fill="hold">
                                          <p:stCondLst>
                                            <p:cond delay="0"/>
                                          </p:stCondLst>
                                        </p:cTn>
                                        <p:tgtEl>
                                          <p:spTgt spid="117"/>
                                        </p:tgtEl>
                                        <p:attrNameLst>
                                          <p:attrName>style.visibility</p:attrName>
                                        </p:attrNameLst>
                                      </p:cBhvr>
                                      <p:to>
                                        <p:strVal val="visible"/>
                                      </p:to>
                                    </p:set>
                                    <p:anim calcmode="lin" valueType="num">
                                      <p:cBhvr>
                                        <p:cTn id="90" dur="500" fill="hold"/>
                                        <p:tgtEl>
                                          <p:spTgt spid="117"/>
                                        </p:tgtEl>
                                        <p:attrNameLst>
                                          <p:attrName>ppt_w</p:attrName>
                                        </p:attrNameLst>
                                      </p:cBhvr>
                                      <p:tavLst>
                                        <p:tav tm="0">
                                          <p:val>
                                            <p:fltVal val="0"/>
                                          </p:val>
                                        </p:tav>
                                        <p:tav tm="100000">
                                          <p:val>
                                            <p:strVal val="#ppt_w"/>
                                          </p:val>
                                        </p:tav>
                                      </p:tavLst>
                                    </p:anim>
                                    <p:anim calcmode="lin" valueType="num">
                                      <p:cBhvr>
                                        <p:cTn id="91" dur="500" fill="hold"/>
                                        <p:tgtEl>
                                          <p:spTgt spid="117"/>
                                        </p:tgtEl>
                                        <p:attrNameLst>
                                          <p:attrName>ppt_h</p:attrName>
                                        </p:attrNameLst>
                                      </p:cBhvr>
                                      <p:tavLst>
                                        <p:tav tm="0">
                                          <p:val>
                                            <p:fltVal val="0"/>
                                          </p:val>
                                        </p:tav>
                                        <p:tav tm="100000">
                                          <p:val>
                                            <p:strVal val="#ppt_h"/>
                                          </p:val>
                                        </p:tav>
                                      </p:tavLst>
                                    </p:anim>
                                    <p:animEffect transition="in" filter="fade">
                                      <p:cBhvr>
                                        <p:cTn id="92" dur="500"/>
                                        <p:tgtEl>
                                          <p:spTgt spid="117"/>
                                        </p:tgtEl>
                                      </p:cBhvr>
                                    </p:animEffect>
                                  </p:childTnLst>
                                </p:cTn>
                              </p:par>
                              <p:par>
                                <p:cTn id="93" presetID="53" presetClass="entr" presetSubtype="16" fill="hold" grpId="0" nodeType="withEffect">
                                  <p:stCondLst>
                                    <p:cond delay="500"/>
                                  </p:stCondLst>
                                  <p:childTnLst>
                                    <p:set>
                                      <p:cBhvr>
                                        <p:cTn id="94" dur="1" fill="hold">
                                          <p:stCondLst>
                                            <p:cond delay="0"/>
                                          </p:stCondLst>
                                        </p:cTn>
                                        <p:tgtEl>
                                          <p:spTgt spid="118"/>
                                        </p:tgtEl>
                                        <p:attrNameLst>
                                          <p:attrName>style.visibility</p:attrName>
                                        </p:attrNameLst>
                                      </p:cBhvr>
                                      <p:to>
                                        <p:strVal val="visible"/>
                                      </p:to>
                                    </p:set>
                                    <p:anim calcmode="lin" valueType="num">
                                      <p:cBhvr>
                                        <p:cTn id="95" dur="500" fill="hold"/>
                                        <p:tgtEl>
                                          <p:spTgt spid="118"/>
                                        </p:tgtEl>
                                        <p:attrNameLst>
                                          <p:attrName>ppt_w</p:attrName>
                                        </p:attrNameLst>
                                      </p:cBhvr>
                                      <p:tavLst>
                                        <p:tav tm="0">
                                          <p:val>
                                            <p:fltVal val="0"/>
                                          </p:val>
                                        </p:tav>
                                        <p:tav tm="100000">
                                          <p:val>
                                            <p:strVal val="#ppt_w"/>
                                          </p:val>
                                        </p:tav>
                                      </p:tavLst>
                                    </p:anim>
                                    <p:anim calcmode="lin" valueType="num">
                                      <p:cBhvr>
                                        <p:cTn id="96" dur="500" fill="hold"/>
                                        <p:tgtEl>
                                          <p:spTgt spid="118"/>
                                        </p:tgtEl>
                                        <p:attrNameLst>
                                          <p:attrName>ppt_h</p:attrName>
                                        </p:attrNameLst>
                                      </p:cBhvr>
                                      <p:tavLst>
                                        <p:tav tm="0">
                                          <p:val>
                                            <p:fltVal val="0"/>
                                          </p:val>
                                        </p:tav>
                                        <p:tav tm="100000">
                                          <p:val>
                                            <p:strVal val="#ppt_h"/>
                                          </p:val>
                                        </p:tav>
                                      </p:tavLst>
                                    </p:anim>
                                    <p:animEffect transition="in" filter="fade">
                                      <p:cBhvr>
                                        <p:cTn id="97" dur="500"/>
                                        <p:tgtEl>
                                          <p:spTgt spid="118"/>
                                        </p:tgtEl>
                                      </p:cBhvr>
                                    </p:animEffect>
                                  </p:childTnLst>
                                </p:cTn>
                              </p:par>
                              <p:par>
                                <p:cTn id="98" presetID="53" presetClass="entr" presetSubtype="16" fill="hold" grpId="0" nodeType="withEffect">
                                  <p:stCondLst>
                                    <p:cond delay="600"/>
                                  </p:stCondLst>
                                  <p:childTnLst>
                                    <p:set>
                                      <p:cBhvr>
                                        <p:cTn id="99" dur="1" fill="hold">
                                          <p:stCondLst>
                                            <p:cond delay="0"/>
                                          </p:stCondLst>
                                        </p:cTn>
                                        <p:tgtEl>
                                          <p:spTgt spid="119"/>
                                        </p:tgtEl>
                                        <p:attrNameLst>
                                          <p:attrName>style.visibility</p:attrName>
                                        </p:attrNameLst>
                                      </p:cBhvr>
                                      <p:to>
                                        <p:strVal val="visible"/>
                                      </p:to>
                                    </p:set>
                                    <p:anim calcmode="lin" valueType="num">
                                      <p:cBhvr>
                                        <p:cTn id="100" dur="500" fill="hold"/>
                                        <p:tgtEl>
                                          <p:spTgt spid="119"/>
                                        </p:tgtEl>
                                        <p:attrNameLst>
                                          <p:attrName>ppt_w</p:attrName>
                                        </p:attrNameLst>
                                      </p:cBhvr>
                                      <p:tavLst>
                                        <p:tav tm="0">
                                          <p:val>
                                            <p:fltVal val="0"/>
                                          </p:val>
                                        </p:tav>
                                        <p:tav tm="100000">
                                          <p:val>
                                            <p:strVal val="#ppt_w"/>
                                          </p:val>
                                        </p:tav>
                                      </p:tavLst>
                                    </p:anim>
                                    <p:anim calcmode="lin" valueType="num">
                                      <p:cBhvr>
                                        <p:cTn id="101" dur="500" fill="hold"/>
                                        <p:tgtEl>
                                          <p:spTgt spid="119"/>
                                        </p:tgtEl>
                                        <p:attrNameLst>
                                          <p:attrName>ppt_h</p:attrName>
                                        </p:attrNameLst>
                                      </p:cBhvr>
                                      <p:tavLst>
                                        <p:tav tm="0">
                                          <p:val>
                                            <p:fltVal val="0"/>
                                          </p:val>
                                        </p:tav>
                                        <p:tav tm="100000">
                                          <p:val>
                                            <p:strVal val="#ppt_h"/>
                                          </p:val>
                                        </p:tav>
                                      </p:tavLst>
                                    </p:anim>
                                    <p:animEffect transition="in" filter="fade">
                                      <p:cBhvr>
                                        <p:cTn id="102" dur="500"/>
                                        <p:tgtEl>
                                          <p:spTgt spid="119"/>
                                        </p:tgtEl>
                                      </p:cBhvr>
                                    </p:animEffect>
                                  </p:childTnLst>
                                </p:cTn>
                              </p:par>
                              <p:par>
                                <p:cTn id="103" presetID="53" presetClass="entr" presetSubtype="16" fill="hold" grpId="0" nodeType="withEffect">
                                  <p:stCondLst>
                                    <p:cond delay="700"/>
                                  </p:stCondLst>
                                  <p:childTnLst>
                                    <p:set>
                                      <p:cBhvr>
                                        <p:cTn id="104" dur="1" fill="hold">
                                          <p:stCondLst>
                                            <p:cond delay="0"/>
                                          </p:stCondLst>
                                        </p:cTn>
                                        <p:tgtEl>
                                          <p:spTgt spid="120"/>
                                        </p:tgtEl>
                                        <p:attrNameLst>
                                          <p:attrName>style.visibility</p:attrName>
                                        </p:attrNameLst>
                                      </p:cBhvr>
                                      <p:to>
                                        <p:strVal val="visible"/>
                                      </p:to>
                                    </p:set>
                                    <p:anim calcmode="lin" valueType="num">
                                      <p:cBhvr>
                                        <p:cTn id="105" dur="500" fill="hold"/>
                                        <p:tgtEl>
                                          <p:spTgt spid="120"/>
                                        </p:tgtEl>
                                        <p:attrNameLst>
                                          <p:attrName>ppt_w</p:attrName>
                                        </p:attrNameLst>
                                      </p:cBhvr>
                                      <p:tavLst>
                                        <p:tav tm="0">
                                          <p:val>
                                            <p:fltVal val="0"/>
                                          </p:val>
                                        </p:tav>
                                        <p:tav tm="100000">
                                          <p:val>
                                            <p:strVal val="#ppt_w"/>
                                          </p:val>
                                        </p:tav>
                                      </p:tavLst>
                                    </p:anim>
                                    <p:anim calcmode="lin" valueType="num">
                                      <p:cBhvr>
                                        <p:cTn id="106" dur="500" fill="hold"/>
                                        <p:tgtEl>
                                          <p:spTgt spid="120"/>
                                        </p:tgtEl>
                                        <p:attrNameLst>
                                          <p:attrName>ppt_h</p:attrName>
                                        </p:attrNameLst>
                                      </p:cBhvr>
                                      <p:tavLst>
                                        <p:tav tm="0">
                                          <p:val>
                                            <p:fltVal val="0"/>
                                          </p:val>
                                        </p:tav>
                                        <p:tav tm="100000">
                                          <p:val>
                                            <p:strVal val="#ppt_h"/>
                                          </p:val>
                                        </p:tav>
                                      </p:tavLst>
                                    </p:anim>
                                    <p:animEffect transition="in" filter="fade">
                                      <p:cBhvr>
                                        <p:cTn id="107" dur="500"/>
                                        <p:tgtEl>
                                          <p:spTgt spid="120"/>
                                        </p:tgtEl>
                                      </p:cBhvr>
                                    </p:animEffect>
                                  </p:childTnLst>
                                </p:cTn>
                              </p:par>
                              <p:par>
                                <p:cTn id="108" presetID="22" presetClass="entr" presetSubtype="8" fill="hold" nodeType="withEffect">
                                  <p:stCondLst>
                                    <p:cond delay="800"/>
                                  </p:stCondLst>
                                  <p:childTnLst>
                                    <p:set>
                                      <p:cBhvr>
                                        <p:cTn id="109" dur="1" fill="hold">
                                          <p:stCondLst>
                                            <p:cond delay="0"/>
                                          </p:stCondLst>
                                        </p:cTn>
                                        <p:tgtEl>
                                          <p:spTgt spid="102"/>
                                        </p:tgtEl>
                                        <p:attrNameLst>
                                          <p:attrName>style.visibility</p:attrName>
                                        </p:attrNameLst>
                                      </p:cBhvr>
                                      <p:to>
                                        <p:strVal val="visible"/>
                                      </p:to>
                                    </p:set>
                                    <p:animEffect transition="in" filter="wipe(left)">
                                      <p:cBhvr>
                                        <p:cTn id="110" dur="500"/>
                                        <p:tgtEl>
                                          <p:spTgt spid="102"/>
                                        </p:tgtEl>
                                      </p:cBhvr>
                                    </p:animEffect>
                                  </p:childTnLst>
                                </p:cTn>
                              </p:par>
                              <p:par>
                                <p:cTn id="111" presetID="22" presetClass="entr" presetSubtype="8" fill="hold" nodeType="withEffect">
                                  <p:stCondLst>
                                    <p:cond delay="900"/>
                                  </p:stCondLst>
                                  <p:childTnLst>
                                    <p:set>
                                      <p:cBhvr>
                                        <p:cTn id="112" dur="1" fill="hold">
                                          <p:stCondLst>
                                            <p:cond delay="0"/>
                                          </p:stCondLst>
                                        </p:cTn>
                                        <p:tgtEl>
                                          <p:spTgt spid="104"/>
                                        </p:tgtEl>
                                        <p:attrNameLst>
                                          <p:attrName>style.visibility</p:attrName>
                                        </p:attrNameLst>
                                      </p:cBhvr>
                                      <p:to>
                                        <p:strVal val="visible"/>
                                      </p:to>
                                    </p:set>
                                    <p:animEffect transition="in" filter="wipe(left)">
                                      <p:cBhvr>
                                        <p:cTn id="113" dur="500"/>
                                        <p:tgtEl>
                                          <p:spTgt spid="104"/>
                                        </p:tgtEl>
                                      </p:cBhvr>
                                    </p:animEffect>
                                  </p:childTnLst>
                                </p:cTn>
                              </p:par>
                              <p:par>
                                <p:cTn id="114" presetID="22" presetClass="entr" presetSubtype="8" fill="hold" nodeType="withEffect">
                                  <p:stCondLst>
                                    <p:cond delay="1000"/>
                                  </p:stCondLst>
                                  <p:childTnLst>
                                    <p:set>
                                      <p:cBhvr>
                                        <p:cTn id="115" dur="1" fill="hold">
                                          <p:stCondLst>
                                            <p:cond delay="0"/>
                                          </p:stCondLst>
                                        </p:cTn>
                                        <p:tgtEl>
                                          <p:spTgt spid="106"/>
                                        </p:tgtEl>
                                        <p:attrNameLst>
                                          <p:attrName>style.visibility</p:attrName>
                                        </p:attrNameLst>
                                      </p:cBhvr>
                                      <p:to>
                                        <p:strVal val="visible"/>
                                      </p:to>
                                    </p:set>
                                    <p:animEffect transition="in" filter="wipe(left)">
                                      <p:cBhvr>
                                        <p:cTn id="116" dur="500"/>
                                        <p:tgtEl>
                                          <p:spTgt spid="106"/>
                                        </p:tgtEl>
                                      </p:cBhvr>
                                    </p:animEffect>
                                  </p:childTnLst>
                                </p:cTn>
                              </p:par>
                              <p:par>
                                <p:cTn id="117" presetID="22" presetClass="entr" presetSubtype="8" fill="hold" nodeType="withEffect">
                                  <p:stCondLst>
                                    <p:cond delay="1100"/>
                                  </p:stCondLst>
                                  <p:childTnLst>
                                    <p:set>
                                      <p:cBhvr>
                                        <p:cTn id="118" dur="1" fill="hold">
                                          <p:stCondLst>
                                            <p:cond delay="0"/>
                                          </p:stCondLst>
                                        </p:cTn>
                                        <p:tgtEl>
                                          <p:spTgt spid="108"/>
                                        </p:tgtEl>
                                        <p:attrNameLst>
                                          <p:attrName>style.visibility</p:attrName>
                                        </p:attrNameLst>
                                      </p:cBhvr>
                                      <p:to>
                                        <p:strVal val="visible"/>
                                      </p:to>
                                    </p:set>
                                    <p:animEffect transition="in" filter="wipe(left)">
                                      <p:cBhvr>
                                        <p:cTn id="119" dur="500"/>
                                        <p:tgtEl>
                                          <p:spTgt spid="108"/>
                                        </p:tgtEl>
                                      </p:cBhvr>
                                    </p:animEffect>
                                  </p:childTnLst>
                                </p:cTn>
                              </p:par>
                              <p:par>
                                <p:cTn id="120" presetID="22" presetClass="entr" presetSubtype="8" fill="hold" nodeType="withEffect">
                                  <p:stCondLst>
                                    <p:cond delay="1200"/>
                                  </p:stCondLst>
                                  <p:childTnLst>
                                    <p:set>
                                      <p:cBhvr>
                                        <p:cTn id="121" dur="1" fill="hold">
                                          <p:stCondLst>
                                            <p:cond delay="0"/>
                                          </p:stCondLst>
                                        </p:cTn>
                                        <p:tgtEl>
                                          <p:spTgt spid="110"/>
                                        </p:tgtEl>
                                        <p:attrNameLst>
                                          <p:attrName>style.visibility</p:attrName>
                                        </p:attrNameLst>
                                      </p:cBhvr>
                                      <p:to>
                                        <p:strVal val="visible"/>
                                      </p:to>
                                    </p:set>
                                    <p:animEffect transition="in" filter="wipe(left)">
                                      <p:cBhvr>
                                        <p:cTn id="122" dur="500"/>
                                        <p:tgtEl>
                                          <p:spTgt spid="110"/>
                                        </p:tgtEl>
                                      </p:cBhvr>
                                    </p:animEffect>
                                  </p:childTnLst>
                                </p:cTn>
                              </p:par>
                              <p:par>
                                <p:cTn id="123" presetID="22" presetClass="entr" presetSubtype="8" fill="hold" nodeType="withEffect">
                                  <p:stCondLst>
                                    <p:cond delay="1300"/>
                                  </p:stCondLst>
                                  <p:childTnLst>
                                    <p:set>
                                      <p:cBhvr>
                                        <p:cTn id="124" dur="1" fill="hold">
                                          <p:stCondLst>
                                            <p:cond delay="0"/>
                                          </p:stCondLst>
                                        </p:cTn>
                                        <p:tgtEl>
                                          <p:spTgt spid="112"/>
                                        </p:tgtEl>
                                        <p:attrNameLst>
                                          <p:attrName>style.visibility</p:attrName>
                                        </p:attrNameLst>
                                      </p:cBhvr>
                                      <p:to>
                                        <p:strVal val="visible"/>
                                      </p:to>
                                    </p:set>
                                    <p:animEffect transition="in" filter="wipe(left)">
                                      <p:cBhvr>
                                        <p:cTn id="125" dur="500"/>
                                        <p:tgtEl>
                                          <p:spTgt spid="112"/>
                                        </p:tgtEl>
                                      </p:cBhvr>
                                    </p:animEffect>
                                  </p:childTnLst>
                                </p:cTn>
                              </p:par>
                              <p:par>
                                <p:cTn id="126" presetID="22" presetClass="entr" presetSubtype="8" fill="hold" grpId="0" nodeType="withEffect">
                                  <p:stCondLst>
                                    <p:cond delay="1400"/>
                                  </p:stCondLst>
                                  <p:childTnLst>
                                    <p:set>
                                      <p:cBhvr>
                                        <p:cTn id="127" dur="1" fill="hold">
                                          <p:stCondLst>
                                            <p:cond delay="0"/>
                                          </p:stCondLst>
                                        </p:cTn>
                                        <p:tgtEl>
                                          <p:spTgt spid="101"/>
                                        </p:tgtEl>
                                        <p:attrNameLst>
                                          <p:attrName>style.visibility</p:attrName>
                                        </p:attrNameLst>
                                      </p:cBhvr>
                                      <p:to>
                                        <p:strVal val="visible"/>
                                      </p:to>
                                    </p:set>
                                    <p:animEffect transition="in" filter="wipe(left)">
                                      <p:cBhvr>
                                        <p:cTn id="128" dur="500"/>
                                        <p:tgtEl>
                                          <p:spTgt spid="101"/>
                                        </p:tgtEl>
                                      </p:cBhvr>
                                    </p:animEffect>
                                  </p:childTnLst>
                                </p:cTn>
                              </p:par>
                              <p:par>
                                <p:cTn id="129" presetID="22" presetClass="entr" presetSubtype="8" fill="hold" grpId="0" nodeType="withEffect">
                                  <p:stCondLst>
                                    <p:cond delay="1500"/>
                                  </p:stCondLst>
                                  <p:childTnLst>
                                    <p:set>
                                      <p:cBhvr>
                                        <p:cTn id="130" dur="1" fill="hold">
                                          <p:stCondLst>
                                            <p:cond delay="0"/>
                                          </p:stCondLst>
                                        </p:cTn>
                                        <p:tgtEl>
                                          <p:spTgt spid="103"/>
                                        </p:tgtEl>
                                        <p:attrNameLst>
                                          <p:attrName>style.visibility</p:attrName>
                                        </p:attrNameLst>
                                      </p:cBhvr>
                                      <p:to>
                                        <p:strVal val="visible"/>
                                      </p:to>
                                    </p:set>
                                    <p:animEffect transition="in" filter="wipe(left)">
                                      <p:cBhvr>
                                        <p:cTn id="131" dur="500"/>
                                        <p:tgtEl>
                                          <p:spTgt spid="103"/>
                                        </p:tgtEl>
                                      </p:cBhvr>
                                    </p:animEffect>
                                  </p:childTnLst>
                                </p:cTn>
                              </p:par>
                              <p:par>
                                <p:cTn id="132" presetID="22" presetClass="entr" presetSubtype="8" fill="hold" grpId="0" nodeType="withEffect">
                                  <p:stCondLst>
                                    <p:cond delay="1600"/>
                                  </p:stCondLst>
                                  <p:childTnLst>
                                    <p:set>
                                      <p:cBhvr>
                                        <p:cTn id="133" dur="1" fill="hold">
                                          <p:stCondLst>
                                            <p:cond delay="0"/>
                                          </p:stCondLst>
                                        </p:cTn>
                                        <p:tgtEl>
                                          <p:spTgt spid="105"/>
                                        </p:tgtEl>
                                        <p:attrNameLst>
                                          <p:attrName>style.visibility</p:attrName>
                                        </p:attrNameLst>
                                      </p:cBhvr>
                                      <p:to>
                                        <p:strVal val="visible"/>
                                      </p:to>
                                    </p:set>
                                    <p:animEffect transition="in" filter="wipe(left)">
                                      <p:cBhvr>
                                        <p:cTn id="134" dur="500"/>
                                        <p:tgtEl>
                                          <p:spTgt spid="105"/>
                                        </p:tgtEl>
                                      </p:cBhvr>
                                    </p:animEffect>
                                  </p:childTnLst>
                                </p:cTn>
                              </p:par>
                              <p:par>
                                <p:cTn id="135" presetID="22" presetClass="entr" presetSubtype="8" fill="hold" grpId="0" nodeType="withEffect">
                                  <p:stCondLst>
                                    <p:cond delay="1700"/>
                                  </p:stCondLst>
                                  <p:childTnLst>
                                    <p:set>
                                      <p:cBhvr>
                                        <p:cTn id="136" dur="1" fill="hold">
                                          <p:stCondLst>
                                            <p:cond delay="0"/>
                                          </p:stCondLst>
                                        </p:cTn>
                                        <p:tgtEl>
                                          <p:spTgt spid="107"/>
                                        </p:tgtEl>
                                        <p:attrNameLst>
                                          <p:attrName>style.visibility</p:attrName>
                                        </p:attrNameLst>
                                      </p:cBhvr>
                                      <p:to>
                                        <p:strVal val="visible"/>
                                      </p:to>
                                    </p:set>
                                    <p:animEffect transition="in" filter="wipe(left)">
                                      <p:cBhvr>
                                        <p:cTn id="137" dur="500"/>
                                        <p:tgtEl>
                                          <p:spTgt spid="107"/>
                                        </p:tgtEl>
                                      </p:cBhvr>
                                    </p:animEffect>
                                  </p:childTnLst>
                                </p:cTn>
                              </p:par>
                              <p:par>
                                <p:cTn id="138" presetID="22" presetClass="entr" presetSubtype="8" fill="hold" grpId="0" nodeType="withEffect">
                                  <p:stCondLst>
                                    <p:cond delay="1800"/>
                                  </p:stCondLst>
                                  <p:childTnLst>
                                    <p:set>
                                      <p:cBhvr>
                                        <p:cTn id="139" dur="1" fill="hold">
                                          <p:stCondLst>
                                            <p:cond delay="0"/>
                                          </p:stCondLst>
                                        </p:cTn>
                                        <p:tgtEl>
                                          <p:spTgt spid="109"/>
                                        </p:tgtEl>
                                        <p:attrNameLst>
                                          <p:attrName>style.visibility</p:attrName>
                                        </p:attrNameLst>
                                      </p:cBhvr>
                                      <p:to>
                                        <p:strVal val="visible"/>
                                      </p:to>
                                    </p:set>
                                    <p:animEffect transition="in" filter="wipe(left)">
                                      <p:cBhvr>
                                        <p:cTn id="140" dur="500"/>
                                        <p:tgtEl>
                                          <p:spTgt spid="109"/>
                                        </p:tgtEl>
                                      </p:cBhvr>
                                    </p:animEffect>
                                  </p:childTnLst>
                                </p:cTn>
                              </p:par>
                              <p:par>
                                <p:cTn id="141" presetID="22" presetClass="entr" presetSubtype="8" fill="hold" grpId="0" nodeType="withEffect">
                                  <p:stCondLst>
                                    <p:cond delay="1900"/>
                                  </p:stCondLst>
                                  <p:childTnLst>
                                    <p:set>
                                      <p:cBhvr>
                                        <p:cTn id="142" dur="1" fill="hold">
                                          <p:stCondLst>
                                            <p:cond delay="0"/>
                                          </p:stCondLst>
                                        </p:cTn>
                                        <p:tgtEl>
                                          <p:spTgt spid="111"/>
                                        </p:tgtEl>
                                        <p:attrNameLst>
                                          <p:attrName>style.visibility</p:attrName>
                                        </p:attrNameLst>
                                      </p:cBhvr>
                                      <p:to>
                                        <p:strVal val="visible"/>
                                      </p:to>
                                    </p:set>
                                    <p:animEffect transition="in" filter="wipe(left)">
                                      <p:cBhvr>
                                        <p:cTn id="143" dur="5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animBg="1"/>
      <p:bldP spid="94" grpId="0" animBg="1"/>
      <p:bldP spid="95" grpId="0" animBg="1"/>
      <p:bldP spid="96" grpId="0" animBg="1"/>
      <p:bldP spid="97" grpId="0" animBg="1"/>
      <p:bldP spid="98" grpId="0" animBg="1"/>
      <p:bldP spid="99" grpId="0" animBg="1"/>
      <p:bldP spid="100" grpId="0" animBg="1"/>
      <p:bldP spid="101" grpId="0"/>
      <p:bldP spid="103" grpId="0"/>
      <p:bldP spid="105" grpId="0"/>
      <p:bldP spid="107" grpId="0"/>
      <p:bldP spid="109" grpId="0"/>
      <p:bldP spid="111" grpId="0"/>
      <p:bldP spid="113" grpId="0" animBg="1"/>
      <p:bldP spid="114" grpId="0" animBg="1"/>
      <p:bldP spid="115" grpId="0" animBg="1"/>
      <p:bldP spid="116" grpId="0" animBg="1"/>
      <p:bldP spid="117" grpId="0" animBg="1"/>
      <p:bldP spid="118" grpId="0" animBg="1"/>
      <p:bldP spid="119" grpId="0" animBg="1"/>
      <p:bldP spid="120" grpId="0" animBg="1"/>
      <p:bldP spid="12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p:cNvSpPr txBox="1"/>
          <p:nvPr/>
        </p:nvSpPr>
        <p:spPr>
          <a:xfrm>
            <a:off x="1087139" y="227099"/>
            <a:ext cx="3720890" cy="611706"/>
          </a:xfrm>
          <a:prstGeom prst="rect">
            <a:avLst/>
          </a:prstGeom>
          <a:noFill/>
        </p:spPr>
        <p:txBody>
          <a:bodyPr wrap="none" rtlCol="0">
            <a:spAutoFit/>
          </a:bodyPr>
          <a:lstStyle/>
          <a:p>
            <a:r>
              <a:rPr lang="en-US" altLang="zh-CN" sz="3375" dirty="0">
                <a:latin typeface="微软雅黑"/>
                <a:ea typeface="微软雅黑"/>
              </a:rPr>
              <a:t>02</a:t>
            </a:r>
            <a:r>
              <a:rPr lang="zh-CN" altLang="en-US" sz="3375" dirty="0">
                <a:latin typeface="微软雅黑"/>
                <a:ea typeface="微软雅黑"/>
              </a:rPr>
              <a:t>、工作完成情况</a:t>
            </a:r>
          </a:p>
        </p:txBody>
      </p:sp>
      <p:sp>
        <p:nvSpPr>
          <p:cNvPr id="53" name="Freeform 40"/>
          <p:cNvSpPr>
            <a:spLocks noEditPoints="1"/>
          </p:cNvSpPr>
          <p:nvPr/>
        </p:nvSpPr>
        <p:spPr bwMode="auto">
          <a:xfrm>
            <a:off x="584244" y="320177"/>
            <a:ext cx="279308" cy="552617"/>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bg1"/>
          </a:solidFill>
          <a:ln>
            <a:solidFill>
              <a:schemeClr val="tx1"/>
            </a:solidFill>
          </a:ln>
        </p:spPr>
        <p:txBody>
          <a:bodyPr vert="horz" wrap="square" lIns="128580" tIns="64290" rIns="128580" bIns="64290" numCol="1" anchor="t" anchorCtr="0" compatLnSpc="1">
            <a:prstTxWarp prst="textNoShape">
              <a:avLst/>
            </a:prstTxWarp>
          </a:bodyPr>
          <a:lstStyle/>
          <a:p>
            <a:endParaRPr lang="zh-CN" altLang="en-US"/>
          </a:p>
        </p:txBody>
      </p:sp>
      <p:cxnSp>
        <p:nvCxnSpPr>
          <p:cNvPr id="54" name="直接连接符 53"/>
          <p:cNvCxnSpPr/>
          <p:nvPr/>
        </p:nvCxnSpPr>
        <p:spPr bwMode="auto">
          <a:xfrm flipH="1">
            <a:off x="1039796" y="866426"/>
            <a:ext cx="10438443"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5" name="图片 4"/>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175656" y="1753850"/>
            <a:ext cx="2825652" cy="1816273"/>
          </a:xfrm>
          <a:prstGeom prst="rect">
            <a:avLst/>
          </a:prstGeom>
        </p:spPr>
      </p:pic>
      <p:pic>
        <p:nvPicPr>
          <p:cNvPr id="6" name="Picture 2" descr="F:\360云盘\02-个人资料\！PPT图片及版面资源\06-PPT精选插图\02-商务\188141-12052214260792.jp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8143380" y="3689530"/>
            <a:ext cx="2753523" cy="178289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2261455" y="3689530"/>
            <a:ext cx="2783816" cy="17828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8" name="组合 7"/>
          <p:cNvGrpSpPr/>
          <p:nvPr/>
        </p:nvGrpSpPr>
        <p:grpSpPr>
          <a:xfrm>
            <a:off x="8143380" y="1753851"/>
            <a:ext cx="2753523" cy="1804320"/>
            <a:chOff x="3946913" y="1827911"/>
            <a:chExt cx="1958168" cy="1283142"/>
          </a:xfrm>
          <a:solidFill>
            <a:srgbClr val="C00000"/>
          </a:solidFill>
        </p:grpSpPr>
        <p:sp>
          <p:nvSpPr>
            <p:cNvPr id="9" name="矩形 8"/>
            <p:cNvSpPr/>
            <p:nvPr/>
          </p:nvSpPr>
          <p:spPr>
            <a:xfrm>
              <a:off x="3946913" y="1827911"/>
              <a:ext cx="1958168" cy="1283142"/>
            </a:xfrm>
            <a:prstGeom prst="rect">
              <a:avLst/>
            </a:prstGeom>
            <a:grp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85655">
                <a:defRPr/>
              </a:pPr>
              <a:endParaRPr lang="zh-CN" altLang="en-US" sz="1969">
                <a:solidFill>
                  <a:sysClr val="window" lastClr="FFFFFF"/>
                </a:solidFill>
                <a:latin typeface="+mj-ea"/>
                <a:ea typeface="+mj-ea"/>
              </a:endParaRPr>
            </a:p>
          </p:txBody>
        </p:sp>
        <p:sp>
          <p:nvSpPr>
            <p:cNvPr id="10" name="TextBox 17"/>
            <p:cNvSpPr txBox="1">
              <a:spLocks noChangeArrowheads="1"/>
            </p:cNvSpPr>
            <p:nvPr/>
          </p:nvSpPr>
          <p:spPr bwMode="auto">
            <a:xfrm flipH="1">
              <a:off x="4287376" y="2259958"/>
              <a:ext cx="1335298" cy="388823"/>
            </a:xfrm>
            <a:prstGeom prst="rect">
              <a:avLst/>
            </a:prstGeom>
            <a:grp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85655">
                <a:defRPr/>
              </a:pPr>
              <a:r>
                <a:rPr lang="zh-CN" altLang="en-US" sz="2953" b="1" kern="0" dirty="0">
                  <a:solidFill>
                    <a:sysClr val="window" lastClr="FFFFFF">
                      <a:lumMod val="95000"/>
                    </a:sysClr>
                  </a:solidFill>
                  <a:latin typeface="+mj-ea"/>
                  <a:ea typeface="+mj-ea"/>
                </a:rPr>
                <a:t>填加文字</a:t>
              </a:r>
              <a:endParaRPr lang="en-US" altLang="zh-CN" sz="2953" b="1" kern="0" dirty="0">
                <a:solidFill>
                  <a:sysClr val="window" lastClr="FFFFFF">
                    <a:lumMod val="95000"/>
                  </a:sysClr>
                </a:solidFill>
                <a:latin typeface="+mj-ea"/>
                <a:ea typeface="+mj-ea"/>
              </a:endParaRPr>
            </a:p>
          </p:txBody>
        </p:sp>
      </p:grpSp>
      <p:grpSp>
        <p:nvGrpSpPr>
          <p:cNvPr id="11" name="组合 10"/>
          <p:cNvGrpSpPr/>
          <p:nvPr/>
        </p:nvGrpSpPr>
        <p:grpSpPr>
          <a:xfrm>
            <a:off x="2261457" y="1753851"/>
            <a:ext cx="2783816" cy="1804320"/>
            <a:chOff x="0" y="2095862"/>
            <a:chExt cx="1979711" cy="1283142"/>
          </a:xfrm>
          <a:solidFill>
            <a:srgbClr val="C00000"/>
          </a:solidFill>
        </p:grpSpPr>
        <p:sp>
          <p:nvSpPr>
            <p:cNvPr id="12" name="矩形 11"/>
            <p:cNvSpPr/>
            <p:nvPr/>
          </p:nvSpPr>
          <p:spPr>
            <a:xfrm>
              <a:off x="0" y="2095862"/>
              <a:ext cx="1979711" cy="12831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3" name="TextBox 18"/>
            <p:cNvSpPr txBox="1">
              <a:spLocks noChangeArrowheads="1"/>
            </p:cNvSpPr>
            <p:nvPr/>
          </p:nvSpPr>
          <p:spPr bwMode="auto">
            <a:xfrm flipH="1">
              <a:off x="379065" y="2527909"/>
              <a:ext cx="1335298" cy="388823"/>
            </a:xfrm>
            <a:prstGeom prst="rect">
              <a:avLst/>
            </a:prstGeom>
            <a:grp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2953" b="1" kern="0" dirty="0">
                  <a:solidFill>
                    <a:sysClr val="window" lastClr="FFFFFF">
                      <a:lumMod val="95000"/>
                    </a:sysClr>
                  </a:solidFill>
                  <a:latin typeface="+mj-ea"/>
                </a:rPr>
                <a:t>填加文字</a:t>
              </a:r>
              <a:endParaRPr lang="en-US" altLang="zh-CN" sz="2953" b="1" kern="0" dirty="0">
                <a:solidFill>
                  <a:sysClr val="window" lastClr="FFFFFF">
                    <a:lumMod val="95000"/>
                  </a:sysClr>
                </a:solidFill>
                <a:latin typeface="+mj-ea"/>
              </a:endParaRPr>
            </a:p>
          </p:txBody>
        </p:sp>
      </p:grpSp>
      <p:grpSp>
        <p:nvGrpSpPr>
          <p:cNvPr id="14" name="组合 13"/>
          <p:cNvGrpSpPr/>
          <p:nvPr/>
        </p:nvGrpSpPr>
        <p:grpSpPr>
          <a:xfrm>
            <a:off x="5175656" y="3689530"/>
            <a:ext cx="2825652" cy="1782892"/>
            <a:chOff x="2072433" y="511758"/>
            <a:chExt cx="2009463" cy="1267904"/>
          </a:xfrm>
          <a:solidFill>
            <a:srgbClr val="C00000"/>
          </a:solidFill>
        </p:grpSpPr>
        <p:sp>
          <p:nvSpPr>
            <p:cNvPr id="15" name="矩形 14"/>
            <p:cNvSpPr/>
            <p:nvPr/>
          </p:nvSpPr>
          <p:spPr>
            <a:xfrm>
              <a:off x="2072433" y="511758"/>
              <a:ext cx="2009463" cy="1267904"/>
            </a:xfrm>
            <a:prstGeom prst="rect">
              <a:avLst/>
            </a:prstGeom>
            <a:grp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85655">
                <a:defRPr/>
              </a:pPr>
              <a:endParaRPr lang="zh-CN" altLang="en-US" sz="1969">
                <a:solidFill>
                  <a:sysClr val="window" lastClr="FFFFFF"/>
                </a:solidFill>
                <a:latin typeface="+mj-ea"/>
                <a:ea typeface="+mj-ea"/>
              </a:endParaRPr>
            </a:p>
          </p:txBody>
        </p:sp>
        <p:sp>
          <p:nvSpPr>
            <p:cNvPr id="16" name="TextBox 18"/>
            <p:cNvSpPr txBox="1">
              <a:spLocks noChangeArrowheads="1"/>
            </p:cNvSpPr>
            <p:nvPr/>
          </p:nvSpPr>
          <p:spPr bwMode="auto">
            <a:xfrm flipH="1">
              <a:off x="2467297" y="941132"/>
              <a:ext cx="1335298" cy="388823"/>
            </a:xfrm>
            <a:prstGeom prst="rect">
              <a:avLst/>
            </a:prstGeom>
            <a:grp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2953" b="1" kern="0" dirty="0">
                  <a:solidFill>
                    <a:sysClr val="window" lastClr="FFFFFF">
                      <a:lumMod val="95000"/>
                    </a:sysClr>
                  </a:solidFill>
                  <a:latin typeface="+mj-ea"/>
                </a:rPr>
                <a:t>填加文字</a:t>
              </a:r>
              <a:endParaRPr lang="en-US" altLang="zh-CN" sz="2953" b="1" kern="0" dirty="0">
                <a:solidFill>
                  <a:sysClr val="window" lastClr="FFFFFF">
                    <a:lumMod val="95000"/>
                  </a:sysClr>
                </a:solidFill>
                <a:latin typeface="+mj-ea"/>
              </a:endParaRPr>
            </a:p>
          </p:txBody>
        </p:sp>
      </p:grpSp>
      <p:sp>
        <p:nvSpPr>
          <p:cNvPr id="18" name="TextBox 17"/>
          <p:cNvSpPr txBox="1"/>
          <p:nvPr/>
        </p:nvSpPr>
        <p:spPr>
          <a:xfrm>
            <a:off x="2188914" y="5540183"/>
            <a:ext cx="9100735" cy="1200882"/>
          </a:xfrm>
          <a:prstGeom prst="rect">
            <a:avLst/>
          </a:prstGeom>
          <a:noFill/>
        </p:spPr>
        <p:txBody>
          <a:bodyPr wrap="square" lIns="128562" tIns="64282" rIns="128562" bIns="64282" rtlCol="0">
            <a:spAutoFit/>
          </a:bodyPr>
          <a:lstStyle/>
          <a:p>
            <a:pPr>
              <a:lnSpc>
                <a:spcPct val="150000"/>
              </a:lnSpc>
            </a:pPr>
            <a:r>
              <a:rPr lang="zh-CN" altLang="en-US" sz="2531" b="1" dirty="0">
                <a:solidFill>
                  <a:srgbClr val="C00000"/>
                </a:solidFill>
                <a:latin typeface="+mn-ea"/>
              </a:rPr>
              <a:t>单击填加标题</a:t>
            </a:r>
            <a:endParaRPr lang="en-US" altLang="zh-CN" sz="2531" b="1" dirty="0">
              <a:solidFill>
                <a:srgbClr val="C00000"/>
              </a:solidFill>
              <a:latin typeface="+mn-ea"/>
            </a:endParaRPr>
          </a:p>
          <a:p>
            <a:pPr>
              <a:lnSpc>
                <a:spcPct val="150000"/>
              </a:lnSpc>
            </a:pPr>
            <a:r>
              <a:rPr lang="zh-CN" altLang="en-US" sz="2109" dirty="0">
                <a:solidFill>
                  <a:schemeClr val="tx1">
                    <a:lumMod val="65000"/>
                    <a:lumOff val="35000"/>
                  </a:schemeClr>
                </a:solidFill>
                <a:latin typeface="+mn-ea"/>
              </a:rPr>
              <a:t>单击此处添加文本单击此处添加文本 单击此处添加文本单击此处添加文本</a:t>
            </a:r>
            <a:endParaRPr lang="en-US" altLang="zh-CN" sz="2109" dirty="0">
              <a:solidFill>
                <a:schemeClr val="tx1">
                  <a:lumMod val="65000"/>
                  <a:lumOff val="35000"/>
                </a:schemeClr>
              </a:solidFill>
              <a:latin typeface="+mn-ea"/>
            </a:endParaRPr>
          </a:p>
        </p:txBody>
      </p:sp>
    </p:spTree>
    <p:extLst>
      <p:ext uri="{BB962C8B-B14F-4D97-AF65-F5344CB8AC3E}">
        <p14:creationId xmlns:p14="http://schemas.microsoft.com/office/powerpoint/2010/main" val="1319116808"/>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1+#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54"/>
                                        </p:tgtEl>
                                        <p:attrNameLst>
                                          <p:attrName>style.visibility</p:attrName>
                                        </p:attrNameLst>
                                      </p:cBhvr>
                                      <p:to>
                                        <p:strVal val="visible"/>
                                      </p:to>
                                    </p:set>
                                    <p:animEffect transition="in" filter="wipe(right)">
                                      <p:cBhvr>
                                        <p:cTn id="11" dur="500"/>
                                        <p:tgtEl>
                                          <p:spTgt spid="54"/>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52"/>
                                        </p:tgtEl>
                                        <p:attrNameLst>
                                          <p:attrName>style.visibility</p:attrName>
                                        </p:attrNameLst>
                                      </p:cBhvr>
                                      <p:to>
                                        <p:strVal val="visible"/>
                                      </p:to>
                                    </p:set>
                                    <p:anim calcmode="lin" valueType="num">
                                      <p:cBhvr>
                                        <p:cTn id="15" dur="40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52"/>
                                        </p:tgtEl>
                                        <p:attrNameLst>
                                          <p:attrName>ppt_y</p:attrName>
                                        </p:attrNameLst>
                                      </p:cBhvr>
                                      <p:tavLst>
                                        <p:tav tm="0">
                                          <p:val>
                                            <p:strVal val="#ppt_y"/>
                                          </p:val>
                                        </p:tav>
                                        <p:tav tm="100000">
                                          <p:val>
                                            <p:strVal val="#ppt_y"/>
                                          </p:val>
                                        </p:tav>
                                      </p:tavLst>
                                    </p:anim>
                                    <p:anim calcmode="lin" valueType="num">
                                      <p:cBhvr>
                                        <p:cTn id="17" dur="40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52"/>
                                        </p:tgtEl>
                                      </p:cBhvr>
                                    </p:animEffect>
                                  </p:childTnLst>
                                </p:cTn>
                              </p:par>
                            </p:childTnLst>
                          </p:cTn>
                        </p:par>
                        <p:par>
                          <p:cTn id="20" fill="hold">
                            <p:stCondLst>
                              <p:cond delay="1320"/>
                            </p:stCondLst>
                            <p:childTnLst>
                              <p:par>
                                <p:cTn id="21" presetID="23" presetClass="entr" presetSubtype="528"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ppt_x</p:attrName>
                                        </p:attrNameLst>
                                      </p:cBhvr>
                                      <p:tavLst>
                                        <p:tav tm="0">
                                          <p:val>
                                            <p:fltVal val="0.5"/>
                                          </p:val>
                                        </p:tav>
                                        <p:tav tm="100000">
                                          <p:val>
                                            <p:strVal val="#ppt_x"/>
                                          </p:val>
                                        </p:tav>
                                      </p:tavLst>
                                    </p:anim>
                                    <p:anim calcmode="lin" valueType="num">
                                      <p:cBhvr>
                                        <p:cTn id="26" dur="500" fill="hold"/>
                                        <p:tgtEl>
                                          <p:spTgt spid="11"/>
                                        </p:tgtEl>
                                        <p:attrNameLst>
                                          <p:attrName>ppt_y</p:attrName>
                                        </p:attrNameLst>
                                      </p:cBhvr>
                                      <p:tavLst>
                                        <p:tav tm="0">
                                          <p:val>
                                            <p:fltVal val="0.5"/>
                                          </p:val>
                                        </p:tav>
                                        <p:tav tm="100000">
                                          <p:val>
                                            <p:strVal val="#ppt_y"/>
                                          </p:val>
                                        </p:tav>
                                      </p:tavLst>
                                    </p:anim>
                                  </p:childTnLst>
                                </p:cTn>
                              </p:par>
                              <p:par>
                                <p:cTn id="27" presetID="23" presetClass="entr" presetSubtype="528" fill="hold" nodeType="withEffect">
                                  <p:stCondLst>
                                    <p:cond delay="25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 calcmode="lin" valueType="num">
                                      <p:cBhvr>
                                        <p:cTn id="31" dur="500" fill="hold"/>
                                        <p:tgtEl>
                                          <p:spTgt spid="7"/>
                                        </p:tgtEl>
                                        <p:attrNameLst>
                                          <p:attrName>ppt_x</p:attrName>
                                        </p:attrNameLst>
                                      </p:cBhvr>
                                      <p:tavLst>
                                        <p:tav tm="0">
                                          <p:val>
                                            <p:fltVal val="0.5"/>
                                          </p:val>
                                        </p:tav>
                                        <p:tav tm="100000">
                                          <p:val>
                                            <p:strVal val="#ppt_x"/>
                                          </p:val>
                                        </p:tav>
                                      </p:tavLst>
                                    </p:anim>
                                    <p:anim calcmode="lin" valueType="num">
                                      <p:cBhvr>
                                        <p:cTn id="32" dur="500" fill="hold"/>
                                        <p:tgtEl>
                                          <p:spTgt spid="7"/>
                                        </p:tgtEl>
                                        <p:attrNameLst>
                                          <p:attrName>ppt_y</p:attrName>
                                        </p:attrNameLst>
                                      </p:cBhvr>
                                      <p:tavLst>
                                        <p:tav tm="0">
                                          <p:val>
                                            <p:fltVal val="0.5"/>
                                          </p:val>
                                        </p:tav>
                                        <p:tav tm="100000">
                                          <p:val>
                                            <p:strVal val="#ppt_y"/>
                                          </p:val>
                                        </p:tav>
                                      </p:tavLst>
                                    </p:anim>
                                  </p:childTnLst>
                                </p:cTn>
                              </p:par>
                              <p:par>
                                <p:cTn id="33" presetID="23" presetClass="entr" presetSubtype="528" fill="hold" nodeType="withEffect">
                                  <p:stCondLst>
                                    <p:cond delay="50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 calcmode="lin" valueType="num">
                                      <p:cBhvr>
                                        <p:cTn id="37" dur="500" fill="hold"/>
                                        <p:tgtEl>
                                          <p:spTgt spid="5"/>
                                        </p:tgtEl>
                                        <p:attrNameLst>
                                          <p:attrName>ppt_x</p:attrName>
                                        </p:attrNameLst>
                                      </p:cBhvr>
                                      <p:tavLst>
                                        <p:tav tm="0">
                                          <p:val>
                                            <p:fltVal val="0.5"/>
                                          </p:val>
                                        </p:tav>
                                        <p:tav tm="100000">
                                          <p:val>
                                            <p:strVal val="#ppt_x"/>
                                          </p:val>
                                        </p:tav>
                                      </p:tavLst>
                                    </p:anim>
                                    <p:anim calcmode="lin" valueType="num">
                                      <p:cBhvr>
                                        <p:cTn id="38" dur="500" fill="hold"/>
                                        <p:tgtEl>
                                          <p:spTgt spid="5"/>
                                        </p:tgtEl>
                                        <p:attrNameLst>
                                          <p:attrName>ppt_y</p:attrName>
                                        </p:attrNameLst>
                                      </p:cBhvr>
                                      <p:tavLst>
                                        <p:tav tm="0">
                                          <p:val>
                                            <p:fltVal val="0.5"/>
                                          </p:val>
                                        </p:tav>
                                        <p:tav tm="100000">
                                          <p:val>
                                            <p:strVal val="#ppt_y"/>
                                          </p:val>
                                        </p:tav>
                                      </p:tavLst>
                                    </p:anim>
                                  </p:childTnLst>
                                </p:cTn>
                              </p:par>
                              <p:par>
                                <p:cTn id="39" presetID="23" presetClass="entr" presetSubtype="528" fill="hold" nodeType="withEffect">
                                  <p:stCondLst>
                                    <p:cond delay="750"/>
                                  </p:stCondLst>
                                  <p:childTnLst>
                                    <p:set>
                                      <p:cBhvr>
                                        <p:cTn id="40" dur="1" fill="hold">
                                          <p:stCondLst>
                                            <p:cond delay="0"/>
                                          </p:stCondLst>
                                        </p:cTn>
                                        <p:tgtEl>
                                          <p:spTgt spid="14"/>
                                        </p:tgtEl>
                                        <p:attrNameLst>
                                          <p:attrName>style.visibility</p:attrName>
                                        </p:attrNameLst>
                                      </p:cBhvr>
                                      <p:to>
                                        <p:strVal val="visible"/>
                                      </p:to>
                                    </p:set>
                                    <p:anim calcmode="lin" valueType="num">
                                      <p:cBhvr>
                                        <p:cTn id="41" dur="500" fill="hold"/>
                                        <p:tgtEl>
                                          <p:spTgt spid="14"/>
                                        </p:tgtEl>
                                        <p:attrNameLst>
                                          <p:attrName>ppt_w</p:attrName>
                                        </p:attrNameLst>
                                      </p:cBhvr>
                                      <p:tavLst>
                                        <p:tav tm="0">
                                          <p:val>
                                            <p:fltVal val="0"/>
                                          </p:val>
                                        </p:tav>
                                        <p:tav tm="100000">
                                          <p:val>
                                            <p:strVal val="#ppt_w"/>
                                          </p:val>
                                        </p:tav>
                                      </p:tavLst>
                                    </p:anim>
                                    <p:anim calcmode="lin" valueType="num">
                                      <p:cBhvr>
                                        <p:cTn id="42" dur="500" fill="hold"/>
                                        <p:tgtEl>
                                          <p:spTgt spid="14"/>
                                        </p:tgtEl>
                                        <p:attrNameLst>
                                          <p:attrName>ppt_h</p:attrName>
                                        </p:attrNameLst>
                                      </p:cBhvr>
                                      <p:tavLst>
                                        <p:tav tm="0">
                                          <p:val>
                                            <p:fltVal val="0"/>
                                          </p:val>
                                        </p:tav>
                                        <p:tav tm="100000">
                                          <p:val>
                                            <p:strVal val="#ppt_h"/>
                                          </p:val>
                                        </p:tav>
                                      </p:tavLst>
                                    </p:anim>
                                    <p:anim calcmode="lin" valueType="num">
                                      <p:cBhvr>
                                        <p:cTn id="43" dur="500" fill="hold"/>
                                        <p:tgtEl>
                                          <p:spTgt spid="14"/>
                                        </p:tgtEl>
                                        <p:attrNameLst>
                                          <p:attrName>ppt_x</p:attrName>
                                        </p:attrNameLst>
                                      </p:cBhvr>
                                      <p:tavLst>
                                        <p:tav tm="0">
                                          <p:val>
                                            <p:fltVal val="0.5"/>
                                          </p:val>
                                        </p:tav>
                                        <p:tav tm="100000">
                                          <p:val>
                                            <p:strVal val="#ppt_x"/>
                                          </p:val>
                                        </p:tav>
                                      </p:tavLst>
                                    </p:anim>
                                    <p:anim calcmode="lin" valueType="num">
                                      <p:cBhvr>
                                        <p:cTn id="44" dur="500" fill="hold"/>
                                        <p:tgtEl>
                                          <p:spTgt spid="14"/>
                                        </p:tgtEl>
                                        <p:attrNameLst>
                                          <p:attrName>ppt_y</p:attrName>
                                        </p:attrNameLst>
                                      </p:cBhvr>
                                      <p:tavLst>
                                        <p:tav tm="0">
                                          <p:val>
                                            <p:fltVal val="0.5"/>
                                          </p:val>
                                        </p:tav>
                                        <p:tav tm="100000">
                                          <p:val>
                                            <p:strVal val="#ppt_y"/>
                                          </p:val>
                                        </p:tav>
                                      </p:tavLst>
                                    </p:anim>
                                  </p:childTnLst>
                                </p:cTn>
                              </p:par>
                              <p:par>
                                <p:cTn id="45" presetID="23" presetClass="entr" presetSubtype="528" fill="hold" nodeType="withEffect">
                                  <p:stCondLst>
                                    <p:cond delay="1000"/>
                                  </p:stCondLst>
                                  <p:childTnLst>
                                    <p:set>
                                      <p:cBhvr>
                                        <p:cTn id="46" dur="1" fill="hold">
                                          <p:stCondLst>
                                            <p:cond delay="0"/>
                                          </p:stCondLst>
                                        </p:cTn>
                                        <p:tgtEl>
                                          <p:spTgt spid="8"/>
                                        </p:tgtEl>
                                        <p:attrNameLst>
                                          <p:attrName>style.visibility</p:attrName>
                                        </p:attrNameLst>
                                      </p:cBhvr>
                                      <p:to>
                                        <p:strVal val="visible"/>
                                      </p:to>
                                    </p:set>
                                    <p:anim calcmode="lin" valueType="num">
                                      <p:cBhvr>
                                        <p:cTn id="47" dur="500" fill="hold"/>
                                        <p:tgtEl>
                                          <p:spTgt spid="8"/>
                                        </p:tgtEl>
                                        <p:attrNameLst>
                                          <p:attrName>ppt_w</p:attrName>
                                        </p:attrNameLst>
                                      </p:cBhvr>
                                      <p:tavLst>
                                        <p:tav tm="0">
                                          <p:val>
                                            <p:fltVal val="0"/>
                                          </p:val>
                                        </p:tav>
                                        <p:tav tm="100000">
                                          <p:val>
                                            <p:strVal val="#ppt_w"/>
                                          </p:val>
                                        </p:tav>
                                      </p:tavLst>
                                    </p:anim>
                                    <p:anim calcmode="lin" valueType="num">
                                      <p:cBhvr>
                                        <p:cTn id="48" dur="500" fill="hold"/>
                                        <p:tgtEl>
                                          <p:spTgt spid="8"/>
                                        </p:tgtEl>
                                        <p:attrNameLst>
                                          <p:attrName>ppt_h</p:attrName>
                                        </p:attrNameLst>
                                      </p:cBhvr>
                                      <p:tavLst>
                                        <p:tav tm="0">
                                          <p:val>
                                            <p:fltVal val="0"/>
                                          </p:val>
                                        </p:tav>
                                        <p:tav tm="100000">
                                          <p:val>
                                            <p:strVal val="#ppt_h"/>
                                          </p:val>
                                        </p:tav>
                                      </p:tavLst>
                                    </p:anim>
                                    <p:anim calcmode="lin" valueType="num">
                                      <p:cBhvr>
                                        <p:cTn id="49" dur="500" fill="hold"/>
                                        <p:tgtEl>
                                          <p:spTgt spid="8"/>
                                        </p:tgtEl>
                                        <p:attrNameLst>
                                          <p:attrName>ppt_x</p:attrName>
                                        </p:attrNameLst>
                                      </p:cBhvr>
                                      <p:tavLst>
                                        <p:tav tm="0">
                                          <p:val>
                                            <p:fltVal val="0.5"/>
                                          </p:val>
                                        </p:tav>
                                        <p:tav tm="100000">
                                          <p:val>
                                            <p:strVal val="#ppt_x"/>
                                          </p:val>
                                        </p:tav>
                                      </p:tavLst>
                                    </p:anim>
                                    <p:anim calcmode="lin" valueType="num">
                                      <p:cBhvr>
                                        <p:cTn id="50" dur="500" fill="hold"/>
                                        <p:tgtEl>
                                          <p:spTgt spid="8"/>
                                        </p:tgtEl>
                                        <p:attrNameLst>
                                          <p:attrName>ppt_y</p:attrName>
                                        </p:attrNameLst>
                                      </p:cBhvr>
                                      <p:tavLst>
                                        <p:tav tm="0">
                                          <p:val>
                                            <p:fltVal val="0.5"/>
                                          </p:val>
                                        </p:tav>
                                        <p:tav tm="100000">
                                          <p:val>
                                            <p:strVal val="#ppt_y"/>
                                          </p:val>
                                        </p:tav>
                                      </p:tavLst>
                                    </p:anim>
                                  </p:childTnLst>
                                </p:cTn>
                              </p:par>
                              <p:par>
                                <p:cTn id="51" presetID="23" presetClass="entr" presetSubtype="528" fill="hold" nodeType="withEffect">
                                  <p:stCondLst>
                                    <p:cond delay="1250"/>
                                  </p:stCondLst>
                                  <p:childTnLst>
                                    <p:set>
                                      <p:cBhvr>
                                        <p:cTn id="52" dur="1" fill="hold">
                                          <p:stCondLst>
                                            <p:cond delay="0"/>
                                          </p:stCondLst>
                                        </p:cTn>
                                        <p:tgtEl>
                                          <p:spTgt spid="6"/>
                                        </p:tgtEl>
                                        <p:attrNameLst>
                                          <p:attrName>style.visibility</p:attrName>
                                        </p:attrNameLst>
                                      </p:cBhvr>
                                      <p:to>
                                        <p:strVal val="visible"/>
                                      </p:to>
                                    </p:set>
                                    <p:anim calcmode="lin" valueType="num">
                                      <p:cBhvr>
                                        <p:cTn id="53" dur="500" fill="hold"/>
                                        <p:tgtEl>
                                          <p:spTgt spid="6"/>
                                        </p:tgtEl>
                                        <p:attrNameLst>
                                          <p:attrName>ppt_w</p:attrName>
                                        </p:attrNameLst>
                                      </p:cBhvr>
                                      <p:tavLst>
                                        <p:tav tm="0">
                                          <p:val>
                                            <p:fltVal val="0"/>
                                          </p:val>
                                        </p:tav>
                                        <p:tav tm="100000">
                                          <p:val>
                                            <p:strVal val="#ppt_w"/>
                                          </p:val>
                                        </p:tav>
                                      </p:tavLst>
                                    </p:anim>
                                    <p:anim calcmode="lin" valueType="num">
                                      <p:cBhvr>
                                        <p:cTn id="54" dur="500" fill="hold"/>
                                        <p:tgtEl>
                                          <p:spTgt spid="6"/>
                                        </p:tgtEl>
                                        <p:attrNameLst>
                                          <p:attrName>ppt_h</p:attrName>
                                        </p:attrNameLst>
                                      </p:cBhvr>
                                      <p:tavLst>
                                        <p:tav tm="0">
                                          <p:val>
                                            <p:fltVal val="0"/>
                                          </p:val>
                                        </p:tav>
                                        <p:tav tm="100000">
                                          <p:val>
                                            <p:strVal val="#ppt_h"/>
                                          </p:val>
                                        </p:tav>
                                      </p:tavLst>
                                    </p:anim>
                                    <p:anim calcmode="lin" valueType="num">
                                      <p:cBhvr>
                                        <p:cTn id="55" dur="500" fill="hold"/>
                                        <p:tgtEl>
                                          <p:spTgt spid="6"/>
                                        </p:tgtEl>
                                        <p:attrNameLst>
                                          <p:attrName>ppt_x</p:attrName>
                                        </p:attrNameLst>
                                      </p:cBhvr>
                                      <p:tavLst>
                                        <p:tav tm="0">
                                          <p:val>
                                            <p:fltVal val="0.5"/>
                                          </p:val>
                                        </p:tav>
                                        <p:tav tm="100000">
                                          <p:val>
                                            <p:strVal val="#ppt_x"/>
                                          </p:val>
                                        </p:tav>
                                      </p:tavLst>
                                    </p:anim>
                                    <p:anim calcmode="lin" valueType="num">
                                      <p:cBhvr>
                                        <p:cTn id="56" dur="500" fill="hold"/>
                                        <p:tgtEl>
                                          <p:spTgt spid="6"/>
                                        </p:tgtEl>
                                        <p:attrNameLst>
                                          <p:attrName>ppt_y</p:attrName>
                                        </p:attrNameLst>
                                      </p:cBhvr>
                                      <p:tavLst>
                                        <p:tav tm="0">
                                          <p:val>
                                            <p:fltVal val="0.5"/>
                                          </p:val>
                                        </p:tav>
                                        <p:tav tm="100000">
                                          <p:val>
                                            <p:strVal val="#ppt_y"/>
                                          </p:val>
                                        </p:tav>
                                      </p:tavLst>
                                    </p:anim>
                                  </p:childTnLst>
                                </p:cTn>
                              </p:par>
                            </p:childTnLst>
                          </p:cTn>
                        </p:par>
                        <p:par>
                          <p:cTn id="57" fill="hold">
                            <p:stCondLst>
                              <p:cond delay="3070"/>
                            </p:stCondLst>
                            <p:childTnLst>
                              <p:par>
                                <p:cTn id="58" presetID="22" presetClass="entr" presetSubtype="8" fill="hold" grpId="0" nodeType="after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wipe(left)">
                                      <p:cBhvr>
                                        <p:cTn id="60" dur="7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animBg="1"/>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2278615" y="578655"/>
            <a:ext cx="5872830" cy="5872818"/>
            <a:chOff x="2312265" y="1869576"/>
            <a:chExt cx="1854306" cy="1854302"/>
          </a:xfrm>
        </p:grpSpPr>
        <p:grpSp>
          <p:nvGrpSpPr>
            <p:cNvPr id="41" name="组合 40"/>
            <p:cNvGrpSpPr/>
            <p:nvPr/>
          </p:nvGrpSpPr>
          <p:grpSpPr>
            <a:xfrm>
              <a:off x="2312265" y="1869576"/>
              <a:ext cx="1854306" cy="1854302"/>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44" name="椭圆 4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grpSp>
        <p:sp>
          <p:nvSpPr>
            <p:cNvPr id="42" name="TextBox 41"/>
            <p:cNvSpPr txBox="1"/>
            <p:nvPr/>
          </p:nvSpPr>
          <p:spPr>
            <a:xfrm>
              <a:off x="3143506" y="2428548"/>
              <a:ext cx="644854" cy="655954"/>
            </a:xfrm>
            <a:prstGeom prst="rect">
              <a:avLst/>
            </a:prstGeom>
            <a:noFill/>
          </p:spPr>
          <p:txBody>
            <a:bodyPr wrap="square" lIns="0" tIns="0" rIns="0" bIns="0" rtlCol="0">
              <a:spAutoFit/>
            </a:bodyPr>
            <a:lstStyle/>
            <a:p>
              <a:pPr algn="ctr"/>
              <a:r>
                <a:rPr lang="zh-CN" altLang="en-US" sz="6750" b="1" dirty="0">
                  <a:solidFill>
                    <a:srgbClr val="C00000"/>
                  </a:solidFill>
                  <a:latin typeface="微软雅黑" pitchFamily="34" charset="-122"/>
                  <a:ea typeface="微软雅黑" pitchFamily="34" charset="-122"/>
                </a:rPr>
                <a:t>目</a:t>
              </a:r>
              <a:endParaRPr lang="en-US" altLang="zh-CN" sz="6750" b="1" dirty="0">
                <a:solidFill>
                  <a:srgbClr val="C00000"/>
                </a:solidFill>
                <a:latin typeface="微软雅黑" pitchFamily="34" charset="-122"/>
                <a:ea typeface="微软雅黑" pitchFamily="34" charset="-122"/>
              </a:endParaRPr>
            </a:p>
            <a:p>
              <a:pPr algn="ctr"/>
              <a:r>
                <a:rPr lang="zh-CN" altLang="en-US" sz="6750" b="1" dirty="0">
                  <a:solidFill>
                    <a:srgbClr val="C00000"/>
                  </a:solidFill>
                  <a:latin typeface="微软雅黑" pitchFamily="34" charset="-122"/>
                  <a:ea typeface="微软雅黑" pitchFamily="34" charset="-122"/>
                </a:rPr>
                <a:t>录</a:t>
              </a:r>
            </a:p>
          </p:txBody>
        </p:sp>
      </p:grpSp>
      <p:sp>
        <p:nvSpPr>
          <p:cNvPr id="75" name="TextBox 74"/>
          <p:cNvSpPr txBox="1"/>
          <p:nvPr/>
        </p:nvSpPr>
        <p:spPr>
          <a:xfrm>
            <a:off x="5410288" y="427840"/>
            <a:ext cx="3676551" cy="756804"/>
          </a:xfrm>
          <a:prstGeom prst="rect">
            <a:avLst/>
          </a:prstGeom>
          <a:noFill/>
        </p:spPr>
        <p:txBody>
          <a:bodyPr wrap="square" lIns="121469" tIns="60735" rIns="121469" bIns="60735" rtlCol="0">
            <a:spAutoFit/>
          </a:bodyPr>
          <a:lstStyle/>
          <a:p>
            <a:r>
              <a:rPr lang="zh-CN" altLang="en-US" b="1" dirty="0">
                <a:solidFill>
                  <a:schemeClr val="tx1">
                    <a:lumMod val="95000"/>
                    <a:lumOff val="5000"/>
                  </a:schemeClr>
                </a:solidFill>
                <a:latin typeface="微软雅黑" pitchFamily="34" charset="-122"/>
                <a:ea typeface="微软雅黑" panose="020B0503020204020204" pitchFamily="34" charset="-122"/>
              </a:rPr>
              <a:t>年度工作概述</a:t>
            </a:r>
            <a:endParaRPr lang="en-US" altLang="zh-CN" b="1" dirty="0">
              <a:solidFill>
                <a:schemeClr val="tx1">
                  <a:lumMod val="95000"/>
                  <a:lumOff val="5000"/>
                </a:schemeClr>
              </a:solidFill>
              <a:latin typeface="微软雅黑" pitchFamily="34" charset="-122"/>
              <a:ea typeface="微软雅黑" panose="020B0503020204020204" pitchFamily="34" charset="-122"/>
            </a:endParaRPr>
          </a:p>
          <a:p>
            <a:pPr>
              <a:lnSpc>
                <a:spcPct val="150000"/>
              </a:lnSpc>
            </a:pPr>
            <a:r>
              <a:rPr lang="zh-CN" altLang="en-US" sz="1547" dirty="0">
                <a:latin typeface="微软雅黑" pitchFamily="34" charset="-122"/>
                <a:ea typeface="微软雅黑" panose="020B0503020204020204" pitchFamily="34" charset="-122"/>
              </a:rPr>
              <a:t>单击此处添加文本单击此处添加文本</a:t>
            </a:r>
            <a:endParaRPr lang="en-US" altLang="zh-CN" sz="1547" dirty="0">
              <a:latin typeface="微软雅黑" pitchFamily="34" charset="-122"/>
              <a:ea typeface="微软雅黑" panose="020B0503020204020204" pitchFamily="34" charset="-122"/>
            </a:endParaRPr>
          </a:p>
        </p:txBody>
      </p:sp>
      <p:sp>
        <p:nvSpPr>
          <p:cNvPr id="76" name="TextBox 75"/>
          <p:cNvSpPr txBox="1"/>
          <p:nvPr/>
        </p:nvSpPr>
        <p:spPr>
          <a:xfrm>
            <a:off x="6429375" y="4429441"/>
            <a:ext cx="3676551" cy="756804"/>
          </a:xfrm>
          <a:prstGeom prst="rect">
            <a:avLst/>
          </a:prstGeom>
          <a:noFill/>
        </p:spPr>
        <p:txBody>
          <a:bodyPr wrap="square" lIns="121469" tIns="60735" rIns="121469" bIns="60735" rtlCol="0">
            <a:spAutoFit/>
          </a:bodyPr>
          <a:lstStyle/>
          <a:p>
            <a:r>
              <a:rPr lang="zh-CN" altLang="en-US" b="1" dirty="0">
                <a:latin typeface="微软雅黑" pitchFamily="34" charset="-122"/>
                <a:ea typeface="微软雅黑" panose="020B0503020204020204" pitchFamily="34" charset="-122"/>
              </a:rPr>
              <a:t>工作存在不足</a:t>
            </a:r>
            <a:endParaRPr lang="en-US" altLang="zh-CN" b="1" dirty="0">
              <a:latin typeface="微软雅黑" pitchFamily="34" charset="-122"/>
              <a:ea typeface="微软雅黑" panose="020B0503020204020204" pitchFamily="34" charset="-122"/>
            </a:endParaRPr>
          </a:p>
          <a:p>
            <a:pPr>
              <a:lnSpc>
                <a:spcPct val="150000"/>
              </a:lnSpc>
            </a:pPr>
            <a:r>
              <a:rPr lang="zh-CN" altLang="en-US" sz="1547" dirty="0">
                <a:latin typeface="微软雅黑" pitchFamily="34" charset="-122"/>
                <a:ea typeface="微软雅黑" panose="020B0503020204020204" pitchFamily="34" charset="-122"/>
              </a:rPr>
              <a:t>单击此处添加文本单击此处添加文本</a:t>
            </a:r>
            <a:endParaRPr lang="en-US" altLang="zh-CN" sz="1547" dirty="0">
              <a:latin typeface="微软雅黑" pitchFamily="34" charset="-122"/>
              <a:ea typeface="微软雅黑" panose="020B0503020204020204" pitchFamily="34" charset="-122"/>
            </a:endParaRPr>
          </a:p>
        </p:txBody>
      </p:sp>
      <p:grpSp>
        <p:nvGrpSpPr>
          <p:cNvPr id="77" name="组合 76"/>
          <p:cNvGrpSpPr/>
          <p:nvPr/>
        </p:nvGrpSpPr>
        <p:grpSpPr>
          <a:xfrm>
            <a:off x="3897983" y="388107"/>
            <a:ext cx="1215850" cy="1215847"/>
            <a:chOff x="3402224" y="483518"/>
            <a:chExt cx="864652" cy="864650"/>
          </a:xfrm>
        </p:grpSpPr>
        <p:grpSp>
          <p:nvGrpSpPr>
            <p:cNvPr id="78" name="组合 77"/>
            <p:cNvGrpSpPr/>
            <p:nvPr/>
          </p:nvGrpSpPr>
          <p:grpSpPr>
            <a:xfrm>
              <a:off x="3402224" y="483518"/>
              <a:ext cx="864652" cy="864650"/>
              <a:chOff x="304800" y="673100"/>
              <a:chExt cx="4000500" cy="4000500"/>
            </a:xfrm>
            <a:effectLst>
              <a:outerShdw blurRad="444500" dist="254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solidFill>
                </a:endParaRPr>
              </a:p>
            </p:txBody>
          </p:sp>
          <p:sp>
            <p:nvSpPr>
              <p:cNvPr id="81" name="椭圆 8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solidFill>
                </a:endParaRPr>
              </a:p>
            </p:txBody>
          </p:sp>
        </p:grpSp>
        <p:sp>
          <p:nvSpPr>
            <p:cNvPr id="79" name="TextBox 78"/>
            <p:cNvSpPr txBox="1"/>
            <p:nvPr/>
          </p:nvSpPr>
          <p:spPr>
            <a:xfrm>
              <a:off x="3542275" y="731177"/>
              <a:ext cx="586298" cy="369352"/>
            </a:xfrm>
            <a:prstGeom prst="rect">
              <a:avLst/>
            </a:prstGeom>
            <a:noFill/>
          </p:spPr>
          <p:txBody>
            <a:bodyPr wrap="square" lIns="0" tIns="0" rIns="0" bIns="0" rtlCol="0">
              <a:spAutoFit/>
            </a:bodyPr>
            <a:lstStyle/>
            <a:p>
              <a:pPr algn="ctr"/>
              <a:r>
                <a:rPr lang="en-US" altLang="zh-CN" sz="3375" b="1" dirty="0">
                  <a:solidFill>
                    <a:schemeClr val="tx1">
                      <a:lumMod val="95000"/>
                      <a:lumOff val="5000"/>
                    </a:schemeClr>
                  </a:solidFill>
                  <a:latin typeface="微软雅黑" pitchFamily="34" charset="-122"/>
                  <a:ea typeface="微软雅黑" pitchFamily="34" charset="-122"/>
                </a:rPr>
                <a:t>01</a:t>
              </a:r>
              <a:endParaRPr lang="zh-CN" altLang="en-US" sz="3375" b="1" dirty="0">
                <a:solidFill>
                  <a:schemeClr val="tx1">
                    <a:lumMod val="95000"/>
                    <a:lumOff val="5000"/>
                  </a:schemeClr>
                </a:solidFill>
                <a:latin typeface="微软雅黑" pitchFamily="34" charset="-122"/>
                <a:ea typeface="微软雅黑" pitchFamily="34" charset="-122"/>
              </a:endParaRPr>
            </a:p>
          </p:txBody>
        </p:sp>
      </p:grpSp>
      <p:grpSp>
        <p:nvGrpSpPr>
          <p:cNvPr id="82" name="组合 81"/>
          <p:cNvGrpSpPr/>
          <p:nvPr/>
        </p:nvGrpSpPr>
        <p:grpSpPr>
          <a:xfrm>
            <a:off x="5011795" y="4235823"/>
            <a:ext cx="1215850" cy="1215847"/>
            <a:chOff x="4067944" y="3874219"/>
            <a:chExt cx="864652" cy="864650"/>
          </a:xfrm>
        </p:grpSpPr>
        <p:grpSp>
          <p:nvGrpSpPr>
            <p:cNvPr id="83" name="组合 82"/>
            <p:cNvGrpSpPr/>
            <p:nvPr/>
          </p:nvGrpSpPr>
          <p:grpSpPr>
            <a:xfrm>
              <a:off x="4067944" y="3874219"/>
              <a:ext cx="864652" cy="864650"/>
              <a:chOff x="304800" y="673100"/>
              <a:chExt cx="4000500" cy="4000500"/>
            </a:xfrm>
            <a:effectLst>
              <a:outerShdw blurRad="444500" dist="254000" dir="8100000" algn="tr" rotWithShape="0">
                <a:prstClr val="black">
                  <a:alpha val="50000"/>
                </a:prstClr>
              </a:outerShdw>
            </a:effectLst>
          </p:grpSpPr>
          <p:sp>
            <p:nvSpPr>
              <p:cNvPr id="85" name="同心圆 8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solidFill>
                </a:endParaRPr>
              </a:p>
            </p:txBody>
          </p:sp>
          <p:sp>
            <p:nvSpPr>
              <p:cNvPr id="86" name="椭圆 8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solidFill>
                </a:endParaRPr>
              </a:p>
            </p:txBody>
          </p:sp>
        </p:grpSp>
        <p:sp>
          <p:nvSpPr>
            <p:cNvPr id="84" name="TextBox 83"/>
            <p:cNvSpPr txBox="1"/>
            <p:nvPr/>
          </p:nvSpPr>
          <p:spPr>
            <a:xfrm>
              <a:off x="4207995" y="4121878"/>
              <a:ext cx="586298" cy="369352"/>
            </a:xfrm>
            <a:prstGeom prst="rect">
              <a:avLst/>
            </a:prstGeom>
            <a:noFill/>
          </p:spPr>
          <p:txBody>
            <a:bodyPr wrap="square" lIns="0" tIns="0" rIns="0" bIns="0" rtlCol="0">
              <a:spAutoFit/>
            </a:bodyPr>
            <a:lstStyle/>
            <a:p>
              <a:pPr algn="ctr"/>
              <a:r>
                <a:rPr lang="en-US" altLang="zh-CN" sz="3375" b="1" dirty="0">
                  <a:latin typeface="微软雅黑" pitchFamily="34" charset="-122"/>
                  <a:ea typeface="微软雅黑" pitchFamily="34" charset="-122"/>
                </a:rPr>
                <a:t>04</a:t>
              </a:r>
              <a:endParaRPr lang="zh-CN" altLang="en-US" sz="3375" b="1" dirty="0">
                <a:latin typeface="微软雅黑" pitchFamily="34" charset="-122"/>
                <a:ea typeface="微软雅黑" pitchFamily="34" charset="-122"/>
              </a:endParaRPr>
            </a:p>
          </p:txBody>
        </p:sp>
      </p:grpSp>
      <p:sp>
        <p:nvSpPr>
          <p:cNvPr id="87" name="TextBox 86"/>
          <p:cNvSpPr txBox="1"/>
          <p:nvPr/>
        </p:nvSpPr>
        <p:spPr>
          <a:xfrm>
            <a:off x="6407215" y="1599498"/>
            <a:ext cx="3676551" cy="756804"/>
          </a:xfrm>
          <a:prstGeom prst="rect">
            <a:avLst/>
          </a:prstGeom>
          <a:noFill/>
        </p:spPr>
        <p:txBody>
          <a:bodyPr wrap="square" lIns="121469" tIns="60735" rIns="121469" bIns="60735" rtlCol="0">
            <a:spAutoFit/>
          </a:bodyPr>
          <a:lstStyle/>
          <a:p>
            <a:r>
              <a:rPr lang="zh-CN" altLang="en-US" b="1" dirty="0">
                <a:solidFill>
                  <a:schemeClr val="tx1">
                    <a:lumMod val="95000"/>
                    <a:lumOff val="5000"/>
                  </a:schemeClr>
                </a:solidFill>
                <a:latin typeface="微软雅黑" pitchFamily="34" charset="-122"/>
                <a:ea typeface="微软雅黑" panose="020B0503020204020204" pitchFamily="34" charset="-122"/>
              </a:rPr>
              <a:t>工作完成情况</a:t>
            </a:r>
            <a:endParaRPr lang="en-US" altLang="zh-CN" b="1" dirty="0">
              <a:solidFill>
                <a:schemeClr val="tx1">
                  <a:lumMod val="95000"/>
                  <a:lumOff val="5000"/>
                </a:schemeClr>
              </a:solidFill>
              <a:latin typeface="微软雅黑" pitchFamily="34" charset="-122"/>
              <a:ea typeface="微软雅黑" panose="020B0503020204020204" pitchFamily="34" charset="-122"/>
            </a:endParaRPr>
          </a:p>
          <a:p>
            <a:pPr>
              <a:lnSpc>
                <a:spcPct val="150000"/>
              </a:lnSpc>
            </a:pPr>
            <a:r>
              <a:rPr lang="zh-CN" altLang="en-US" sz="1547" dirty="0">
                <a:solidFill>
                  <a:schemeClr val="tx1">
                    <a:lumMod val="95000"/>
                    <a:lumOff val="5000"/>
                  </a:schemeClr>
                </a:solidFill>
                <a:latin typeface="微软雅黑" pitchFamily="34" charset="-122"/>
                <a:ea typeface="微软雅黑" panose="020B0503020204020204" pitchFamily="34" charset="-122"/>
              </a:rPr>
              <a:t>单击此处添加文本单击此处添加文本</a:t>
            </a:r>
            <a:endParaRPr lang="en-US" altLang="zh-CN" sz="1547" dirty="0">
              <a:solidFill>
                <a:schemeClr val="tx1">
                  <a:lumMod val="95000"/>
                  <a:lumOff val="5000"/>
                </a:schemeClr>
              </a:solidFill>
              <a:latin typeface="微软雅黑" pitchFamily="34" charset="-122"/>
              <a:ea typeface="微软雅黑" panose="020B0503020204020204" pitchFamily="34" charset="-122"/>
            </a:endParaRPr>
          </a:p>
        </p:txBody>
      </p:sp>
      <p:grpSp>
        <p:nvGrpSpPr>
          <p:cNvPr id="88" name="组合 87"/>
          <p:cNvGrpSpPr/>
          <p:nvPr/>
        </p:nvGrpSpPr>
        <p:grpSpPr>
          <a:xfrm>
            <a:off x="4910540" y="1501919"/>
            <a:ext cx="1215850" cy="1215847"/>
            <a:chOff x="4515751" y="1419068"/>
            <a:chExt cx="864652" cy="864650"/>
          </a:xfrm>
        </p:grpSpPr>
        <p:grpSp>
          <p:nvGrpSpPr>
            <p:cNvPr id="89" name="组合 88"/>
            <p:cNvGrpSpPr/>
            <p:nvPr/>
          </p:nvGrpSpPr>
          <p:grpSpPr>
            <a:xfrm>
              <a:off x="4515751" y="1419068"/>
              <a:ext cx="864652" cy="864650"/>
              <a:chOff x="304800" y="673100"/>
              <a:chExt cx="4000500" cy="4000500"/>
            </a:xfrm>
            <a:effectLst>
              <a:outerShdw blurRad="444500" dist="254000" dir="8100000" algn="tr" rotWithShape="0">
                <a:prstClr val="black">
                  <a:alpha val="50000"/>
                </a:prstClr>
              </a:outerShdw>
            </a:effectLst>
          </p:grpSpPr>
          <p:sp>
            <p:nvSpPr>
              <p:cNvPr id="91" name="同心圆 9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lumMod val="95000"/>
                      <a:lumOff val="5000"/>
                    </a:schemeClr>
                  </a:solidFill>
                </a:endParaRPr>
              </a:p>
            </p:txBody>
          </p:sp>
          <p:sp>
            <p:nvSpPr>
              <p:cNvPr id="92" name="椭圆 9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lumMod val="95000"/>
                      <a:lumOff val="5000"/>
                    </a:schemeClr>
                  </a:solidFill>
                </a:endParaRPr>
              </a:p>
            </p:txBody>
          </p:sp>
        </p:grpSp>
        <p:sp>
          <p:nvSpPr>
            <p:cNvPr id="90" name="TextBox 89"/>
            <p:cNvSpPr txBox="1"/>
            <p:nvPr/>
          </p:nvSpPr>
          <p:spPr>
            <a:xfrm>
              <a:off x="4655802" y="1666727"/>
              <a:ext cx="586298" cy="369352"/>
            </a:xfrm>
            <a:prstGeom prst="rect">
              <a:avLst/>
            </a:prstGeom>
            <a:noFill/>
          </p:spPr>
          <p:txBody>
            <a:bodyPr wrap="square" lIns="0" tIns="0" rIns="0" bIns="0" rtlCol="0">
              <a:spAutoFit/>
            </a:bodyPr>
            <a:lstStyle/>
            <a:p>
              <a:pPr algn="ctr"/>
              <a:r>
                <a:rPr lang="en-US" altLang="zh-CN" sz="3375" b="1" dirty="0">
                  <a:solidFill>
                    <a:schemeClr val="tx1">
                      <a:lumMod val="95000"/>
                      <a:lumOff val="5000"/>
                    </a:schemeClr>
                  </a:solidFill>
                  <a:latin typeface="微软雅黑" pitchFamily="34" charset="-122"/>
                  <a:ea typeface="微软雅黑" pitchFamily="34" charset="-122"/>
                </a:rPr>
                <a:t>02</a:t>
              </a:r>
              <a:endParaRPr lang="zh-CN" altLang="en-US" sz="3375" b="1" dirty="0">
                <a:solidFill>
                  <a:schemeClr val="tx1">
                    <a:lumMod val="95000"/>
                    <a:lumOff val="5000"/>
                  </a:schemeClr>
                </a:solidFill>
                <a:latin typeface="微软雅黑" pitchFamily="34" charset="-122"/>
                <a:ea typeface="微软雅黑" pitchFamily="34" charset="-122"/>
              </a:endParaRPr>
            </a:p>
          </p:txBody>
        </p:sp>
      </p:grpSp>
      <p:sp>
        <p:nvSpPr>
          <p:cNvPr id="93" name="TextBox 92"/>
          <p:cNvSpPr txBox="1"/>
          <p:nvPr/>
        </p:nvSpPr>
        <p:spPr>
          <a:xfrm>
            <a:off x="7138165" y="3039457"/>
            <a:ext cx="3676551" cy="756804"/>
          </a:xfrm>
          <a:prstGeom prst="rect">
            <a:avLst/>
          </a:prstGeom>
          <a:noFill/>
        </p:spPr>
        <p:txBody>
          <a:bodyPr wrap="square" lIns="121469" tIns="60735" rIns="121469" bIns="60735" rtlCol="0">
            <a:spAutoFit/>
          </a:bodyPr>
          <a:lstStyle/>
          <a:p>
            <a:r>
              <a:rPr lang="zh-CN" altLang="en-US" b="1" dirty="0">
                <a:solidFill>
                  <a:srgbClr val="C00000"/>
                </a:solidFill>
                <a:latin typeface="微软雅黑" pitchFamily="34" charset="-122"/>
                <a:ea typeface="微软雅黑" panose="020B0503020204020204" pitchFamily="34" charset="-122"/>
              </a:rPr>
              <a:t>成功项目展示</a:t>
            </a:r>
            <a:endParaRPr lang="en-US" altLang="zh-CN" b="1" dirty="0">
              <a:solidFill>
                <a:srgbClr val="C00000"/>
              </a:solidFill>
              <a:latin typeface="微软雅黑" pitchFamily="34" charset="-122"/>
              <a:ea typeface="微软雅黑" panose="020B0503020204020204" pitchFamily="34" charset="-122"/>
            </a:endParaRPr>
          </a:p>
          <a:p>
            <a:pPr>
              <a:lnSpc>
                <a:spcPct val="150000"/>
              </a:lnSpc>
            </a:pPr>
            <a:r>
              <a:rPr lang="zh-CN" altLang="en-US" sz="1547" dirty="0">
                <a:latin typeface="微软雅黑" pitchFamily="34" charset="-122"/>
                <a:ea typeface="微软雅黑" panose="020B0503020204020204" pitchFamily="34" charset="-122"/>
              </a:rPr>
              <a:t>单击此处添加文本单击此处添加文本</a:t>
            </a:r>
            <a:endParaRPr lang="en-US" altLang="zh-CN" sz="1547" dirty="0">
              <a:latin typeface="微软雅黑" pitchFamily="34" charset="-122"/>
              <a:ea typeface="微软雅黑" panose="020B0503020204020204" pitchFamily="34" charset="-122"/>
            </a:endParaRPr>
          </a:p>
        </p:txBody>
      </p:sp>
      <p:grpSp>
        <p:nvGrpSpPr>
          <p:cNvPr id="94" name="组合 93"/>
          <p:cNvGrpSpPr/>
          <p:nvPr/>
        </p:nvGrpSpPr>
        <p:grpSpPr>
          <a:xfrm>
            <a:off x="5619330" y="2871819"/>
            <a:ext cx="1215850" cy="1215847"/>
            <a:chOff x="4788024" y="2734782"/>
            <a:chExt cx="864652" cy="864650"/>
          </a:xfrm>
        </p:grpSpPr>
        <p:grpSp>
          <p:nvGrpSpPr>
            <p:cNvPr id="95" name="组合 94"/>
            <p:cNvGrpSpPr/>
            <p:nvPr/>
          </p:nvGrpSpPr>
          <p:grpSpPr>
            <a:xfrm>
              <a:off x="4788024" y="2734782"/>
              <a:ext cx="864652" cy="864650"/>
              <a:chOff x="304800" y="673100"/>
              <a:chExt cx="4000500" cy="4000500"/>
            </a:xfrm>
            <a:effectLst>
              <a:outerShdw blurRad="444500" dist="254000" dir="8100000" algn="tr" rotWithShape="0">
                <a:prstClr val="black">
                  <a:alpha val="50000"/>
                </a:prstClr>
              </a:outerShdw>
            </a:effectLst>
          </p:grpSpPr>
          <p:sp>
            <p:nvSpPr>
              <p:cNvPr id="97" name="同心圆 9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solidFill>
                </a:endParaRPr>
              </a:p>
            </p:txBody>
          </p:sp>
          <p:sp>
            <p:nvSpPr>
              <p:cNvPr id="98" name="椭圆 9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solidFill>
                </a:endParaRPr>
              </a:p>
            </p:txBody>
          </p:sp>
        </p:grpSp>
        <p:sp>
          <p:nvSpPr>
            <p:cNvPr id="96" name="TextBox 95"/>
            <p:cNvSpPr txBox="1"/>
            <p:nvPr/>
          </p:nvSpPr>
          <p:spPr>
            <a:xfrm>
              <a:off x="4928075" y="2982441"/>
              <a:ext cx="586298" cy="369352"/>
            </a:xfrm>
            <a:prstGeom prst="rect">
              <a:avLst/>
            </a:prstGeom>
            <a:noFill/>
          </p:spPr>
          <p:txBody>
            <a:bodyPr wrap="square" lIns="0" tIns="0" rIns="0" bIns="0" rtlCol="0">
              <a:spAutoFit/>
            </a:bodyPr>
            <a:lstStyle/>
            <a:p>
              <a:pPr algn="ctr"/>
              <a:r>
                <a:rPr lang="en-US" altLang="zh-CN" sz="3375" b="1" dirty="0">
                  <a:solidFill>
                    <a:srgbClr val="C00000"/>
                  </a:solidFill>
                  <a:latin typeface="微软雅黑" pitchFamily="34" charset="-122"/>
                  <a:ea typeface="微软雅黑" pitchFamily="34" charset="-122"/>
                </a:rPr>
                <a:t>03</a:t>
              </a:r>
              <a:endParaRPr lang="zh-CN" altLang="en-US" sz="3375" b="1" dirty="0">
                <a:solidFill>
                  <a:srgbClr val="C00000"/>
                </a:solidFill>
                <a:latin typeface="微软雅黑" pitchFamily="34" charset="-122"/>
                <a:ea typeface="微软雅黑" pitchFamily="34" charset="-122"/>
              </a:endParaRPr>
            </a:p>
          </p:txBody>
        </p:sp>
      </p:grpSp>
      <p:sp>
        <p:nvSpPr>
          <p:cNvPr id="99" name="TextBox 98"/>
          <p:cNvSpPr txBox="1"/>
          <p:nvPr/>
        </p:nvSpPr>
        <p:spPr>
          <a:xfrm>
            <a:off x="5720585" y="5846241"/>
            <a:ext cx="3676551" cy="756804"/>
          </a:xfrm>
          <a:prstGeom prst="rect">
            <a:avLst/>
          </a:prstGeom>
          <a:noFill/>
        </p:spPr>
        <p:txBody>
          <a:bodyPr wrap="square" lIns="121469" tIns="60735" rIns="121469" bIns="60735" rtlCol="0">
            <a:spAutoFit/>
          </a:bodyPr>
          <a:lstStyle/>
          <a:p>
            <a:r>
              <a:rPr lang="zh-CN" altLang="en-US" b="1" dirty="0">
                <a:latin typeface="微软雅黑" pitchFamily="34" charset="-122"/>
                <a:ea typeface="微软雅黑" panose="020B0503020204020204" pitchFamily="34" charset="-122"/>
              </a:rPr>
              <a:t>明年工作计划</a:t>
            </a:r>
            <a:endParaRPr lang="en-US" altLang="zh-CN" b="1" dirty="0">
              <a:latin typeface="微软雅黑" pitchFamily="34" charset="-122"/>
              <a:ea typeface="微软雅黑" panose="020B0503020204020204" pitchFamily="34" charset="-122"/>
            </a:endParaRPr>
          </a:p>
          <a:p>
            <a:pPr>
              <a:lnSpc>
                <a:spcPct val="150000"/>
              </a:lnSpc>
            </a:pPr>
            <a:r>
              <a:rPr lang="zh-CN" altLang="en-US" sz="1547" dirty="0">
                <a:latin typeface="微软雅黑" pitchFamily="34" charset="-122"/>
                <a:ea typeface="微软雅黑" panose="020B0503020204020204" pitchFamily="34" charset="-122"/>
              </a:rPr>
              <a:t>单击此处添加文本单击此处添加文本</a:t>
            </a:r>
            <a:endParaRPr lang="en-US" altLang="zh-CN" sz="1547" dirty="0">
              <a:latin typeface="微软雅黑" pitchFamily="34" charset="-122"/>
              <a:ea typeface="微软雅黑" panose="020B0503020204020204" pitchFamily="34" charset="-122"/>
            </a:endParaRPr>
          </a:p>
        </p:txBody>
      </p:sp>
      <p:grpSp>
        <p:nvGrpSpPr>
          <p:cNvPr id="100" name="组合 99"/>
          <p:cNvGrpSpPr/>
          <p:nvPr/>
        </p:nvGrpSpPr>
        <p:grpSpPr>
          <a:xfrm>
            <a:off x="4303006" y="5652624"/>
            <a:ext cx="1215850" cy="1215847"/>
            <a:chOff x="4067944" y="3874219"/>
            <a:chExt cx="864652" cy="864650"/>
          </a:xfrm>
        </p:grpSpPr>
        <p:grpSp>
          <p:nvGrpSpPr>
            <p:cNvPr id="101" name="组合 100"/>
            <p:cNvGrpSpPr/>
            <p:nvPr/>
          </p:nvGrpSpPr>
          <p:grpSpPr>
            <a:xfrm>
              <a:off x="4067944" y="3874219"/>
              <a:ext cx="864652" cy="864650"/>
              <a:chOff x="304800" y="673100"/>
              <a:chExt cx="4000500" cy="4000500"/>
            </a:xfrm>
            <a:effectLst>
              <a:outerShdw blurRad="444500" dist="254000" dir="8100000" algn="tr" rotWithShape="0">
                <a:prstClr val="black">
                  <a:alpha val="50000"/>
                </a:prstClr>
              </a:outerShdw>
            </a:effectLst>
          </p:grpSpPr>
          <p:sp>
            <p:nvSpPr>
              <p:cNvPr id="103" name="同心圆 10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solidFill>
                </a:endParaRPr>
              </a:p>
            </p:txBody>
          </p:sp>
          <p:sp>
            <p:nvSpPr>
              <p:cNvPr id="104" name="椭圆 10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solidFill>
                </a:endParaRPr>
              </a:p>
            </p:txBody>
          </p:sp>
        </p:grpSp>
        <p:sp>
          <p:nvSpPr>
            <p:cNvPr id="102" name="TextBox 101"/>
            <p:cNvSpPr txBox="1"/>
            <p:nvPr/>
          </p:nvSpPr>
          <p:spPr>
            <a:xfrm>
              <a:off x="4207995" y="4121878"/>
              <a:ext cx="586298" cy="369352"/>
            </a:xfrm>
            <a:prstGeom prst="rect">
              <a:avLst/>
            </a:prstGeom>
            <a:noFill/>
          </p:spPr>
          <p:txBody>
            <a:bodyPr wrap="square" lIns="0" tIns="0" rIns="0" bIns="0" rtlCol="0">
              <a:spAutoFit/>
            </a:bodyPr>
            <a:lstStyle/>
            <a:p>
              <a:pPr algn="ctr"/>
              <a:r>
                <a:rPr lang="en-US" altLang="zh-CN" sz="3375" b="1" dirty="0">
                  <a:latin typeface="微软雅黑" pitchFamily="34" charset="-122"/>
                  <a:ea typeface="微软雅黑" pitchFamily="34" charset="-122"/>
                </a:rPr>
                <a:t>05</a:t>
              </a:r>
              <a:endParaRPr lang="zh-CN" altLang="en-US" sz="3375" b="1" dirty="0">
                <a:latin typeface="微软雅黑" pitchFamily="34" charset="-122"/>
                <a:ea typeface="微软雅黑" pitchFamily="34" charset="-122"/>
              </a:endParaRPr>
            </a:p>
          </p:txBody>
        </p:sp>
      </p:grpSp>
      <p:sp>
        <p:nvSpPr>
          <p:cNvPr id="37" name="下箭头 36"/>
          <p:cNvSpPr/>
          <p:nvPr/>
        </p:nvSpPr>
        <p:spPr>
          <a:xfrm rot="16200000">
            <a:off x="4650999" y="3157229"/>
            <a:ext cx="607581" cy="716718"/>
          </a:xfrm>
          <a:prstGeom prst="down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6448" tIns="48225" rIns="96448" bIns="48225" rtlCol="0" anchor="ctr"/>
          <a:lstStyle/>
          <a:p>
            <a:pPr algn="ctr"/>
            <a:endParaRPr lang="zh-CN" altLang="en-US"/>
          </a:p>
        </p:txBody>
      </p:sp>
    </p:spTree>
    <p:extLst>
      <p:ext uri="{BB962C8B-B14F-4D97-AF65-F5344CB8AC3E}">
        <p14:creationId xmlns:p14="http://schemas.microsoft.com/office/powerpoint/2010/main" val="195602250"/>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100" fill="hold"/>
                                        <p:tgtEl>
                                          <p:spTgt spid="40"/>
                                        </p:tgtEl>
                                        <p:attrNameLst>
                                          <p:attrName>ppt_w</p:attrName>
                                        </p:attrNameLst>
                                      </p:cBhvr>
                                      <p:tavLst>
                                        <p:tav tm="0">
                                          <p:val>
                                            <p:fltVal val="0"/>
                                          </p:val>
                                        </p:tav>
                                        <p:tav tm="100000">
                                          <p:val>
                                            <p:strVal val="#ppt_w"/>
                                          </p:val>
                                        </p:tav>
                                      </p:tavLst>
                                    </p:anim>
                                    <p:anim calcmode="lin" valueType="num">
                                      <p:cBhvr>
                                        <p:cTn id="8" dur="100" fill="hold"/>
                                        <p:tgtEl>
                                          <p:spTgt spid="40"/>
                                        </p:tgtEl>
                                        <p:attrNameLst>
                                          <p:attrName>ppt_h</p:attrName>
                                        </p:attrNameLst>
                                      </p:cBhvr>
                                      <p:tavLst>
                                        <p:tav tm="0">
                                          <p:val>
                                            <p:fltVal val="0"/>
                                          </p:val>
                                        </p:tav>
                                        <p:tav tm="100000">
                                          <p:val>
                                            <p:strVal val="#ppt_h"/>
                                          </p:val>
                                        </p:tav>
                                      </p:tavLst>
                                    </p:anim>
                                    <p:animEffect transition="in" filter="fade">
                                      <p:cBhvr>
                                        <p:cTn id="9" dur="100"/>
                                        <p:tgtEl>
                                          <p:spTgt spid="40"/>
                                        </p:tgtEl>
                                      </p:cBhvr>
                                    </p:animEffect>
                                  </p:childTnLst>
                                </p:cTn>
                              </p:par>
                              <p:par>
                                <p:cTn id="10" presetID="6" presetClass="emph" presetSubtype="0" fill="hold" nodeType="withEffect">
                                  <p:stCondLst>
                                    <p:cond delay="100"/>
                                  </p:stCondLst>
                                  <p:childTnLst>
                                    <p:animScale>
                                      <p:cBhvr>
                                        <p:cTn id="11" dur="100" fill="hold"/>
                                        <p:tgtEl>
                                          <p:spTgt spid="40"/>
                                        </p:tgtEl>
                                      </p:cBhvr>
                                      <p:by x="110000" y="110000"/>
                                    </p:animScale>
                                  </p:childTnLst>
                                </p:cTn>
                              </p:par>
                              <p:par>
                                <p:cTn id="12" presetID="6" presetClass="emph" presetSubtype="0" fill="hold" nodeType="withEffect">
                                  <p:stCondLst>
                                    <p:cond delay="200"/>
                                  </p:stCondLst>
                                  <p:childTnLst>
                                    <p:animScale>
                                      <p:cBhvr>
                                        <p:cTn id="13" dur="200" fill="hold"/>
                                        <p:tgtEl>
                                          <p:spTgt spid="40"/>
                                        </p:tgtEl>
                                      </p:cBhvr>
                                      <p:by x="90000" y="90000"/>
                                    </p:animScale>
                                  </p:childTnLst>
                                </p:cTn>
                              </p:par>
                              <p:par>
                                <p:cTn id="14" presetID="6" presetClass="emph" presetSubtype="0" fill="hold" nodeType="withEffect">
                                  <p:stCondLst>
                                    <p:cond delay="400"/>
                                  </p:stCondLst>
                                  <p:childTnLst>
                                    <p:animScale>
                                      <p:cBhvr>
                                        <p:cTn id="15" dur="100" fill="hold"/>
                                        <p:tgtEl>
                                          <p:spTgt spid="40"/>
                                        </p:tgtEl>
                                      </p:cBhvr>
                                      <p:by x="105000" y="105000"/>
                                    </p:animScale>
                                  </p:childTnLst>
                                </p:cTn>
                              </p:par>
                              <p:par>
                                <p:cTn id="16" presetID="6" presetClass="emph" presetSubtype="0" fill="hold" nodeType="withEffect">
                                  <p:stCondLst>
                                    <p:cond delay="500"/>
                                  </p:stCondLst>
                                  <p:childTnLst>
                                    <p:animScale>
                                      <p:cBhvr>
                                        <p:cTn id="17" dur="200" fill="hold"/>
                                        <p:tgtEl>
                                          <p:spTgt spid="40"/>
                                        </p:tgtEl>
                                      </p:cBhvr>
                                      <p:by x="95000" y="95000"/>
                                    </p:animScale>
                                  </p:childTnLst>
                                </p:cTn>
                              </p:par>
                            </p:childTnLst>
                          </p:cTn>
                        </p:par>
                        <p:par>
                          <p:cTn id="18" fill="hold">
                            <p:stCondLst>
                              <p:cond delay="700"/>
                            </p:stCondLst>
                            <p:childTnLst>
                              <p:par>
                                <p:cTn id="19" presetID="53" presetClass="entr" presetSubtype="16" fill="hold" nodeType="afterEffect">
                                  <p:stCondLst>
                                    <p:cond delay="0"/>
                                  </p:stCondLst>
                                  <p:childTnLst>
                                    <p:set>
                                      <p:cBhvr>
                                        <p:cTn id="20" dur="1" fill="hold">
                                          <p:stCondLst>
                                            <p:cond delay="0"/>
                                          </p:stCondLst>
                                        </p:cTn>
                                        <p:tgtEl>
                                          <p:spTgt spid="77"/>
                                        </p:tgtEl>
                                        <p:attrNameLst>
                                          <p:attrName>style.visibility</p:attrName>
                                        </p:attrNameLst>
                                      </p:cBhvr>
                                      <p:to>
                                        <p:strVal val="visible"/>
                                      </p:to>
                                    </p:set>
                                    <p:anim calcmode="lin" valueType="num">
                                      <p:cBhvr>
                                        <p:cTn id="21" dur="100" fill="hold"/>
                                        <p:tgtEl>
                                          <p:spTgt spid="77"/>
                                        </p:tgtEl>
                                        <p:attrNameLst>
                                          <p:attrName>ppt_w</p:attrName>
                                        </p:attrNameLst>
                                      </p:cBhvr>
                                      <p:tavLst>
                                        <p:tav tm="0">
                                          <p:val>
                                            <p:fltVal val="0"/>
                                          </p:val>
                                        </p:tav>
                                        <p:tav tm="100000">
                                          <p:val>
                                            <p:strVal val="#ppt_w"/>
                                          </p:val>
                                        </p:tav>
                                      </p:tavLst>
                                    </p:anim>
                                    <p:anim calcmode="lin" valueType="num">
                                      <p:cBhvr>
                                        <p:cTn id="22" dur="100" fill="hold"/>
                                        <p:tgtEl>
                                          <p:spTgt spid="77"/>
                                        </p:tgtEl>
                                        <p:attrNameLst>
                                          <p:attrName>ppt_h</p:attrName>
                                        </p:attrNameLst>
                                      </p:cBhvr>
                                      <p:tavLst>
                                        <p:tav tm="0">
                                          <p:val>
                                            <p:fltVal val="0"/>
                                          </p:val>
                                        </p:tav>
                                        <p:tav tm="100000">
                                          <p:val>
                                            <p:strVal val="#ppt_h"/>
                                          </p:val>
                                        </p:tav>
                                      </p:tavLst>
                                    </p:anim>
                                    <p:animEffect transition="in" filter="fade">
                                      <p:cBhvr>
                                        <p:cTn id="23" dur="100"/>
                                        <p:tgtEl>
                                          <p:spTgt spid="77"/>
                                        </p:tgtEl>
                                      </p:cBhvr>
                                    </p:animEffect>
                                  </p:childTnLst>
                                </p:cTn>
                              </p:par>
                              <p:par>
                                <p:cTn id="24" presetID="6" presetClass="emph" presetSubtype="0" fill="hold" nodeType="withEffect">
                                  <p:stCondLst>
                                    <p:cond delay="100"/>
                                  </p:stCondLst>
                                  <p:childTnLst>
                                    <p:animScale>
                                      <p:cBhvr>
                                        <p:cTn id="25" dur="100" fill="hold"/>
                                        <p:tgtEl>
                                          <p:spTgt spid="77"/>
                                        </p:tgtEl>
                                      </p:cBhvr>
                                      <p:by x="110000" y="110000"/>
                                    </p:animScale>
                                  </p:childTnLst>
                                </p:cTn>
                              </p:par>
                              <p:par>
                                <p:cTn id="26" presetID="6" presetClass="emph" presetSubtype="0" fill="hold" nodeType="withEffect">
                                  <p:stCondLst>
                                    <p:cond delay="200"/>
                                  </p:stCondLst>
                                  <p:childTnLst>
                                    <p:animScale>
                                      <p:cBhvr>
                                        <p:cTn id="27" dur="200" fill="hold"/>
                                        <p:tgtEl>
                                          <p:spTgt spid="77"/>
                                        </p:tgtEl>
                                      </p:cBhvr>
                                      <p:by x="90000" y="90000"/>
                                    </p:animScale>
                                  </p:childTnLst>
                                </p:cTn>
                              </p:par>
                              <p:par>
                                <p:cTn id="28" presetID="6" presetClass="emph" presetSubtype="0" fill="hold" nodeType="withEffect">
                                  <p:stCondLst>
                                    <p:cond delay="400"/>
                                  </p:stCondLst>
                                  <p:childTnLst>
                                    <p:animScale>
                                      <p:cBhvr>
                                        <p:cTn id="29" dur="100" fill="hold"/>
                                        <p:tgtEl>
                                          <p:spTgt spid="77"/>
                                        </p:tgtEl>
                                      </p:cBhvr>
                                      <p:by x="105000" y="105000"/>
                                    </p:animScale>
                                  </p:childTnLst>
                                </p:cTn>
                              </p:par>
                              <p:par>
                                <p:cTn id="30" presetID="6" presetClass="emph" presetSubtype="0" fill="hold" nodeType="withEffect">
                                  <p:stCondLst>
                                    <p:cond delay="500"/>
                                  </p:stCondLst>
                                  <p:childTnLst>
                                    <p:animScale>
                                      <p:cBhvr>
                                        <p:cTn id="31" dur="200" fill="hold"/>
                                        <p:tgtEl>
                                          <p:spTgt spid="77"/>
                                        </p:tgtEl>
                                      </p:cBhvr>
                                      <p:by x="95000" y="95000"/>
                                    </p:animScale>
                                  </p:childTnLst>
                                </p:cTn>
                              </p:par>
                            </p:childTnLst>
                          </p:cTn>
                        </p:par>
                        <p:par>
                          <p:cTn id="32" fill="hold">
                            <p:stCondLst>
                              <p:cond delay="1400"/>
                            </p:stCondLst>
                            <p:childTnLst>
                              <p:par>
                                <p:cTn id="33" presetID="22" presetClass="entr" presetSubtype="8" fill="hold" grpId="0" nodeType="after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wipe(left)">
                                      <p:cBhvr>
                                        <p:cTn id="35" dur="500"/>
                                        <p:tgtEl>
                                          <p:spTgt spid="75"/>
                                        </p:tgtEl>
                                      </p:cBhvr>
                                    </p:animEffect>
                                  </p:childTnLst>
                                </p:cTn>
                              </p:par>
                            </p:childTnLst>
                          </p:cTn>
                        </p:par>
                        <p:par>
                          <p:cTn id="36" fill="hold">
                            <p:stCondLst>
                              <p:cond delay="1900"/>
                            </p:stCondLst>
                            <p:childTnLst>
                              <p:par>
                                <p:cTn id="37" presetID="53" presetClass="entr" presetSubtype="16" fill="hold" nodeType="afterEffect">
                                  <p:stCondLst>
                                    <p:cond delay="0"/>
                                  </p:stCondLst>
                                  <p:childTnLst>
                                    <p:set>
                                      <p:cBhvr>
                                        <p:cTn id="38" dur="1" fill="hold">
                                          <p:stCondLst>
                                            <p:cond delay="0"/>
                                          </p:stCondLst>
                                        </p:cTn>
                                        <p:tgtEl>
                                          <p:spTgt spid="88"/>
                                        </p:tgtEl>
                                        <p:attrNameLst>
                                          <p:attrName>style.visibility</p:attrName>
                                        </p:attrNameLst>
                                      </p:cBhvr>
                                      <p:to>
                                        <p:strVal val="visible"/>
                                      </p:to>
                                    </p:set>
                                    <p:anim calcmode="lin" valueType="num">
                                      <p:cBhvr>
                                        <p:cTn id="39" dur="100" fill="hold"/>
                                        <p:tgtEl>
                                          <p:spTgt spid="88"/>
                                        </p:tgtEl>
                                        <p:attrNameLst>
                                          <p:attrName>ppt_w</p:attrName>
                                        </p:attrNameLst>
                                      </p:cBhvr>
                                      <p:tavLst>
                                        <p:tav tm="0">
                                          <p:val>
                                            <p:fltVal val="0"/>
                                          </p:val>
                                        </p:tav>
                                        <p:tav tm="100000">
                                          <p:val>
                                            <p:strVal val="#ppt_w"/>
                                          </p:val>
                                        </p:tav>
                                      </p:tavLst>
                                    </p:anim>
                                    <p:anim calcmode="lin" valueType="num">
                                      <p:cBhvr>
                                        <p:cTn id="40" dur="100" fill="hold"/>
                                        <p:tgtEl>
                                          <p:spTgt spid="88"/>
                                        </p:tgtEl>
                                        <p:attrNameLst>
                                          <p:attrName>ppt_h</p:attrName>
                                        </p:attrNameLst>
                                      </p:cBhvr>
                                      <p:tavLst>
                                        <p:tav tm="0">
                                          <p:val>
                                            <p:fltVal val="0"/>
                                          </p:val>
                                        </p:tav>
                                        <p:tav tm="100000">
                                          <p:val>
                                            <p:strVal val="#ppt_h"/>
                                          </p:val>
                                        </p:tav>
                                      </p:tavLst>
                                    </p:anim>
                                    <p:animEffect transition="in" filter="fade">
                                      <p:cBhvr>
                                        <p:cTn id="41" dur="100"/>
                                        <p:tgtEl>
                                          <p:spTgt spid="88"/>
                                        </p:tgtEl>
                                      </p:cBhvr>
                                    </p:animEffect>
                                  </p:childTnLst>
                                </p:cTn>
                              </p:par>
                              <p:par>
                                <p:cTn id="42" presetID="6" presetClass="emph" presetSubtype="0" fill="hold" nodeType="withEffect">
                                  <p:stCondLst>
                                    <p:cond delay="100"/>
                                  </p:stCondLst>
                                  <p:childTnLst>
                                    <p:animScale>
                                      <p:cBhvr>
                                        <p:cTn id="43" dur="100" fill="hold"/>
                                        <p:tgtEl>
                                          <p:spTgt spid="88"/>
                                        </p:tgtEl>
                                      </p:cBhvr>
                                      <p:by x="110000" y="110000"/>
                                    </p:animScale>
                                  </p:childTnLst>
                                </p:cTn>
                              </p:par>
                              <p:par>
                                <p:cTn id="44" presetID="6" presetClass="emph" presetSubtype="0" fill="hold" nodeType="withEffect">
                                  <p:stCondLst>
                                    <p:cond delay="200"/>
                                  </p:stCondLst>
                                  <p:childTnLst>
                                    <p:animScale>
                                      <p:cBhvr>
                                        <p:cTn id="45" dur="200" fill="hold"/>
                                        <p:tgtEl>
                                          <p:spTgt spid="88"/>
                                        </p:tgtEl>
                                      </p:cBhvr>
                                      <p:by x="90000" y="90000"/>
                                    </p:animScale>
                                  </p:childTnLst>
                                </p:cTn>
                              </p:par>
                              <p:par>
                                <p:cTn id="46" presetID="6" presetClass="emph" presetSubtype="0" fill="hold" nodeType="withEffect">
                                  <p:stCondLst>
                                    <p:cond delay="400"/>
                                  </p:stCondLst>
                                  <p:childTnLst>
                                    <p:animScale>
                                      <p:cBhvr>
                                        <p:cTn id="47" dur="100" fill="hold"/>
                                        <p:tgtEl>
                                          <p:spTgt spid="88"/>
                                        </p:tgtEl>
                                      </p:cBhvr>
                                      <p:by x="105000" y="105000"/>
                                    </p:animScale>
                                  </p:childTnLst>
                                </p:cTn>
                              </p:par>
                              <p:par>
                                <p:cTn id="48" presetID="6" presetClass="emph" presetSubtype="0" fill="hold" nodeType="withEffect">
                                  <p:stCondLst>
                                    <p:cond delay="500"/>
                                  </p:stCondLst>
                                  <p:childTnLst>
                                    <p:animScale>
                                      <p:cBhvr>
                                        <p:cTn id="49" dur="200" fill="hold"/>
                                        <p:tgtEl>
                                          <p:spTgt spid="88"/>
                                        </p:tgtEl>
                                      </p:cBhvr>
                                      <p:by x="95000" y="95000"/>
                                    </p:animScale>
                                  </p:childTnLst>
                                </p:cTn>
                              </p:par>
                            </p:childTnLst>
                          </p:cTn>
                        </p:par>
                        <p:par>
                          <p:cTn id="50" fill="hold">
                            <p:stCondLst>
                              <p:cond delay="2600"/>
                            </p:stCondLst>
                            <p:childTnLst>
                              <p:par>
                                <p:cTn id="51" presetID="22" presetClass="entr" presetSubtype="8" fill="hold" grpId="0" nodeType="afterEffect">
                                  <p:stCondLst>
                                    <p:cond delay="0"/>
                                  </p:stCondLst>
                                  <p:childTnLst>
                                    <p:set>
                                      <p:cBhvr>
                                        <p:cTn id="52" dur="1" fill="hold">
                                          <p:stCondLst>
                                            <p:cond delay="0"/>
                                          </p:stCondLst>
                                        </p:cTn>
                                        <p:tgtEl>
                                          <p:spTgt spid="87"/>
                                        </p:tgtEl>
                                        <p:attrNameLst>
                                          <p:attrName>style.visibility</p:attrName>
                                        </p:attrNameLst>
                                      </p:cBhvr>
                                      <p:to>
                                        <p:strVal val="visible"/>
                                      </p:to>
                                    </p:set>
                                    <p:animEffect transition="in" filter="wipe(left)">
                                      <p:cBhvr>
                                        <p:cTn id="53" dur="500"/>
                                        <p:tgtEl>
                                          <p:spTgt spid="87"/>
                                        </p:tgtEl>
                                      </p:cBhvr>
                                    </p:animEffect>
                                  </p:childTnLst>
                                </p:cTn>
                              </p:par>
                            </p:childTnLst>
                          </p:cTn>
                        </p:par>
                        <p:par>
                          <p:cTn id="54" fill="hold">
                            <p:stCondLst>
                              <p:cond delay="3100"/>
                            </p:stCondLst>
                            <p:childTnLst>
                              <p:par>
                                <p:cTn id="55" presetID="53" presetClass="entr" presetSubtype="16" fill="hold" nodeType="afterEffect">
                                  <p:stCondLst>
                                    <p:cond delay="0"/>
                                  </p:stCondLst>
                                  <p:childTnLst>
                                    <p:set>
                                      <p:cBhvr>
                                        <p:cTn id="56" dur="1" fill="hold">
                                          <p:stCondLst>
                                            <p:cond delay="0"/>
                                          </p:stCondLst>
                                        </p:cTn>
                                        <p:tgtEl>
                                          <p:spTgt spid="94"/>
                                        </p:tgtEl>
                                        <p:attrNameLst>
                                          <p:attrName>style.visibility</p:attrName>
                                        </p:attrNameLst>
                                      </p:cBhvr>
                                      <p:to>
                                        <p:strVal val="visible"/>
                                      </p:to>
                                    </p:set>
                                    <p:anim calcmode="lin" valueType="num">
                                      <p:cBhvr>
                                        <p:cTn id="57" dur="100" fill="hold"/>
                                        <p:tgtEl>
                                          <p:spTgt spid="94"/>
                                        </p:tgtEl>
                                        <p:attrNameLst>
                                          <p:attrName>ppt_w</p:attrName>
                                        </p:attrNameLst>
                                      </p:cBhvr>
                                      <p:tavLst>
                                        <p:tav tm="0">
                                          <p:val>
                                            <p:fltVal val="0"/>
                                          </p:val>
                                        </p:tav>
                                        <p:tav tm="100000">
                                          <p:val>
                                            <p:strVal val="#ppt_w"/>
                                          </p:val>
                                        </p:tav>
                                      </p:tavLst>
                                    </p:anim>
                                    <p:anim calcmode="lin" valueType="num">
                                      <p:cBhvr>
                                        <p:cTn id="58" dur="100" fill="hold"/>
                                        <p:tgtEl>
                                          <p:spTgt spid="94"/>
                                        </p:tgtEl>
                                        <p:attrNameLst>
                                          <p:attrName>ppt_h</p:attrName>
                                        </p:attrNameLst>
                                      </p:cBhvr>
                                      <p:tavLst>
                                        <p:tav tm="0">
                                          <p:val>
                                            <p:fltVal val="0"/>
                                          </p:val>
                                        </p:tav>
                                        <p:tav tm="100000">
                                          <p:val>
                                            <p:strVal val="#ppt_h"/>
                                          </p:val>
                                        </p:tav>
                                      </p:tavLst>
                                    </p:anim>
                                    <p:animEffect transition="in" filter="fade">
                                      <p:cBhvr>
                                        <p:cTn id="59" dur="100"/>
                                        <p:tgtEl>
                                          <p:spTgt spid="94"/>
                                        </p:tgtEl>
                                      </p:cBhvr>
                                    </p:animEffect>
                                  </p:childTnLst>
                                </p:cTn>
                              </p:par>
                              <p:par>
                                <p:cTn id="60" presetID="6" presetClass="emph" presetSubtype="0" fill="hold" nodeType="withEffect">
                                  <p:stCondLst>
                                    <p:cond delay="100"/>
                                  </p:stCondLst>
                                  <p:childTnLst>
                                    <p:animScale>
                                      <p:cBhvr>
                                        <p:cTn id="61" dur="100" fill="hold"/>
                                        <p:tgtEl>
                                          <p:spTgt spid="94"/>
                                        </p:tgtEl>
                                      </p:cBhvr>
                                      <p:by x="110000" y="110000"/>
                                    </p:animScale>
                                  </p:childTnLst>
                                </p:cTn>
                              </p:par>
                              <p:par>
                                <p:cTn id="62" presetID="6" presetClass="emph" presetSubtype="0" fill="hold" nodeType="withEffect">
                                  <p:stCondLst>
                                    <p:cond delay="200"/>
                                  </p:stCondLst>
                                  <p:childTnLst>
                                    <p:animScale>
                                      <p:cBhvr>
                                        <p:cTn id="63" dur="200" fill="hold"/>
                                        <p:tgtEl>
                                          <p:spTgt spid="94"/>
                                        </p:tgtEl>
                                      </p:cBhvr>
                                      <p:by x="90000" y="90000"/>
                                    </p:animScale>
                                  </p:childTnLst>
                                </p:cTn>
                              </p:par>
                              <p:par>
                                <p:cTn id="64" presetID="6" presetClass="emph" presetSubtype="0" fill="hold" nodeType="withEffect">
                                  <p:stCondLst>
                                    <p:cond delay="400"/>
                                  </p:stCondLst>
                                  <p:childTnLst>
                                    <p:animScale>
                                      <p:cBhvr>
                                        <p:cTn id="65" dur="100" fill="hold"/>
                                        <p:tgtEl>
                                          <p:spTgt spid="94"/>
                                        </p:tgtEl>
                                      </p:cBhvr>
                                      <p:by x="105000" y="105000"/>
                                    </p:animScale>
                                  </p:childTnLst>
                                </p:cTn>
                              </p:par>
                              <p:par>
                                <p:cTn id="66" presetID="6" presetClass="emph" presetSubtype="0" fill="hold" nodeType="withEffect">
                                  <p:stCondLst>
                                    <p:cond delay="500"/>
                                  </p:stCondLst>
                                  <p:childTnLst>
                                    <p:animScale>
                                      <p:cBhvr>
                                        <p:cTn id="67" dur="200" fill="hold"/>
                                        <p:tgtEl>
                                          <p:spTgt spid="94"/>
                                        </p:tgtEl>
                                      </p:cBhvr>
                                      <p:by x="95000" y="95000"/>
                                    </p:animScale>
                                  </p:childTnLst>
                                </p:cTn>
                              </p:par>
                            </p:childTnLst>
                          </p:cTn>
                        </p:par>
                        <p:par>
                          <p:cTn id="68" fill="hold">
                            <p:stCondLst>
                              <p:cond delay="3800"/>
                            </p:stCondLst>
                            <p:childTnLst>
                              <p:par>
                                <p:cTn id="69" presetID="22" presetClass="entr" presetSubtype="8" fill="hold" grpId="0" nodeType="afterEffect">
                                  <p:stCondLst>
                                    <p:cond delay="0"/>
                                  </p:stCondLst>
                                  <p:childTnLst>
                                    <p:set>
                                      <p:cBhvr>
                                        <p:cTn id="70" dur="1" fill="hold">
                                          <p:stCondLst>
                                            <p:cond delay="0"/>
                                          </p:stCondLst>
                                        </p:cTn>
                                        <p:tgtEl>
                                          <p:spTgt spid="93"/>
                                        </p:tgtEl>
                                        <p:attrNameLst>
                                          <p:attrName>style.visibility</p:attrName>
                                        </p:attrNameLst>
                                      </p:cBhvr>
                                      <p:to>
                                        <p:strVal val="visible"/>
                                      </p:to>
                                    </p:set>
                                    <p:animEffect transition="in" filter="wipe(left)">
                                      <p:cBhvr>
                                        <p:cTn id="71" dur="500"/>
                                        <p:tgtEl>
                                          <p:spTgt spid="93"/>
                                        </p:tgtEl>
                                      </p:cBhvr>
                                    </p:animEffect>
                                  </p:childTnLst>
                                </p:cTn>
                              </p:par>
                            </p:childTnLst>
                          </p:cTn>
                        </p:par>
                        <p:par>
                          <p:cTn id="72" fill="hold">
                            <p:stCondLst>
                              <p:cond delay="4300"/>
                            </p:stCondLst>
                            <p:childTnLst>
                              <p:par>
                                <p:cTn id="73" presetID="53" presetClass="entr" presetSubtype="16" fill="hold" nodeType="afterEffect">
                                  <p:stCondLst>
                                    <p:cond delay="0"/>
                                  </p:stCondLst>
                                  <p:childTnLst>
                                    <p:set>
                                      <p:cBhvr>
                                        <p:cTn id="74" dur="1" fill="hold">
                                          <p:stCondLst>
                                            <p:cond delay="0"/>
                                          </p:stCondLst>
                                        </p:cTn>
                                        <p:tgtEl>
                                          <p:spTgt spid="82"/>
                                        </p:tgtEl>
                                        <p:attrNameLst>
                                          <p:attrName>style.visibility</p:attrName>
                                        </p:attrNameLst>
                                      </p:cBhvr>
                                      <p:to>
                                        <p:strVal val="visible"/>
                                      </p:to>
                                    </p:set>
                                    <p:anim calcmode="lin" valueType="num">
                                      <p:cBhvr>
                                        <p:cTn id="75" dur="100" fill="hold"/>
                                        <p:tgtEl>
                                          <p:spTgt spid="82"/>
                                        </p:tgtEl>
                                        <p:attrNameLst>
                                          <p:attrName>ppt_w</p:attrName>
                                        </p:attrNameLst>
                                      </p:cBhvr>
                                      <p:tavLst>
                                        <p:tav tm="0">
                                          <p:val>
                                            <p:fltVal val="0"/>
                                          </p:val>
                                        </p:tav>
                                        <p:tav tm="100000">
                                          <p:val>
                                            <p:strVal val="#ppt_w"/>
                                          </p:val>
                                        </p:tav>
                                      </p:tavLst>
                                    </p:anim>
                                    <p:anim calcmode="lin" valueType="num">
                                      <p:cBhvr>
                                        <p:cTn id="76" dur="100" fill="hold"/>
                                        <p:tgtEl>
                                          <p:spTgt spid="82"/>
                                        </p:tgtEl>
                                        <p:attrNameLst>
                                          <p:attrName>ppt_h</p:attrName>
                                        </p:attrNameLst>
                                      </p:cBhvr>
                                      <p:tavLst>
                                        <p:tav tm="0">
                                          <p:val>
                                            <p:fltVal val="0"/>
                                          </p:val>
                                        </p:tav>
                                        <p:tav tm="100000">
                                          <p:val>
                                            <p:strVal val="#ppt_h"/>
                                          </p:val>
                                        </p:tav>
                                      </p:tavLst>
                                    </p:anim>
                                    <p:animEffect transition="in" filter="fade">
                                      <p:cBhvr>
                                        <p:cTn id="77" dur="100"/>
                                        <p:tgtEl>
                                          <p:spTgt spid="82"/>
                                        </p:tgtEl>
                                      </p:cBhvr>
                                    </p:animEffect>
                                  </p:childTnLst>
                                </p:cTn>
                              </p:par>
                              <p:par>
                                <p:cTn id="78" presetID="6" presetClass="emph" presetSubtype="0" fill="hold" nodeType="withEffect">
                                  <p:stCondLst>
                                    <p:cond delay="100"/>
                                  </p:stCondLst>
                                  <p:childTnLst>
                                    <p:animScale>
                                      <p:cBhvr>
                                        <p:cTn id="79" dur="100" fill="hold"/>
                                        <p:tgtEl>
                                          <p:spTgt spid="82"/>
                                        </p:tgtEl>
                                      </p:cBhvr>
                                      <p:by x="110000" y="110000"/>
                                    </p:animScale>
                                  </p:childTnLst>
                                </p:cTn>
                              </p:par>
                              <p:par>
                                <p:cTn id="80" presetID="6" presetClass="emph" presetSubtype="0" fill="hold" nodeType="withEffect">
                                  <p:stCondLst>
                                    <p:cond delay="200"/>
                                  </p:stCondLst>
                                  <p:childTnLst>
                                    <p:animScale>
                                      <p:cBhvr>
                                        <p:cTn id="81" dur="200" fill="hold"/>
                                        <p:tgtEl>
                                          <p:spTgt spid="82"/>
                                        </p:tgtEl>
                                      </p:cBhvr>
                                      <p:by x="90000" y="90000"/>
                                    </p:animScale>
                                  </p:childTnLst>
                                </p:cTn>
                              </p:par>
                              <p:par>
                                <p:cTn id="82" presetID="6" presetClass="emph" presetSubtype="0" fill="hold" nodeType="withEffect">
                                  <p:stCondLst>
                                    <p:cond delay="400"/>
                                  </p:stCondLst>
                                  <p:childTnLst>
                                    <p:animScale>
                                      <p:cBhvr>
                                        <p:cTn id="83" dur="100" fill="hold"/>
                                        <p:tgtEl>
                                          <p:spTgt spid="82"/>
                                        </p:tgtEl>
                                      </p:cBhvr>
                                      <p:by x="105000" y="105000"/>
                                    </p:animScale>
                                  </p:childTnLst>
                                </p:cTn>
                              </p:par>
                              <p:par>
                                <p:cTn id="84" presetID="6" presetClass="emph" presetSubtype="0" fill="hold" nodeType="withEffect">
                                  <p:stCondLst>
                                    <p:cond delay="500"/>
                                  </p:stCondLst>
                                  <p:childTnLst>
                                    <p:animScale>
                                      <p:cBhvr>
                                        <p:cTn id="85" dur="200" fill="hold"/>
                                        <p:tgtEl>
                                          <p:spTgt spid="82"/>
                                        </p:tgtEl>
                                      </p:cBhvr>
                                      <p:by x="95000" y="95000"/>
                                    </p:animScale>
                                  </p:childTnLst>
                                </p:cTn>
                              </p:par>
                            </p:childTnLst>
                          </p:cTn>
                        </p:par>
                        <p:par>
                          <p:cTn id="86" fill="hold">
                            <p:stCondLst>
                              <p:cond delay="5000"/>
                            </p:stCondLst>
                            <p:childTnLst>
                              <p:par>
                                <p:cTn id="87" presetID="22" presetClass="entr" presetSubtype="8" fill="hold" grpId="0" nodeType="afterEffect">
                                  <p:stCondLst>
                                    <p:cond delay="0"/>
                                  </p:stCondLst>
                                  <p:childTnLst>
                                    <p:set>
                                      <p:cBhvr>
                                        <p:cTn id="88" dur="1" fill="hold">
                                          <p:stCondLst>
                                            <p:cond delay="0"/>
                                          </p:stCondLst>
                                        </p:cTn>
                                        <p:tgtEl>
                                          <p:spTgt spid="76"/>
                                        </p:tgtEl>
                                        <p:attrNameLst>
                                          <p:attrName>style.visibility</p:attrName>
                                        </p:attrNameLst>
                                      </p:cBhvr>
                                      <p:to>
                                        <p:strVal val="visible"/>
                                      </p:to>
                                    </p:set>
                                    <p:animEffect transition="in" filter="wipe(left)">
                                      <p:cBhvr>
                                        <p:cTn id="89" dur="500"/>
                                        <p:tgtEl>
                                          <p:spTgt spid="76"/>
                                        </p:tgtEl>
                                      </p:cBhvr>
                                    </p:animEffect>
                                  </p:childTnLst>
                                </p:cTn>
                              </p:par>
                            </p:childTnLst>
                          </p:cTn>
                        </p:par>
                        <p:par>
                          <p:cTn id="90" fill="hold">
                            <p:stCondLst>
                              <p:cond delay="5500"/>
                            </p:stCondLst>
                            <p:childTnLst>
                              <p:par>
                                <p:cTn id="91" presetID="53" presetClass="entr" presetSubtype="16" fill="hold" nodeType="afterEffect">
                                  <p:stCondLst>
                                    <p:cond delay="0"/>
                                  </p:stCondLst>
                                  <p:childTnLst>
                                    <p:set>
                                      <p:cBhvr>
                                        <p:cTn id="92" dur="1" fill="hold">
                                          <p:stCondLst>
                                            <p:cond delay="0"/>
                                          </p:stCondLst>
                                        </p:cTn>
                                        <p:tgtEl>
                                          <p:spTgt spid="100"/>
                                        </p:tgtEl>
                                        <p:attrNameLst>
                                          <p:attrName>style.visibility</p:attrName>
                                        </p:attrNameLst>
                                      </p:cBhvr>
                                      <p:to>
                                        <p:strVal val="visible"/>
                                      </p:to>
                                    </p:set>
                                    <p:anim calcmode="lin" valueType="num">
                                      <p:cBhvr>
                                        <p:cTn id="93" dur="100" fill="hold"/>
                                        <p:tgtEl>
                                          <p:spTgt spid="100"/>
                                        </p:tgtEl>
                                        <p:attrNameLst>
                                          <p:attrName>ppt_w</p:attrName>
                                        </p:attrNameLst>
                                      </p:cBhvr>
                                      <p:tavLst>
                                        <p:tav tm="0">
                                          <p:val>
                                            <p:fltVal val="0"/>
                                          </p:val>
                                        </p:tav>
                                        <p:tav tm="100000">
                                          <p:val>
                                            <p:strVal val="#ppt_w"/>
                                          </p:val>
                                        </p:tav>
                                      </p:tavLst>
                                    </p:anim>
                                    <p:anim calcmode="lin" valueType="num">
                                      <p:cBhvr>
                                        <p:cTn id="94" dur="100" fill="hold"/>
                                        <p:tgtEl>
                                          <p:spTgt spid="100"/>
                                        </p:tgtEl>
                                        <p:attrNameLst>
                                          <p:attrName>ppt_h</p:attrName>
                                        </p:attrNameLst>
                                      </p:cBhvr>
                                      <p:tavLst>
                                        <p:tav tm="0">
                                          <p:val>
                                            <p:fltVal val="0"/>
                                          </p:val>
                                        </p:tav>
                                        <p:tav tm="100000">
                                          <p:val>
                                            <p:strVal val="#ppt_h"/>
                                          </p:val>
                                        </p:tav>
                                      </p:tavLst>
                                    </p:anim>
                                    <p:animEffect transition="in" filter="fade">
                                      <p:cBhvr>
                                        <p:cTn id="95" dur="100"/>
                                        <p:tgtEl>
                                          <p:spTgt spid="100"/>
                                        </p:tgtEl>
                                      </p:cBhvr>
                                    </p:animEffect>
                                  </p:childTnLst>
                                </p:cTn>
                              </p:par>
                              <p:par>
                                <p:cTn id="96" presetID="6" presetClass="emph" presetSubtype="0" fill="hold" nodeType="withEffect">
                                  <p:stCondLst>
                                    <p:cond delay="100"/>
                                  </p:stCondLst>
                                  <p:childTnLst>
                                    <p:animScale>
                                      <p:cBhvr>
                                        <p:cTn id="97" dur="100" fill="hold"/>
                                        <p:tgtEl>
                                          <p:spTgt spid="100"/>
                                        </p:tgtEl>
                                      </p:cBhvr>
                                      <p:by x="110000" y="110000"/>
                                    </p:animScale>
                                  </p:childTnLst>
                                </p:cTn>
                              </p:par>
                              <p:par>
                                <p:cTn id="98" presetID="6" presetClass="emph" presetSubtype="0" fill="hold" nodeType="withEffect">
                                  <p:stCondLst>
                                    <p:cond delay="200"/>
                                  </p:stCondLst>
                                  <p:childTnLst>
                                    <p:animScale>
                                      <p:cBhvr>
                                        <p:cTn id="99" dur="200" fill="hold"/>
                                        <p:tgtEl>
                                          <p:spTgt spid="100"/>
                                        </p:tgtEl>
                                      </p:cBhvr>
                                      <p:by x="90000" y="90000"/>
                                    </p:animScale>
                                  </p:childTnLst>
                                </p:cTn>
                              </p:par>
                              <p:par>
                                <p:cTn id="100" presetID="6" presetClass="emph" presetSubtype="0" fill="hold" nodeType="withEffect">
                                  <p:stCondLst>
                                    <p:cond delay="400"/>
                                  </p:stCondLst>
                                  <p:childTnLst>
                                    <p:animScale>
                                      <p:cBhvr>
                                        <p:cTn id="101" dur="100" fill="hold"/>
                                        <p:tgtEl>
                                          <p:spTgt spid="100"/>
                                        </p:tgtEl>
                                      </p:cBhvr>
                                      <p:by x="105000" y="105000"/>
                                    </p:animScale>
                                  </p:childTnLst>
                                </p:cTn>
                              </p:par>
                              <p:par>
                                <p:cTn id="102" presetID="6" presetClass="emph" presetSubtype="0" fill="hold" nodeType="withEffect">
                                  <p:stCondLst>
                                    <p:cond delay="500"/>
                                  </p:stCondLst>
                                  <p:childTnLst>
                                    <p:animScale>
                                      <p:cBhvr>
                                        <p:cTn id="103" dur="200" fill="hold"/>
                                        <p:tgtEl>
                                          <p:spTgt spid="100"/>
                                        </p:tgtEl>
                                      </p:cBhvr>
                                      <p:by x="95000" y="95000"/>
                                    </p:animScale>
                                  </p:childTnLst>
                                </p:cTn>
                              </p:par>
                            </p:childTnLst>
                          </p:cTn>
                        </p:par>
                        <p:par>
                          <p:cTn id="104" fill="hold">
                            <p:stCondLst>
                              <p:cond delay="6200"/>
                            </p:stCondLst>
                            <p:childTnLst>
                              <p:par>
                                <p:cTn id="105" presetID="22" presetClass="entr" presetSubtype="8" fill="hold" grpId="0" nodeType="afterEffect">
                                  <p:stCondLst>
                                    <p:cond delay="0"/>
                                  </p:stCondLst>
                                  <p:childTnLst>
                                    <p:set>
                                      <p:cBhvr>
                                        <p:cTn id="106" dur="1" fill="hold">
                                          <p:stCondLst>
                                            <p:cond delay="0"/>
                                          </p:stCondLst>
                                        </p:cTn>
                                        <p:tgtEl>
                                          <p:spTgt spid="99"/>
                                        </p:tgtEl>
                                        <p:attrNameLst>
                                          <p:attrName>style.visibility</p:attrName>
                                        </p:attrNameLst>
                                      </p:cBhvr>
                                      <p:to>
                                        <p:strVal val="visible"/>
                                      </p:to>
                                    </p:set>
                                    <p:animEffect transition="in" filter="wipe(left)">
                                      <p:cBhvr>
                                        <p:cTn id="107" dur="500"/>
                                        <p:tgtEl>
                                          <p:spTgt spid="99"/>
                                        </p:tgtEl>
                                      </p:cBhvr>
                                    </p:animEffect>
                                  </p:childTnLst>
                                </p:cTn>
                              </p:par>
                            </p:childTnLst>
                          </p:cTn>
                        </p:par>
                        <p:par>
                          <p:cTn id="108" fill="hold">
                            <p:stCondLst>
                              <p:cond delay="6700"/>
                            </p:stCondLst>
                            <p:childTnLst>
                              <p:par>
                                <p:cTn id="109" presetID="2" presetClass="entr" presetSubtype="8" fill="hold" grpId="0" nodeType="afterEffect">
                                  <p:stCondLst>
                                    <p:cond delay="0"/>
                                  </p:stCondLst>
                                  <p:childTnLst>
                                    <p:set>
                                      <p:cBhvr>
                                        <p:cTn id="110" dur="1" fill="hold">
                                          <p:stCondLst>
                                            <p:cond delay="0"/>
                                          </p:stCondLst>
                                        </p:cTn>
                                        <p:tgtEl>
                                          <p:spTgt spid="37"/>
                                        </p:tgtEl>
                                        <p:attrNameLst>
                                          <p:attrName>style.visibility</p:attrName>
                                        </p:attrNameLst>
                                      </p:cBhvr>
                                      <p:to>
                                        <p:strVal val="visible"/>
                                      </p:to>
                                    </p:set>
                                    <p:anim calcmode="lin" valueType="num">
                                      <p:cBhvr additive="base">
                                        <p:cTn id="111" dur="500" fill="hold"/>
                                        <p:tgtEl>
                                          <p:spTgt spid="37"/>
                                        </p:tgtEl>
                                        <p:attrNameLst>
                                          <p:attrName>ppt_x</p:attrName>
                                        </p:attrNameLst>
                                      </p:cBhvr>
                                      <p:tavLst>
                                        <p:tav tm="0">
                                          <p:val>
                                            <p:strVal val="0-#ppt_w/2"/>
                                          </p:val>
                                        </p:tav>
                                        <p:tav tm="100000">
                                          <p:val>
                                            <p:strVal val="#ppt_x"/>
                                          </p:val>
                                        </p:tav>
                                      </p:tavLst>
                                    </p:anim>
                                    <p:anim calcmode="lin" valueType="num">
                                      <p:cBhvr additive="base">
                                        <p:cTn id="112" dur="500" fill="hold"/>
                                        <p:tgtEl>
                                          <p:spTgt spid="37"/>
                                        </p:tgtEl>
                                        <p:attrNameLst>
                                          <p:attrName>ppt_y</p:attrName>
                                        </p:attrNameLst>
                                      </p:cBhvr>
                                      <p:tavLst>
                                        <p:tav tm="0">
                                          <p:val>
                                            <p:strVal val="#ppt_y"/>
                                          </p:val>
                                        </p:tav>
                                        <p:tav tm="100000">
                                          <p:val>
                                            <p:strVal val="#ppt_y"/>
                                          </p:val>
                                        </p:tav>
                                      </p:tavLst>
                                    </p:anim>
                                  </p:childTnLst>
                                </p:cTn>
                              </p:par>
                            </p:childTnLst>
                          </p:cTn>
                        </p:par>
                        <p:par>
                          <p:cTn id="113" fill="hold">
                            <p:stCondLst>
                              <p:cond delay="7200"/>
                            </p:stCondLst>
                            <p:childTnLst>
                              <p:par>
                                <p:cTn id="114" presetID="26" presetClass="emph" presetSubtype="0" fill="hold" nodeType="afterEffect">
                                  <p:stCondLst>
                                    <p:cond delay="0"/>
                                  </p:stCondLst>
                                  <p:childTnLst>
                                    <p:animEffect transition="out" filter="fade">
                                      <p:cBhvr>
                                        <p:cTn id="115" dur="500" tmFilter="0, 0; .2, .5; .8, .5; 1, 0"/>
                                        <p:tgtEl>
                                          <p:spTgt spid="94"/>
                                        </p:tgtEl>
                                      </p:cBhvr>
                                    </p:animEffect>
                                    <p:animScale>
                                      <p:cBhvr>
                                        <p:cTn id="116" dur="250" autoRev="1" fill="hold"/>
                                        <p:tgtEl>
                                          <p:spTgt spid="94"/>
                                        </p:tgtEl>
                                      </p:cBhvr>
                                      <p:by x="105000" y="105000"/>
                                    </p:animScale>
                                  </p:childTnLst>
                                </p:cTn>
                              </p:par>
                              <p:par>
                                <p:cTn id="117" presetID="26" presetClass="emph" presetSubtype="0" fill="hold" grpId="1" nodeType="withEffect">
                                  <p:stCondLst>
                                    <p:cond delay="0"/>
                                  </p:stCondLst>
                                  <p:childTnLst>
                                    <p:animEffect transition="out" filter="fade">
                                      <p:cBhvr>
                                        <p:cTn id="118" dur="500" tmFilter="0, 0; .2, .5; .8, .5; 1, 0"/>
                                        <p:tgtEl>
                                          <p:spTgt spid="93"/>
                                        </p:tgtEl>
                                      </p:cBhvr>
                                    </p:animEffect>
                                    <p:animScale>
                                      <p:cBhvr>
                                        <p:cTn id="119" dur="250" autoRev="1" fill="hold"/>
                                        <p:tgtEl>
                                          <p:spTgt spid="9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6" grpId="0"/>
      <p:bldP spid="87" grpId="0"/>
      <p:bldP spid="93" grpId="0"/>
      <p:bldP spid="93" grpId="1"/>
      <p:bldP spid="99" grpId="0"/>
      <p:bldP spid="3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p:cNvSpPr txBox="1"/>
          <p:nvPr/>
        </p:nvSpPr>
        <p:spPr>
          <a:xfrm>
            <a:off x="1087139" y="227099"/>
            <a:ext cx="3720890" cy="611706"/>
          </a:xfrm>
          <a:prstGeom prst="rect">
            <a:avLst/>
          </a:prstGeom>
          <a:noFill/>
        </p:spPr>
        <p:txBody>
          <a:bodyPr wrap="none" rtlCol="0">
            <a:spAutoFit/>
          </a:bodyPr>
          <a:lstStyle/>
          <a:p>
            <a:r>
              <a:rPr lang="en-US" altLang="zh-CN" sz="3375" dirty="0">
                <a:latin typeface="微软雅黑"/>
                <a:ea typeface="微软雅黑"/>
              </a:rPr>
              <a:t>03</a:t>
            </a:r>
            <a:r>
              <a:rPr lang="zh-CN" altLang="en-US" sz="3375" dirty="0">
                <a:latin typeface="微软雅黑"/>
                <a:ea typeface="微软雅黑"/>
              </a:rPr>
              <a:t>、成功项目展示</a:t>
            </a:r>
          </a:p>
        </p:txBody>
      </p:sp>
      <p:sp>
        <p:nvSpPr>
          <p:cNvPr id="53" name="Freeform 40"/>
          <p:cNvSpPr>
            <a:spLocks noEditPoints="1"/>
          </p:cNvSpPr>
          <p:nvPr/>
        </p:nvSpPr>
        <p:spPr bwMode="auto">
          <a:xfrm>
            <a:off x="584244" y="320177"/>
            <a:ext cx="279308" cy="552617"/>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bg1"/>
          </a:solidFill>
          <a:ln>
            <a:solidFill>
              <a:schemeClr val="tx1"/>
            </a:solidFill>
          </a:ln>
        </p:spPr>
        <p:txBody>
          <a:bodyPr vert="horz" wrap="square" lIns="128580" tIns="64290" rIns="128580" bIns="64290" numCol="1" anchor="t" anchorCtr="0" compatLnSpc="1">
            <a:prstTxWarp prst="textNoShape">
              <a:avLst/>
            </a:prstTxWarp>
          </a:bodyPr>
          <a:lstStyle/>
          <a:p>
            <a:endParaRPr lang="zh-CN" altLang="en-US"/>
          </a:p>
        </p:txBody>
      </p:sp>
      <p:cxnSp>
        <p:nvCxnSpPr>
          <p:cNvPr id="54" name="直接连接符 53"/>
          <p:cNvCxnSpPr/>
          <p:nvPr/>
        </p:nvCxnSpPr>
        <p:spPr bwMode="auto">
          <a:xfrm flipH="1">
            <a:off x="1039796" y="866426"/>
            <a:ext cx="10438443"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 name="矩形 15"/>
          <p:cNvSpPr/>
          <p:nvPr/>
        </p:nvSpPr>
        <p:spPr>
          <a:xfrm flipH="1" flipV="1">
            <a:off x="353" y="1463825"/>
            <a:ext cx="1264982" cy="3783991"/>
          </a:xfrm>
          <a:custGeom>
            <a:avLst/>
            <a:gdLst>
              <a:gd name="connsiteX0" fmla="*/ 0 w 3995936"/>
              <a:gd name="connsiteY0" fmla="*/ 0 h 2664296"/>
              <a:gd name="connsiteX1" fmla="*/ 3995936 w 3995936"/>
              <a:gd name="connsiteY1" fmla="*/ 0 h 2664296"/>
              <a:gd name="connsiteX2" fmla="*/ 3995936 w 3995936"/>
              <a:gd name="connsiteY2" fmla="*/ 2664296 h 2664296"/>
              <a:gd name="connsiteX3" fmla="*/ 0 w 3995936"/>
              <a:gd name="connsiteY3" fmla="*/ 2664296 h 2664296"/>
              <a:gd name="connsiteX4" fmla="*/ 0 w 3995936"/>
              <a:gd name="connsiteY4" fmla="*/ 0 h 2664296"/>
              <a:gd name="connsiteX0" fmla="*/ 0 w 3995936"/>
              <a:gd name="connsiteY0" fmla="*/ 1377 h 2665673"/>
              <a:gd name="connsiteX1" fmla="*/ 347861 w 3995936"/>
              <a:gd name="connsiteY1" fmla="*/ 0 h 2665673"/>
              <a:gd name="connsiteX2" fmla="*/ 3995936 w 3995936"/>
              <a:gd name="connsiteY2" fmla="*/ 1377 h 2665673"/>
              <a:gd name="connsiteX3" fmla="*/ 3995936 w 3995936"/>
              <a:gd name="connsiteY3" fmla="*/ 2665673 h 2665673"/>
              <a:gd name="connsiteX4" fmla="*/ 0 w 3995936"/>
              <a:gd name="connsiteY4" fmla="*/ 2665673 h 2665673"/>
              <a:gd name="connsiteX5" fmla="*/ 0 w 3995936"/>
              <a:gd name="connsiteY5" fmla="*/ 1377 h 2665673"/>
              <a:gd name="connsiteX0" fmla="*/ 0 w 3995936"/>
              <a:gd name="connsiteY0" fmla="*/ 2665673 h 2665673"/>
              <a:gd name="connsiteX1" fmla="*/ 347861 w 3995936"/>
              <a:gd name="connsiteY1" fmla="*/ 0 h 2665673"/>
              <a:gd name="connsiteX2" fmla="*/ 3995936 w 3995936"/>
              <a:gd name="connsiteY2" fmla="*/ 1377 h 2665673"/>
              <a:gd name="connsiteX3" fmla="*/ 3995936 w 3995936"/>
              <a:gd name="connsiteY3" fmla="*/ 2665673 h 2665673"/>
              <a:gd name="connsiteX4" fmla="*/ 0 w 3995936"/>
              <a:gd name="connsiteY4" fmla="*/ 2665673 h 2665673"/>
              <a:gd name="connsiteX0" fmla="*/ 0 w 3995936"/>
              <a:gd name="connsiteY0" fmla="*/ 2665673 h 2665673"/>
              <a:gd name="connsiteX1" fmla="*/ 347861 w 3995936"/>
              <a:gd name="connsiteY1" fmla="*/ 0 h 2665673"/>
              <a:gd name="connsiteX2" fmla="*/ 1439144 w 3995936"/>
              <a:gd name="connsiteY2" fmla="*/ 0 h 2665673"/>
              <a:gd name="connsiteX3" fmla="*/ 3995936 w 3995936"/>
              <a:gd name="connsiteY3" fmla="*/ 1377 h 2665673"/>
              <a:gd name="connsiteX4" fmla="*/ 3995936 w 3995936"/>
              <a:gd name="connsiteY4" fmla="*/ 2665673 h 2665673"/>
              <a:gd name="connsiteX5" fmla="*/ 0 w 3995936"/>
              <a:gd name="connsiteY5" fmla="*/ 2665673 h 2665673"/>
              <a:gd name="connsiteX0" fmla="*/ 0 w 3995936"/>
              <a:gd name="connsiteY0" fmla="*/ 2665673 h 2665673"/>
              <a:gd name="connsiteX1" fmla="*/ 347861 w 3995936"/>
              <a:gd name="connsiteY1" fmla="*/ 0 h 2665673"/>
              <a:gd name="connsiteX2" fmla="*/ 1439144 w 3995936"/>
              <a:gd name="connsiteY2" fmla="*/ 0 h 2665673"/>
              <a:gd name="connsiteX3" fmla="*/ 3995936 w 3995936"/>
              <a:gd name="connsiteY3" fmla="*/ 2665673 h 2665673"/>
              <a:gd name="connsiteX4" fmla="*/ 0 w 3995936"/>
              <a:gd name="connsiteY4" fmla="*/ 2665673 h 2665673"/>
              <a:gd name="connsiteX0" fmla="*/ 0 w 3995936"/>
              <a:gd name="connsiteY0" fmla="*/ 2665673 h 2665673"/>
              <a:gd name="connsiteX1" fmla="*/ 347861 w 3995936"/>
              <a:gd name="connsiteY1" fmla="*/ 0 h 2665673"/>
              <a:gd name="connsiteX2" fmla="*/ 1439144 w 3995936"/>
              <a:gd name="connsiteY2" fmla="*/ 0 h 2665673"/>
              <a:gd name="connsiteX3" fmla="*/ 3995936 w 3995936"/>
              <a:gd name="connsiteY3" fmla="*/ 2665673 h 2665673"/>
              <a:gd name="connsiteX4" fmla="*/ 1439144 w 3995936"/>
              <a:gd name="connsiteY4" fmla="*/ 2663804 h 2665673"/>
              <a:gd name="connsiteX5" fmla="*/ 0 w 3995936"/>
              <a:gd name="connsiteY5" fmla="*/ 2665673 h 2665673"/>
              <a:gd name="connsiteX0" fmla="*/ 0 w 1439144"/>
              <a:gd name="connsiteY0" fmla="*/ 2665673 h 2665673"/>
              <a:gd name="connsiteX1" fmla="*/ 347861 w 1439144"/>
              <a:gd name="connsiteY1" fmla="*/ 0 h 2665673"/>
              <a:gd name="connsiteX2" fmla="*/ 1439144 w 1439144"/>
              <a:gd name="connsiteY2" fmla="*/ 0 h 2665673"/>
              <a:gd name="connsiteX3" fmla="*/ 1439144 w 1439144"/>
              <a:gd name="connsiteY3" fmla="*/ 2663804 h 2665673"/>
              <a:gd name="connsiteX4" fmla="*/ 0 w 1439144"/>
              <a:gd name="connsiteY4" fmla="*/ 2665673 h 2665673"/>
              <a:gd name="connsiteX0" fmla="*/ 0 w 1439144"/>
              <a:gd name="connsiteY0" fmla="*/ 2665673 h 2665673"/>
              <a:gd name="connsiteX1" fmla="*/ 347861 w 1439144"/>
              <a:gd name="connsiteY1" fmla="*/ 0 h 2665673"/>
              <a:gd name="connsiteX2" fmla="*/ 1439144 w 1439144"/>
              <a:gd name="connsiteY2" fmla="*/ 0 h 2665673"/>
              <a:gd name="connsiteX3" fmla="*/ 1439144 w 1439144"/>
              <a:gd name="connsiteY3" fmla="*/ 2663804 h 2665673"/>
              <a:gd name="connsiteX4" fmla="*/ 970584 w 1439144"/>
              <a:gd name="connsiteY4" fmla="*/ 2660778 h 2665673"/>
              <a:gd name="connsiteX5" fmla="*/ 0 w 1439144"/>
              <a:gd name="connsiteY5" fmla="*/ 2665673 h 2665673"/>
              <a:gd name="connsiteX0" fmla="*/ 0 w 1439144"/>
              <a:gd name="connsiteY0" fmla="*/ 2665673 h 2665673"/>
              <a:gd name="connsiteX1" fmla="*/ 347861 w 1439144"/>
              <a:gd name="connsiteY1" fmla="*/ 0 h 2665673"/>
              <a:gd name="connsiteX2" fmla="*/ 1439144 w 1439144"/>
              <a:gd name="connsiteY2" fmla="*/ 0 h 2665673"/>
              <a:gd name="connsiteX3" fmla="*/ 970584 w 1439144"/>
              <a:gd name="connsiteY3" fmla="*/ 2660778 h 2665673"/>
              <a:gd name="connsiteX4" fmla="*/ 0 w 1439144"/>
              <a:gd name="connsiteY4" fmla="*/ 2665673 h 2665673"/>
              <a:gd name="connsiteX0" fmla="*/ 0 w 1439144"/>
              <a:gd name="connsiteY0" fmla="*/ 2665673 h 2665673"/>
              <a:gd name="connsiteX1" fmla="*/ 347861 w 1439144"/>
              <a:gd name="connsiteY1" fmla="*/ 0 h 2665673"/>
              <a:gd name="connsiteX2" fmla="*/ 970584 w 1439144"/>
              <a:gd name="connsiteY2" fmla="*/ 6420 h 2665673"/>
              <a:gd name="connsiteX3" fmla="*/ 1439144 w 1439144"/>
              <a:gd name="connsiteY3" fmla="*/ 0 h 2665673"/>
              <a:gd name="connsiteX4" fmla="*/ 970584 w 1439144"/>
              <a:gd name="connsiteY4" fmla="*/ 2660778 h 2665673"/>
              <a:gd name="connsiteX5" fmla="*/ 0 w 1439144"/>
              <a:gd name="connsiteY5" fmla="*/ 2665673 h 2665673"/>
              <a:gd name="connsiteX0" fmla="*/ 0 w 970584"/>
              <a:gd name="connsiteY0" fmla="*/ 2665673 h 2665673"/>
              <a:gd name="connsiteX1" fmla="*/ 347861 w 970584"/>
              <a:gd name="connsiteY1" fmla="*/ 0 h 2665673"/>
              <a:gd name="connsiteX2" fmla="*/ 970584 w 970584"/>
              <a:gd name="connsiteY2" fmla="*/ 6420 h 2665673"/>
              <a:gd name="connsiteX3" fmla="*/ 970584 w 970584"/>
              <a:gd name="connsiteY3" fmla="*/ 2660778 h 2665673"/>
              <a:gd name="connsiteX4" fmla="*/ 0 w 970584"/>
              <a:gd name="connsiteY4" fmla="*/ 2665673 h 2665673"/>
              <a:gd name="connsiteX0" fmla="*/ 0 w 970584"/>
              <a:gd name="connsiteY0" fmla="*/ 2665673 h 2665673"/>
              <a:gd name="connsiteX1" fmla="*/ 347861 w 970584"/>
              <a:gd name="connsiteY1" fmla="*/ 0 h 2665673"/>
              <a:gd name="connsiteX2" fmla="*/ 970584 w 970584"/>
              <a:gd name="connsiteY2" fmla="*/ 6420 h 2665673"/>
              <a:gd name="connsiteX3" fmla="*/ 970584 w 970584"/>
              <a:gd name="connsiteY3" fmla="*/ 2660778 h 2665673"/>
              <a:gd name="connsiteX4" fmla="*/ 899592 w 970584"/>
              <a:gd name="connsiteY4" fmla="*/ 2664556 h 2665673"/>
              <a:gd name="connsiteX5" fmla="*/ 0 w 970584"/>
              <a:gd name="connsiteY5" fmla="*/ 2665673 h 2665673"/>
              <a:gd name="connsiteX0" fmla="*/ 0 w 970584"/>
              <a:gd name="connsiteY0" fmla="*/ 2665673 h 2665673"/>
              <a:gd name="connsiteX1" fmla="*/ 347861 w 970584"/>
              <a:gd name="connsiteY1" fmla="*/ 0 h 2665673"/>
              <a:gd name="connsiteX2" fmla="*/ 970584 w 970584"/>
              <a:gd name="connsiteY2" fmla="*/ 6420 h 2665673"/>
              <a:gd name="connsiteX3" fmla="*/ 899592 w 970584"/>
              <a:gd name="connsiteY3" fmla="*/ 2664556 h 2665673"/>
              <a:gd name="connsiteX4" fmla="*/ 0 w 970584"/>
              <a:gd name="connsiteY4" fmla="*/ 2665673 h 2665673"/>
              <a:gd name="connsiteX0" fmla="*/ 0 w 970584"/>
              <a:gd name="connsiteY0" fmla="*/ 2668699 h 2668699"/>
              <a:gd name="connsiteX1" fmla="*/ 347861 w 970584"/>
              <a:gd name="connsiteY1" fmla="*/ 3026 h 2668699"/>
              <a:gd name="connsiteX2" fmla="*/ 899592 w 970584"/>
              <a:gd name="connsiteY2" fmla="*/ 0 h 2668699"/>
              <a:gd name="connsiteX3" fmla="*/ 970584 w 970584"/>
              <a:gd name="connsiteY3" fmla="*/ 9446 h 2668699"/>
              <a:gd name="connsiteX4" fmla="*/ 899592 w 970584"/>
              <a:gd name="connsiteY4" fmla="*/ 2667582 h 2668699"/>
              <a:gd name="connsiteX5" fmla="*/ 0 w 970584"/>
              <a:gd name="connsiteY5" fmla="*/ 2668699 h 2668699"/>
              <a:gd name="connsiteX0" fmla="*/ 0 w 899592"/>
              <a:gd name="connsiteY0" fmla="*/ 2668699 h 2668699"/>
              <a:gd name="connsiteX1" fmla="*/ 347861 w 899592"/>
              <a:gd name="connsiteY1" fmla="*/ 3026 h 2668699"/>
              <a:gd name="connsiteX2" fmla="*/ 899592 w 899592"/>
              <a:gd name="connsiteY2" fmla="*/ 0 h 2668699"/>
              <a:gd name="connsiteX3" fmla="*/ 899592 w 899592"/>
              <a:gd name="connsiteY3" fmla="*/ 2667582 h 2668699"/>
              <a:gd name="connsiteX4" fmla="*/ 0 w 899592"/>
              <a:gd name="connsiteY4" fmla="*/ 2668699 h 26686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592" h="2668699">
                <a:moveTo>
                  <a:pt x="0" y="2668699"/>
                </a:moveTo>
                <a:lnTo>
                  <a:pt x="347861" y="3026"/>
                </a:lnTo>
                <a:lnTo>
                  <a:pt x="899592" y="0"/>
                </a:lnTo>
                <a:lnTo>
                  <a:pt x="899592" y="2667582"/>
                </a:lnTo>
                <a:lnTo>
                  <a:pt x="0" y="2668699"/>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zh-CN" altLang="en-US" sz="1969" dirty="0"/>
          </a:p>
        </p:txBody>
      </p:sp>
      <p:pic>
        <p:nvPicPr>
          <p:cNvPr id="34" name="图片 3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882030" y="1463821"/>
            <a:ext cx="3116408" cy="3779701"/>
          </a:xfrm>
          <a:prstGeom prst="rect">
            <a:avLst/>
          </a:prstGeom>
        </p:spPr>
      </p:pic>
      <p:pic>
        <p:nvPicPr>
          <p:cNvPr id="35" name="图片 34"/>
          <p:cNvPicPr>
            <a:picLocks noChangeAspect="1"/>
          </p:cNvPicPr>
          <p:nvPr/>
        </p:nvPicPr>
        <p:blipFill>
          <a:blip r:embed="rId4" cstate="email">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a:ext>
            </a:extLst>
          </a:blip>
          <a:stretch>
            <a:fillRect/>
          </a:stretch>
        </p:blipFill>
        <p:spPr>
          <a:xfrm>
            <a:off x="6218010" y="1463824"/>
            <a:ext cx="3116408" cy="3779701"/>
          </a:xfrm>
          <a:prstGeom prst="rect">
            <a:avLst/>
          </a:prstGeom>
        </p:spPr>
      </p:pic>
      <p:pic>
        <p:nvPicPr>
          <p:cNvPr id="36" name="图片 35"/>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540095" y="1463823"/>
            <a:ext cx="3116408" cy="3779701"/>
          </a:xfrm>
          <a:prstGeom prst="rect">
            <a:avLst/>
          </a:prstGeom>
        </p:spPr>
      </p:pic>
      <p:pic>
        <p:nvPicPr>
          <p:cNvPr id="37" name="图片 36"/>
          <p:cNvPicPr>
            <a:picLocks noChangeAspect="1"/>
          </p:cNvPicPr>
          <p:nvPr/>
        </p:nvPicPr>
        <p:blipFill>
          <a:blip r:embed="rId7" cstate="email">
            <a:extLst>
              <a:ext uri="{BEBA8EAE-BF5A-486C-A8C5-ECC9F3942E4B}">
                <a14:imgProps xmlns:a14="http://schemas.microsoft.com/office/drawing/2010/main">
                  <a14:imgLayer r:embed="rId8">
                    <a14:imgEffect>
                      <a14:saturation sat="0"/>
                    </a14:imgEffect>
                  </a14:imgLayer>
                </a14:imgProps>
              </a:ext>
              <a:ext uri="{28A0092B-C50C-407E-A947-70E740481C1C}">
                <a14:useLocalDpi xmlns:a14="http://schemas.microsoft.com/office/drawing/2010/main"/>
              </a:ext>
            </a:extLst>
          </a:blip>
          <a:stretch>
            <a:fillRect/>
          </a:stretch>
        </p:blipFill>
        <p:spPr>
          <a:xfrm>
            <a:off x="860312" y="1463824"/>
            <a:ext cx="3116408" cy="3779701"/>
          </a:xfrm>
          <a:prstGeom prst="rect">
            <a:avLst/>
          </a:prstGeom>
        </p:spPr>
      </p:pic>
      <p:sp>
        <p:nvSpPr>
          <p:cNvPr id="38" name="矩形 15"/>
          <p:cNvSpPr/>
          <p:nvPr/>
        </p:nvSpPr>
        <p:spPr>
          <a:xfrm>
            <a:off x="11593415" y="1463825"/>
            <a:ext cx="1264982" cy="3783991"/>
          </a:xfrm>
          <a:custGeom>
            <a:avLst/>
            <a:gdLst>
              <a:gd name="connsiteX0" fmla="*/ 0 w 3995936"/>
              <a:gd name="connsiteY0" fmla="*/ 0 h 2664296"/>
              <a:gd name="connsiteX1" fmla="*/ 3995936 w 3995936"/>
              <a:gd name="connsiteY1" fmla="*/ 0 h 2664296"/>
              <a:gd name="connsiteX2" fmla="*/ 3995936 w 3995936"/>
              <a:gd name="connsiteY2" fmla="*/ 2664296 h 2664296"/>
              <a:gd name="connsiteX3" fmla="*/ 0 w 3995936"/>
              <a:gd name="connsiteY3" fmla="*/ 2664296 h 2664296"/>
              <a:gd name="connsiteX4" fmla="*/ 0 w 3995936"/>
              <a:gd name="connsiteY4" fmla="*/ 0 h 2664296"/>
              <a:gd name="connsiteX0" fmla="*/ 0 w 3995936"/>
              <a:gd name="connsiteY0" fmla="*/ 1377 h 2665673"/>
              <a:gd name="connsiteX1" fmla="*/ 347861 w 3995936"/>
              <a:gd name="connsiteY1" fmla="*/ 0 h 2665673"/>
              <a:gd name="connsiteX2" fmla="*/ 3995936 w 3995936"/>
              <a:gd name="connsiteY2" fmla="*/ 1377 h 2665673"/>
              <a:gd name="connsiteX3" fmla="*/ 3995936 w 3995936"/>
              <a:gd name="connsiteY3" fmla="*/ 2665673 h 2665673"/>
              <a:gd name="connsiteX4" fmla="*/ 0 w 3995936"/>
              <a:gd name="connsiteY4" fmla="*/ 2665673 h 2665673"/>
              <a:gd name="connsiteX5" fmla="*/ 0 w 3995936"/>
              <a:gd name="connsiteY5" fmla="*/ 1377 h 2665673"/>
              <a:gd name="connsiteX0" fmla="*/ 0 w 3995936"/>
              <a:gd name="connsiteY0" fmla="*/ 2665673 h 2665673"/>
              <a:gd name="connsiteX1" fmla="*/ 347861 w 3995936"/>
              <a:gd name="connsiteY1" fmla="*/ 0 h 2665673"/>
              <a:gd name="connsiteX2" fmla="*/ 3995936 w 3995936"/>
              <a:gd name="connsiteY2" fmla="*/ 1377 h 2665673"/>
              <a:gd name="connsiteX3" fmla="*/ 3995936 w 3995936"/>
              <a:gd name="connsiteY3" fmla="*/ 2665673 h 2665673"/>
              <a:gd name="connsiteX4" fmla="*/ 0 w 3995936"/>
              <a:gd name="connsiteY4" fmla="*/ 2665673 h 2665673"/>
              <a:gd name="connsiteX0" fmla="*/ 0 w 3995936"/>
              <a:gd name="connsiteY0" fmla="*/ 2665673 h 2665673"/>
              <a:gd name="connsiteX1" fmla="*/ 347861 w 3995936"/>
              <a:gd name="connsiteY1" fmla="*/ 0 h 2665673"/>
              <a:gd name="connsiteX2" fmla="*/ 1439144 w 3995936"/>
              <a:gd name="connsiteY2" fmla="*/ 0 h 2665673"/>
              <a:gd name="connsiteX3" fmla="*/ 3995936 w 3995936"/>
              <a:gd name="connsiteY3" fmla="*/ 1377 h 2665673"/>
              <a:gd name="connsiteX4" fmla="*/ 3995936 w 3995936"/>
              <a:gd name="connsiteY4" fmla="*/ 2665673 h 2665673"/>
              <a:gd name="connsiteX5" fmla="*/ 0 w 3995936"/>
              <a:gd name="connsiteY5" fmla="*/ 2665673 h 2665673"/>
              <a:gd name="connsiteX0" fmla="*/ 0 w 3995936"/>
              <a:gd name="connsiteY0" fmla="*/ 2665673 h 2665673"/>
              <a:gd name="connsiteX1" fmla="*/ 347861 w 3995936"/>
              <a:gd name="connsiteY1" fmla="*/ 0 h 2665673"/>
              <a:gd name="connsiteX2" fmla="*/ 1439144 w 3995936"/>
              <a:gd name="connsiteY2" fmla="*/ 0 h 2665673"/>
              <a:gd name="connsiteX3" fmla="*/ 3995936 w 3995936"/>
              <a:gd name="connsiteY3" fmla="*/ 2665673 h 2665673"/>
              <a:gd name="connsiteX4" fmla="*/ 0 w 3995936"/>
              <a:gd name="connsiteY4" fmla="*/ 2665673 h 2665673"/>
              <a:gd name="connsiteX0" fmla="*/ 0 w 3995936"/>
              <a:gd name="connsiteY0" fmla="*/ 2665673 h 2665673"/>
              <a:gd name="connsiteX1" fmla="*/ 347861 w 3995936"/>
              <a:gd name="connsiteY1" fmla="*/ 0 h 2665673"/>
              <a:gd name="connsiteX2" fmla="*/ 1439144 w 3995936"/>
              <a:gd name="connsiteY2" fmla="*/ 0 h 2665673"/>
              <a:gd name="connsiteX3" fmla="*/ 3995936 w 3995936"/>
              <a:gd name="connsiteY3" fmla="*/ 2665673 h 2665673"/>
              <a:gd name="connsiteX4" fmla="*/ 1439144 w 3995936"/>
              <a:gd name="connsiteY4" fmla="*/ 2663804 h 2665673"/>
              <a:gd name="connsiteX5" fmla="*/ 0 w 3995936"/>
              <a:gd name="connsiteY5" fmla="*/ 2665673 h 2665673"/>
              <a:gd name="connsiteX0" fmla="*/ 0 w 1439144"/>
              <a:gd name="connsiteY0" fmla="*/ 2665673 h 2665673"/>
              <a:gd name="connsiteX1" fmla="*/ 347861 w 1439144"/>
              <a:gd name="connsiteY1" fmla="*/ 0 h 2665673"/>
              <a:gd name="connsiteX2" fmla="*/ 1439144 w 1439144"/>
              <a:gd name="connsiteY2" fmla="*/ 0 h 2665673"/>
              <a:gd name="connsiteX3" fmla="*/ 1439144 w 1439144"/>
              <a:gd name="connsiteY3" fmla="*/ 2663804 h 2665673"/>
              <a:gd name="connsiteX4" fmla="*/ 0 w 1439144"/>
              <a:gd name="connsiteY4" fmla="*/ 2665673 h 2665673"/>
              <a:gd name="connsiteX0" fmla="*/ 0 w 1439144"/>
              <a:gd name="connsiteY0" fmla="*/ 2665673 h 2665673"/>
              <a:gd name="connsiteX1" fmla="*/ 347861 w 1439144"/>
              <a:gd name="connsiteY1" fmla="*/ 0 h 2665673"/>
              <a:gd name="connsiteX2" fmla="*/ 1439144 w 1439144"/>
              <a:gd name="connsiteY2" fmla="*/ 0 h 2665673"/>
              <a:gd name="connsiteX3" fmla="*/ 1439144 w 1439144"/>
              <a:gd name="connsiteY3" fmla="*/ 2663804 h 2665673"/>
              <a:gd name="connsiteX4" fmla="*/ 970584 w 1439144"/>
              <a:gd name="connsiteY4" fmla="*/ 2660778 h 2665673"/>
              <a:gd name="connsiteX5" fmla="*/ 0 w 1439144"/>
              <a:gd name="connsiteY5" fmla="*/ 2665673 h 2665673"/>
              <a:gd name="connsiteX0" fmla="*/ 0 w 1439144"/>
              <a:gd name="connsiteY0" fmla="*/ 2665673 h 2665673"/>
              <a:gd name="connsiteX1" fmla="*/ 347861 w 1439144"/>
              <a:gd name="connsiteY1" fmla="*/ 0 h 2665673"/>
              <a:gd name="connsiteX2" fmla="*/ 1439144 w 1439144"/>
              <a:gd name="connsiteY2" fmla="*/ 0 h 2665673"/>
              <a:gd name="connsiteX3" fmla="*/ 970584 w 1439144"/>
              <a:gd name="connsiteY3" fmla="*/ 2660778 h 2665673"/>
              <a:gd name="connsiteX4" fmla="*/ 0 w 1439144"/>
              <a:gd name="connsiteY4" fmla="*/ 2665673 h 2665673"/>
              <a:gd name="connsiteX0" fmla="*/ 0 w 1439144"/>
              <a:gd name="connsiteY0" fmla="*/ 2665673 h 2665673"/>
              <a:gd name="connsiteX1" fmla="*/ 347861 w 1439144"/>
              <a:gd name="connsiteY1" fmla="*/ 0 h 2665673"/>
              <a:gd name="connsiteX2" fmla="*/ 970584 w 1439144"/>
              <a:gd name="connsiteY2" fmla="*/ 6420 h 2665673"/>
              <a:gd name="connsiteX3" fmla="*/ 1439144 w 1439144"/>
              <a:gd name="connsiteY3" fmla="*/ 0 h 2665673"/>
              <a:gd name="connsiteX4" fmla="*/ 970584 w 1439144"/>
              <a:gd name="connsiteY4" fmla="*/ 2660778 h 2665673"/>
              <a:gd name="connsiteX5" fmla="*/ 0 w 1439144"/>
              <a:gd name="connsiteY5" fmla="*/ 2665673 h 2665673"/>
              <a:gd name="connsiteX0" fmla="*/ 0 w 970584"/>
              <a:gd name="connsiteY0" fmla="*/ 2665673 h 2665673"/>
              <a:gd name="connsiteX1" fmla="*/ 347861 w 970584"/>
              <a:gd name="connsiteY1" fmla="*/ 0 h 2665673"/>
              <a:gd name="connsiteX2" fmla="*/ 970584 w 970584"/>
              <a:gd name="connsiteY2" fmla="*/ 6420 h 2665673"/>
              <a:gd name="connsiteX3" fmla="*/ 970584 w 970584"/>
              <a:gd name="connsiteY3" fmla="*/ 2660778 h 2665673"/>
              <a:gd name="connsiteX4" fmla="*/ 0 w 970584"/>
              <a:gd name="connsiteY4" fmla="*/ 2665673 h 2665673"/>
              <a:gd name="connsiteX0" fmla="*/ 0 w 970584"/>
              <a:gd name="connsiteY0" fmla="*/ 2665673 h 2665673"/>
              <a:gd name="connsiteX1" fmla="*/ 347861 w 970584"/>
              <a:gd name="connsiteY1" fmla="*/ 0 h 2665673"/>
              <a:gd name="connsiteX2" fmla="*/ 970584 w 970584"/>
              <a:gd name="connsiteY2" fmla="*/ 6420 h 2665673"/>
              <a:gd name="connsiteX3" fmla="*/ 970584 w 970584"/>
              <a:gd name="connsiteY3" fmla="*/ 2660778 h 2665673"/>
              <a:gd name="connsiteX4" fmla="*/ 899592 w 970584"/>
              <a:gd name="connsiteY4" fmla="*/ 2664556 h 2665673"/>
              <a:gd name="connsiteX5" fmla="*/ 0 w 970584"/>
              <a:gd name="connsiteY5" fmla="*/ 2665673 h 2665673"/>
              <a:gd name="connsiteX0" fmla="*/ 0 w 970584"/>
              <a:gd name="connsiteY0" fmla="*/ 2665673 h 2665673"/>
              <a:gd name="connsiteX1" fmla="*/ 347861 w 970584"/>
              <a:gd name="connsiteY1" fmla="*/ 0 h 2665673"/>
              <a:gd name="connsiteX2" fmla="*/ 970584 w 970584"/>
              <a:gd name="connsiteY2" fmla="*/ 6420 h 2665673"/>
              <a:gd name="connsiteX3" fmla="*/ 899592 w 970584"/>
              <a:gd name="connsiteY3" fmla="*/ 2664556 h 2665673"/>
              <a:gd name="connsiteX4" fmla="*/ 0 w 970584"/>
              <a:gd name="connsiteY4" fmla="*/ 2665673 h 2665673"/>
              <a:gd name="connsiteX0" fmla="*/ 0 w 970584"/>
              <a:gd name="connsiteY0" fmla="*/ 2668699 h 2668699"/>
              <a:gd name="connsiteX1" fmla="*/ 347861 w 970584"/>
              <a:gd name="connsiteY1" fmla="*/ 3026 h 2668699"/>
              <a:gd name="connsiteX2" fmla="*/ 899592 w 970584"/>
              <a:gd name="connsiteY2" fmla="*/ 0 h 2668699"/>
              <a:gd name="connsiteX3" fmla="*/ 970584 w 970584"/>
              <a:gd name="connsiteY3" fmla="*/ 9446 h 2668699"/>
              <a:gd name="connsiteX4" fmla="*/ 899592 w 970584"/>
              <a:gd name="connsiteY4" fmla="*/ 2667582 h 2668699"/>
              <a:gd name="connsiteX5" fmla="*/ 0 w 970584"/>
              <a:gd name="connsiteY5" fmla="*/ 2668699 h 2668699"/>
              <a:gd name="connsiteX0" fmla="*/ 0 w 899592"/>
              <a:gd name="connsiteY0" fmla="*/ 2668699 h 2668699"/>
              <a:gd name="connsiteX1" fmla="*/ 347861 w 899592"/>
              <a:gd name="connsiteY1" fmla="*/ 3026 h 2668699"/>
              <a:gd name="connsiteX2" fmla="*/ 899592 w 899592"/>
              <a:gd name="connsiteY2" fmla="*/ 0 h 2668699"/>
              <a:gd name="connsiteX3" fmla="*/ 899592 w 899592"/>
              <a:gd name="connsiteY3" fmla="*/ 2667582 h 2668699"/>
              <a:gd name="connsiteX4" fmla="*/ 0 w 899592"/>
              <a:gd name="connsiteY4" fmla="*/ 2668699 h 26686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592" h="2668699">
                <a:moveTo>
                  <a:pt x="0" y="2668699"/>
                </a:moveTo>
                <a:lnTo>
                  <a:pt x="347861" y="3026"/>
                </a:lnTo>
                <a:lnTo>
                  <a:pt x="899592" y="0"/>
                </a:lnTo>
                <a:lnTo>
                  <a:pt x="899592" y="2667582"/>
                </a:lnTo>
                <a:lnTo>
                  <a:pt x="0" y="2668699"/>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zh-CN" altLang="en-US" sz="1969" dirty="0"/>
          </a:p>
        </p:txBody>
      </p:sp>
      <p:sp>
        <p:nvSpPr>
          <p:cNvPr id="39" name="矩形 38"/>
          <p:cNvSpPr/>
          <p:nvPr/>
        </p:nvSpPr>
        <p:spPr>
          <a:xfrm>
            <a:off x="936611" y="5412796"/>
            <a:ext cx="2252582" cy="888577"/>
          </a:xfrm>
          <a:prstGeom prst="rect">
            <a:avLst/>
          </a:prstGeom>
        </p:spPr>
        <p:txBody>
          <a:bodyPr wrap="square">
            <a:spAutoFit/>
          </a:bodyPr>
          <a:lstStyle/>
          <a:p>
            <a:pPr algn="ctr"/>
            <a:r>
              <a:rPr lang="zh-CN" altLang="en-US" b="1" dirty="0">
                <a:solidFill>
                  <a:srgbClr val="C00000"/>
                </a:solidFill>
                <a:latin typeface="微软雅黑" pitchFamily="34" charset="-122"/>
                <a:ea typeface="微软雅黑" pitchFamily="34" charset="-122"/>
              </a:rPr>
              <a:t>成功项目之一</a:t>
            </a:r>
            <a:endParaRPr lang="en-US" altLang="zh-CN" b="1" dirty="0">
              <a:solidFill>
                <a:srgbClr val="C00000"/>
              </a:solidFill>
              <a:latin typeface="微软雅黑" pitchFamily="34" charset="-122"/>
              <a:ea typeface="微软雅黑" pitchFamily="34" charset="-122"/>
            </a:endParaRPr>
          </a:p>
          <a:p>
            <a:pPr algn="ctr"/>
            <a:r>
              <a:rPr lang="zh-CN" altLang="en-US" sz="1687" dirty="0">
                <a:solidFill>
                  <a:srgbClr val="000000"/>
                </a:solidFill>
                <a:latin typeface="微软雅黑" pitchFamily="34" charset="-122"/>
                <a:ea typeface="微软雅黑" pitchFamily="34" charset="-122"/>
              </a:rPr>
              <a:t>点击增加文本</a:t>
            </a:r>
            <a:endParaRPr lang="en-US" altLang="zh-CN" sz="1687" dirty="0">
              <a:solidFill>
                <a:srgbClr val="000000"/>
              </a:solidFill>
              <a:latin typeface="微软雅黑" pitchFamily="34" charset="-122"/>
              <a:ea typeface="微软雅黑" pitchFamily="34" charset="-122"/>
            </a:endParaRPr>
          </a:p>
          <a:p>
            <a:pPr algn="ctr"/>
            <a:r>
              <a:rPr lang="zh-CN" altLang="en-US" sz="1687" dirty="0">
                <a:solidFill>
                  <a:srgbClr val="000000"/>
                </a:solidFill>
                <a:latin typeface="微软雅黑" pitchFamily="34" charset="-122"/>
                <a:ea typeface="微软雅黑" pitchFamily="34" charset="-122"/>
              </a:rPr>
              <a:t>点击增加文本</a:t>
            </a:r>
          </a:p>
        </p:txBody>
      </p:sp>
      <p:sp>
        <p:nvSpPr>
          <p:cNvPr id="40" name="矩形 39"/>
          <p:cNvSpPr/>
          <p:nvPr/>
        </p:nvSpPr>
        <p:spPr>
          <a:xfrm>
            <a:off x="3670515" y="5412793"/>
            <a:ext cx="2252582" cy="888577"/>
          </a:xfrm>
          <a:prstGeom prst="rect">
            <a:avLst/>
          </a:prstGeom>
        </p:spPr>
        <p:txBody>
          <a:bodyPr wrap="square">
            <a:spAutoFit/>
          </a:bodyPr>
          <a:lstStyle/>
          <a:p>
            <a:pPr algn="ctr"/>
            <a:r>
              <a:rPr lang="zh-CN" altLang="en-US" b="1" dirty="0">
                <a:solidFill>
                  <a:srgbClr val="C00000"/>
                </a:solidFill>
                <a:latin typeface="微软雅黑" pitchFamily="34" charset="-122"/>
                <a:ea typeface="微软雅黑" pitchFamily="34" charset="-122"/>
              </a:rPr>
              <a:t>成功项目之二</a:t>
            </a:r>
            <a:endParaRPr lang="en-US" altLang="zh-CN" b="1" dirty="0">
              <a:solidFill>
                <a:srgbClr val="C00000"/>
              </a:solidFill>
              <a:latin typeface="微软雅黑" pitchFamily="34" charset="-122"/>
              <a:ea typeface="微软雅黑" pitchFamily="34" charset="-122"/>
            </a:endParaRPr>
          </a:p>
          <a:p>
            <a:pPr algn="ctr"/>
            <a:r>
              <a:rPr lang="zh-CN" altLang="en-US" sz="1687" dirty="0">
                <a:solidFill>
                  <a:srgbClr val="000000"/>
                </a:solidFill>
                <a:latin typeface="微软雅黑" pitchFamily="34" charset="-122"/>
                <a:ea typeface="微软雅黑" pitchFamily="34" charset="-122"/>
              </a:rPr>
              <a:t>点击增加文本</a:t>
            </a:r>
            <a:endParaRPr lang="en-US" altLang="zh-CN" sz="1687" dirty="0">
              <a:solidFill>
                <a:srgbClr val="000000"/>
              </a:solidFill>
              <a:latin typeface="微软雅黑" pitchFamily="34" charset="-122"/>
              <a:ea typeface="微软雅黑" pitchFamily="34" charset="-122"/>
            </a:endParaRPr>
          </a:p>
          <a:p>
            <a:pPr algn="ctr"/>
            <a:r>
              <a:rPr lang="zh-CN" altLang="en-US" sz="1687" dirty="0">
                <a:solidFill>
                  <a:srgbClr val="000000"/>
                </a:solidFill>
                <a:latin typeface="微软雅黑" pitchFamily="34" charset="-122"/>
                <a:ea typeface="微软雅黑" pitchFamily="34" charset="-122"/>
              </a:rPr>
              <a:t>点击增加文本</a:t>
            </a:r>
          </a:p>
        </p:txBody>
      </p:sp>
      <p:sp>
        <p:nvSpPr>
          <p:cNvPr id="41" name="矩形 40"/>
          <p:cNvSpPr/>
          <p:nvPr/>
        </p:nvSpPr>
        <p:spPr>
          <a:xfrm>
            <a:off x="6303163" y="5412793"/>
            <a:ext cx="2252582" cy="888577"/>
          </a:xfrm>
          <a:prstGeom prst="rect">
            <a:avLst/>
          </a:prstGeom>
        </p:spPr>
        <p:txBody>
          <a:bodyPr wrap="square">
            <a:spAutoFit/>
          </a:bodyPr>
          <a:lstStyle/>
          <a:p>
            <a:pPr algn="ctr"/>
            <a:r>
              <a:rPr lang="zh-CN" altLang="en-US" b="1" dirty="0">
                <a:solidFill>
                  <a:srgbClr val="C00000"/>
                </a:solidFill>
                <a:latin typeface="微软雅黑" pitchFamily="34" charset="-122"/>
                <a:ea typeface="微软雅黑" pitchFamily="34" charset="-122"/>
              </a:rPr>
              <a:t>成功项目之三</a:t>
            </a:r>
            <a:endParaRPr lang="en-US" altLang="zh-CN" b="1" dirty="0">
              <a:solidFill>
                <a:srgbClr val="C00000"/>
              </a:solidFill>
              <a:latin typeface="微软雅黑" pitchFamily="34" charset="-122"/>
              <a:ea typeface="微软雅黑" pitchFamily="34" charset="-122"/>
            </a:endParaRPr>
          </a:p>
          <a:p>
            <a:pPr algn="ctr"/>
            <a:r>
              <a:rPr lang="zh-CN" altLang="en-US" sz="1687" dirty="0">
                <a:solidFill>
                  <a:srgbClr val="000000"/>
                </a:solidFill>
                <a:latin typeface="微软雅黑" pitchFamily="34" charset="-122"/>
                <a:ea typeface="微软雅黑" pitchFamily="34" charset="-122"/>
              </a:rPr>
              <a:t>点击增加文本</a:t>
            </a:r>
            <a:endParaRPr lang="en-US" altLang="zh-CN" sz="1687" dirty="0">
              <a:solidFill>
                <a:srgbClr val="000000"/>
              </a:solidFill>
              <a:latin typeface="微软雅黑" pitchFamily="34" charset="-122"/>
              <a:ea typeface="微软雅黑" pitchFamily="34" charset="-122"/>
            </a:endParaRPr>
          </a:p>
          <a:p>
            <a:pPr algn="ctr"/>
            <a:r>
              <a:rPr lang="zh-CN" altLang="en-US" sz="1687" dirty="0">
                <a:solidFill>
                  <a:srgbClr val="000000"/>
                </a:solidFill>
                <a:latin typeface="微软雅黑" pitchFamily="34" charset="-122"/>
                <a:ea typeface="微软雅黑" pitchFamily="34" charset="-122"/>
              </a:rPr>
              <a:t>点击增加文本</a:t>
            </a:r>
          </a:p>
        </p:txBody>
      </p:sp>
      <p:sp>
        <p:nvSpPr>
          <p:cNvPr id="42" name="矩形 41"/>
          <p:cNvSpPr/>
          <p:nvPr/>
        </p:nvSpPr>
        <p:spPr>
          <a:xfrm>
            <a:off x="9062023" y="5412793"/>
            <a:ext cx="2252582" cy="888577"/>
          </a:xfrm>
          <a:prstGeom prst="rect">
            <a:avLst/>
          </a:prstGeom>
        </p:spPr>
        <p:txBody>
          <a:bodyPr wrap="square">
            <a:spAutoFit/>
          </a:bodyPr>
          <a:lstStyle/>
          <a:p>
            <a:pPr algn="ctr"/>
            <a:r>
              <a:rPr lang="zh-CN" altLang="en-US" b="1" dirty="0">
                <a:solidFill>
                  <a:srgbClr val="C00000"/>
                </a:solidFill>
                <a:latin typeface="微软雅黑" pitchFamily="34" charset="-122"/>
                <a:ea typeface="微软雅黑" pitchFamily="34" charset="-122"/>
              </a:rPr>
              <a:t>成功项目之四</a:t>
            </a:r>
            <a:endParaRPr lang="en-US" altLang="zh-CN" b="1" dirty="0">
              <a:solidFill>
                <a:srgbClr val="C00000"/>
              </a:solidFill>
              <a:latin typeface="微软雅黑" pitchFamily="34" charset="-122"/>
              <a:ea typeface="微软雅黑" pitchFamily="34" charset="-122"/>
            </a:endParaRPr>
          </a:p>
          <a:p>
            <a:pPr algn="ctr"/>
            <a:r>
              <a:rPr lang="zh-CN" altLang="en-US" sz="1687" dirty="0">
                <a:solidFill>
                  <a:srgbClr val="000000"/>
                </a:solidFill>
                <a:latin typeface="微软雅黑" pitchFamily="34" charset="-122"/>
                <a:ea typeface="微软雅黑" pitchFamily="34" charset="-122"/>
              </a:rPr>
              <a:t>点击增加文本</a:t>
            </a:r>
            <a:endParaRPr lang="en-US" altLang="zh-CN" sz="1687" dirty="0">
              <a:solidFill>
                <a:srgbClr val="000000"/>
              </a:solidFill>
              <a:latin typeface="微软雅黑" pitchFamily="34" charset="-122"/>
              <a:ea typeface="微软雅黑" pitchFamily="34" charset="-122"/>
            </a:endParaRPr>
          </a:p>
          <a:p>
            <a:pPr algn="ctr"/>
            <a:r>
              <a:rPr lang="zh-CN" altLang="en-US" sz="1687" dirty="0">
                <a:solidFill>
                  <a:srgbClr val="000000"/>
                </a:solidFill>
                <a:latin typeface="微软雅黑" pitchFamily="34" charset="-122"/>
                <a:ea typeface="微软雅黑" pitchFamily="34" charset="-122"/>
              </a:rPr>
              <a:t>点击增加文本</a:t>
            </a:r>
          </a:p>
        </p:txBody>
      </p:sp>
    </p:spTree>
    <p:extLst>
      <p:ext uri="{BB962C8B-B14F-4D97-AF65-F5344CB8AC3E}">
        <p14:creationId xmlns:p14="http://schemas.microsoft.com/office/powerpoint/2010/main" val="411795467"/>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1+#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54"/>
                                        </p:tgtEl>
                                        <p:attrNameLst>
                                          <p:attrName>style.visibility</p:attrName>
                                        </p:attrNameLst>
                                      </p:cBhvr>
                                      <p:to>
                                        <p:strVal val="visible"/>
                                      </p:to>
                                    </p:set>
                                    <p:animEffect transition="in" filter="wipe(right)">
                                      <p:cBhvr>
                                        <p:cTn id="11" dur="500"/>
                                        <p:tgtEl>
                                          <p:spTgt spid="54"/>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52"/>
                                        </p:tgtEl>
                                        <p:attrNameLst>
                                          <p:attrName>style.visibility</p:attrName>
                                        </p:attrNameLst>
                                      </p:cBhvr>
                                      <p:to>
                                        <p:strVal val="visible"/>
                                      </p:to>
                                    </p:set>
                                    <p:anim calcmode="lin" valueType="num">
                                      <p:cBhvr>
                                        <p:cTn id="15" dur="40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52"/>
                                        </p:tgtEl>
                                        <p:attrNameLst>
                                          <p:attrName>ppt_y</p:attrName>
                                        </p:attrNameLst>
                                      </p:cBhvr>
                                      <p:tavLst>
                                        <p:tav tm="0">
                                          <p:val>
                                            <p:strVal val="#ppt_y"/>
                                          </p:val>
                                        </p:tav>
                                        <p:tav tm="100000">
                                          <p:val>
                                            <p:strVal val="#ppt_y"/>
                                          </p:val>
                                        </p:tav>
                                      </p:tavLst>
                                    </p:anim>
                                    <p:anim calcmode="lin" valueType="num">
                                      <p:cBhvr>
                                        <p:cTn id="17" dur="40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52"/>
                                        </p:tgtEl>
                                      </p:cBhvr>
                                    </p:animEffect>
                                  </p:childTnLst>
                                </p:cTn>
                              </p:par>
                            </p:childTnLst>
                          </p:cTn>
                        </p:par>
                        <p:par>
                          <p:cTn id="20" fill="hold">
                            <p:stCondLst>
                              <p:cond delay="1320"/>
                            </p:stCondLst>
                            <p:childTnLst>
                              <p:par>
                                <p:cTn id="21" presetID="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500" fill="hold"/>
                                        <p:tgtEl>
                                          <p:spTgt spid="32"/>
                                        </p:tgtEl>
                                        <p:attrNameLst>
                                          <p:attrName>ppt_x</p:attrName>
                                        </p:attrNameLst>
                                      </p:cBhvr>
                                      <p:tavLst>
                                        <p:tav tm="0">
                                          <p:val>
                                            <p:strVal val="0-#ppt_w/2"/>
                                          </p:val>
                                        </p:tav>
                                        <p:tav tm="100000">
                                          <p:val>
                                            <p:strVal val="#ppt_x"/>
                                          </p:val>
                                        </p:tav>
                                      </p:tavLst>
                                    </p:anim>
                                    <p:anim calcmode="lin" valueType="num">
                                      <p:cBhvr additive="base">
                                        <p:cTn id="24" dur="5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25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500" fill="hold"/>
                                        <p:tgtEl>
                                          <p:spTgt spid="38"/>
                                        </p:tgtEl>
                                        <p:attrNameLst>
                                          <p:attrName>ppt_x</p:attrName>
                                        </p:attrNameLst>
                                      </p:cBhvr>
                                      <p:tavLst>
                                        <p:tav tm="0">
                                          <p:val>
                                            <p:strVal val="0-#ppt_w/2"/>
                                          </p:val>
                                        </p:tav>
                                        <p:tav tm="100000">
                                          <p:val>
                                            <p:strVal val="#ppt_x"/>
                                          </p:val>
                                        </p:tav>
                                      </p:tavLst>
                                    </p:anim>
                                    <p:anim calcmode="lin" valueType="num">
                                      <p:cBhvr additive="base">
                                        <p:cTn id="28" dur="500" fill="hold"/>
                                        <p:tgtEl>
                                          <p:spTgt spid="38"/>
                                        </p:tgtEl>
                                        <p:attrNameLst>
                                          <p:attrName>ppt_y</p:attrName>
                                        </p:attrNameLst>
                                      </p:cBhvr>
                                      <p:tavLst>
                                        <p:tav tm="0">
                                          <p:val>
                                            <p:strVal val="#ppt_y"/>
                                          </p:val>
                                        </p:tav>
                                        <p:tav tm="100000">
                                          <p:val>
                                            <p:strVal val="#ppt_y"/>
                                          </p:val>
                                        </p:tav>
                                      </p:tavLst>
                                    </p:anim>
                                  </p:childTnLst>
                                </p:cTn>
                              </p:par>
                            </p:childTnLst>
                          </p:cTn>
                        </p:par>
                        <p:par>
                          <p:cTn id="29" fill="hold">
                            <p:stCondLst>
                              <p:cond delay="2070"/>
                            </p:stCondLst>
                            <p:childTnLst>
                              <p:par>
                                <p:cTn id="30" presetID="22" presetClass="entr" presetSubtype="8" fill="hold" nodeType="after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wipe(left)">
                                      <p:cBhvr>
                                        <p:cTn id="32" dur="500"/>
                                        <p:tgtEl>
                                          <p:spTgt spid="37"/>
                                        </p:tgtEl>
                                      </p:cBhvr>
                                    </p:animEffect>
                                  </p:childTnLst>
                                </p:cTn>
                              </p:par>
                            </p:childTnLst>
                          </p:cTn>
                        </p:par>
                        <p:par>
                          <p:cTn id="33" fill="hold">
                            <p:stCondLst>
                              <p:cond delay="2570"/>
                            </p:stCondLst>
                            <p:childTnLst>
                              <p:par>
                                <p:cTn id="34" presetID="22" presetClass="entr" presetSubtype="8" fill="hold" grpId="0" nodeType="after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wipe(left)">
                                      <p:cBhvr>
                                        <p:cTn id="36" dur="500"/>
                                        <p:tgtEl>
                                          <p:spTgt spid="39"/>
                                        </p:tgtEl>
                                      </p:cBhvr>
                                    </p:animEffect>
                                  </p:childTnLst>
                                </p:cTn>
                              </p:par>
                            </p:childTnLst>
                          </p:cTn>
                        </p:par>
                        <p:par>
                          <p:cTn id="37" fill="hold">
                            <p:stCondLst>
                              <p:cond delay="3070"/>
                            </p:stCondLst>
                            <p:childTnLst>
                              <p:par>
                                <p:cTn id="38" presetID="22" presetClass="entr" presetSubtype="8" fill="hold" nodeType="after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wipe(left)">
                                      <p:cBhvr>
                                        <p:cTn id="40" dur="500"/>
                                        <p:tgtEl>
                                          <p:spTgt spid="36"/>
                                        </p:tgtEl>
                                      </p:cBhvr>
                                    </p:animEffect>
                                  </p:childTnLst>
                                </p:cTn>
                              </p:par>
                            </p:childTnLst>
                          </p:cTn>
                        </p:par>
                        <p:par>
                          <p:cTn id="41" fill="hold">
                            <p:stCondLst>
                              <p:cond delay="3570"/>
                            </p:stCondLst>
                            <p:childTnLst>
                              <p:par>
                                <p:cTn id="42" presetID="22" presetClass="entr" presetSubtype="8" fill="hold" grpId="0" nodeType="afterEffect">
                                  <p:stCondLst>
                                    <p:cond delay="0"/>
                                  </p:stCondLst>
                                  <p:childTnLst>
                                    <p:set>
                                      <p:cBhvr>
                                        <p:cTn id="43" dur="1" fill="hold">
                                          <p:stCondLst>
                                            <p:cond delay="0"/>
                                          </p:stCondLst>
                                        </p:cTn>
                                        <p:tgtEl>
                                          <p:spTgt spid="40"/>
                                        </p:tgtEl>
                                        <p:attrNameLst>
                                          <p:attrName>style.visibility</p:attrName>
                                        </p:attrNameLst>
                                      </p:cBhvr>
                                      <p:to>
                                        <p:strVal val="visible"/>
                                      </p:to>
                                    </p:set>
                                    <p:animEffect transition="in" filter="wipe(left)">
                                      <p:cBhvr>
                                        <p:cTn id="44" dur="500"/>
                                        <p:tgtEl>
                                          <p:spTgt spid="40"/>
                                        </p:tgtEl>
                                      </p:cBhvr>
                                    </p:animEffect>
                                  </p:childTnLst>
                                </p:cTn>
                              </p:par>
                            </p:childTnLst>
                          </p:cTn>
                        </p:par>
                        <p:par>
                          <p:cTn id="45" fill="hold">
                            <p:stCondLst>
                              <p:cond delay="4070"/>
                            </p:stCondLst>
                            <p:childTnLst>
                              <p:par>
                                <p:cTn id="46" presetID="22" presetClass="entr" presetSubtype="8" fill="hold" nodeType="afterEffect">
                                  <p:stCondLst>
                                    <p:cond delay="0"/>
                                  </p:stCondLst>
                                  <p:childTnLst>
                                    <p:set>
                                      <p:cBhvr>
                                        <p:cTn id="47" dur="1" fill="hold">
                                          <p:stCondLst>
                                            <p:cond delay="0"/>
                                          </p:stCondLst>
                                        </p:cTn>
                                        <p:tgtEl>
                                          <p:spTgt spid="35"/>
                                        </p:tgtEl>
                                        <p:attrNameLst>
                                          <p:attrName>style.visibility</p:attrName>
                                        </p:attrNameLst>
                                      </p:cBhvr>
                                      <p:to>
                                        <p:strVal val="visible"/>
                                      </p:to>
                                    </p:set>
                                    <p:animEffect transition="in" filter="wipe(left)">
                                      <p:cBhvr>
                                        <p:cTn id="48" dur="500"/>
                                        <p:tgtEl>
                                          <p:spTgt spid="35"/>
                                        </p:tgtEl>
                                      </p:cBhvr>
                                    </p:animEffect>
                                  </p:childTnLst>
                                </p:cTn>
                              </p:par>
                            </p:childTnLst>
                          </p:cTn>
                        </p:par>
                        <p:par>
                          <p:cTn id="49" fill="hold">
                            <p:stCondLst>
                              <p:cond delay="4570"/>
                            </p:stCondLst>
                            <p:childTnLst>
                              <p:par>
                                <p:cTn id="50" presetID="22" presetClass="entr" presetSubtype="8" fill="hold" grpId="0" nodeType="after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wipe(left)">
                                      <p:cBhvr>
                                        <p:cTn id="52" dur="500"/>
                                        <p:tgtEl>
                                          <p:spTgt spid="41"/>
                                        </p:tgtEl>
                                      </p:cBhvr>
                                    </p:animEffect>
                                  </p:childTnLst>
                                </p:cTn>
                              </p:par>
                            </p:childTnLst>
                          </p:cTn>
                        </p:par>
                        <p:par>
                          <p:cTn id="53" fill="hold">
                            <p:stCondLst>
                              <p:cond delay="5070"/>
                            </p:stCondLst>
                            <p:childTnLst>
                              <p:par>
                                <p:cTn id="54" presetID="22" presetClass="entr" presetSubtype="8" fill="hold" nodeType="after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left)">
                                      <p:cBhvr>
                                        <p:cTn id="56" dur="500"/>
                                        <p:tgtEl>
                                          <p:spTgt spid="34"/>
                                        </p:tgtEl>
                                      </p:cBhvr>
                                    </p:animEffect>
                                  </p:childTnLst>
                                </p:cTn>
                              </p:par>
                            </p:childTnLst>
                          </p:cTn>
                        </p:par>
                        <p:par>
                          <p:cTn id="57" fill="hold">
                            <p:stCondLst>
                              <p:cond delay="5570"/>
                            </p:stCondLst>
                            <p:childTnLst>
                              <p:par>
                                <p:cTn id="58" presetID="22" presetClass="entr" presetSubtype="8" fill="hold" grpId="0" nodeType="afterEffect">
                                  <p:stCondLst>
                                    <p:cond delay="0"/>
                                  </p:stCondLst>
                                  <p:childTnLst>
                                    <p:set>
                                      <p:cBhvr>
                                        <p:cTn id="59" dur="1" fill="hold">
                                          <p:stCondLst>
                                            <p:cond delay="0"/>
                                          </p:stCondLst>
                                        </p:cTn>
                                        <p:tgtEl>
                                          <p:spTgt spid="42"/>
                                        </p:tgtEl>
                                        <p:attrNameLst>
                                          <p:attrName>style.visibility</p:attrName>
                                        </p:attrNameLst>
                                      </p:cBhvr>
                                      <p:to>
                                        <p:strVal val="visible"/>
                                      </p:to>
                                    </p:set>
                                    <p:animEffect transition="in" filter="wipe(left)">
                                      <p:cBhvr>
                                        <p:cTn id="60"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animBg="1"/>
      <p:bldP spid="32" grpId="0" animBg="1"/>
      <p:bldP spid="38" grpId="0" animBg="1"/>
      <p:bldP spid="39" grpId="0"/>
      <p:bldP spid="40" grpId="0"/>
      <p:bldP spid="41" grpId="0"/>
      <p:bldP spid="4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p:cNvSpPr txBox="1"/>
          <p:nvPr/>
        </p:nvSpPr>
        <p:spPr>
          <a:xfrm>
            <a:off x="1087139" y="227099"/>
            <a:ext cx="3720890" cy="611706"/>
          </a:xfrm>
          <a:prstGeom prst="rect">
            <a:avLst/>
          </a:prstGeom>
          <a:noFill/>
        </p:spPr>
        <p:txBody>
          <a:bodyPr wrap="none" rtlCol="0">
            <a:spAutoFit/>
          </a:bodyPr>
          <a:lstStyle/>
          <a:p>
            <a:r>
              <a:rPr lang="en-US" altLang="zh-CN" sz="3375" dirty="0">
                <a:latin typeface="微软雅黑"/>
                <a:ea typeface="微软雅黑"/>
              </a:rPr>
              <a:t>03</a:t>
            </a:r>
            <a:r>
              <a:rPr lang="zh-CN" altLang="en-US" sz="3375" dirty="0">
                <a:latin typeface="微软雅黑"/>
                <a:ea typeface="微软雅黑"/>
              </a:rPr>
              <a:t>、成功项目展示</a:t>
            </a:r>
          </a:p>
        </p:txBody>
      </p:sp>
      <p:sp>
        <p:nvSpPr>
          <p:cNvPr id="53" name="Freeform 40"/>
          <p:cNvSpPr>
            <a:spLocks noEditPoints="1"/>
          </p:cNvSpPr>
          <p:nvPr/>
        </p:nvSpPr>
        <p:spPr bwMode="auto">
          <a:xfrm>
            <a:off x="584244" y="320177"/>
            <a:ext cx="279308" cy="552617"/>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bg1"/>
          </a:solidFill>
          <a:ln>
            <a:solidFill>
              <a:schemeClr val="tx1"/>
            </a:solidFill>
          </a:ln>
        </p:spPr>
        <p:txBody>
          <a:bodyPr vert="horz" wrap="square" lIns="128580" tIns="64290" rIns="128580" bIns="64290" numCol="1" anchor="t" anchorCtr="0" compatLnSpc="1">
            <a:prstTxWarp prst="textNoShape">
              <a:avLst/>
            </a:prstTxWarp>
          </a:bodyPr>
          <a:lstStyle/>
          <a:p>
            <a:endParaRPr lang="zh-CN" altLang="en-US"/>
          </a:p>
        </p:txBody>
      </p:sp>
      <p:cxnSp>
        <p:nvCxnSpPr>
          <p:cNvPr id="54" name="直接连接符 53"/>
          <p:cNvCxnSpPr/>
          <p:nvPr/>
        </p:nvCxnSpPr>
        <p:spPr bwMode="auto">
          <a:xfrm flipH="1">
            <a:off x="1039796" y="866426"/>
            <a:ext cx="10438443"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 name="直接连接符 4"/>
          <p:cNvCxnSpPr/>
          <p:nvPr/>
        </p:nvCxnSpPr>
        <p:spPr bwMode="auto">
          <a:xfrm flipH="1">
            <a:off x="1039796" y="866426"/>
            <a:ext cx="10438443"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 name="FlexibleLine"/>
          <p:cNvSpPr/>
          <p:nvPr/>
        </p:nvSpPr>
        <p:spPr>
          <a:xfrm>
            <a:off x="2585455" y="3157440"/>
            <a:ext cx="1507244" cy="854717"/>
          </a:xfrm>
          <a:custGeom>
            <a:avLst/>
            <a:gdLst/>
            <a:ahLst/>
            <a:cxnLst/>
            <a:rect l="0" t="0" r="0" b="0"/>
            <a:pathLst>
              <a:path w="934800" h="530100" fill="none">
                <a:moveTo>
                  <a:pt x="0" y="0"/>
                </a:moveTo>
                <a:cubicBezTo>
                  <a:pt x="0" y="-238545"/>
                  <a:pt x="514140" y="-530100"/>
                  <a:pt x="934800" y="-530100"/>
                </a:cubicBezTo>
              </a:path>
            </a:pathLst>
          </a:custGeom>
          <a:noFill/>
          <a:ln w="7600" cap="flat">
            <a:solidFill>
              <a:schemeClr val="bg1">
                <a:lumMod val="50000"/>
              </a:schemeClr>
            </a:solidFill>
            <a:prstDash val="dash"/>
            <a:bevel/>
          </a:ln>
        </p:spPr>
      </p:sp>
      <p:sp>
        <p:nvSpPr>
          <p:cNvPr id="7" name="FlexibleLine"/>
          <p:cNvSpPr/>
          <p:nvPr/>
        </p:nvSpPr>
        <p:spPr>
          <a:xfrm>
            <a:off x="2585455" y="3157440"/>
            <a:ext cx="1507244" cy="701542"/>
          </a:xfrm>
          <a:custGeom>
            <a:avLst/>
            <a:gdLst/>
            <a:ahLst/>
            <a:cxnLst/>
            <a:rect l="0" t="0" r="0" b="0"/>
            <a:pathLst>
              <a:path w="934800" h="435100" fill="none">
                <a:moveTo>
                  <a:pt x="0" y="0"/>
                </a:moveTo>
                <a:cubicBezTo>
                  <a:pt x="0" y="195795"/>
                  <a:pt x="514140" y="435100"/>
                  <a:pt x="934800" y="435100"/>
                </a:cubicBezTo>
              </a:path>
            </a:pathLst>
          </a:custGeom>
          <a:noFill/>
          <a:ln w="7600" cap="flat">
            <a:solidFill>
              <a:schemeClr val="bg1">
                <a:lumMod val="50000"/>
              </a:schemeClr>
            </a:solidFill>
            <a:prstDash val="dash"/>
            <a:bevel/>
          </a:ln>
        </p:spPr>
      </p:sp>
      <p:grpSp>
        <p:nvGrpSpPr>
          <p:cNvPr id="28" name="组合 27"/>
          <p:cNvGrpSpPr/>
          <p:nvPr/>
        </p:nvGrpSpPr>
        <p:grpSpPr>
          <a:xfrm>
            <a:off x="2767127" y="4789488"/>
            <a:ext cx="1493806" cy="1422307"/>
            <a:chOff x="2226588" y="2112361"/>
            <a:chExt cx="997900" cy="950136"/>
          </a:xfrm>
        </p:grpSpPr>
        <p:grpSp>
          <p:nvGrpSpPr>
            <p:cNvPr id="29" name="组合 28"/>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b="1">
                  <a:solidFill>
                    <a:srgbClr val="C00000"/>
                  </a:solidFill>
                </a:endParaRPr>
              </a:p>
            </p:txBody>
          </p:sp>
          <p:sp>
            <p:nvSpPr>
              <p:cNvPr id="32" name="椭圆 3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b="1">
                  <a:solidFill>
                    <a:srgbClr val="C00000"/>
                  </a:solidFill>
                </a:endParaRPr>
              </a:p>
            </p:txBody>
          </p:sp>
        </p:grpSp>
        <p:sp>
          <p:nvSpPr>
            <p:cNvPr id="30" name="TextBox 29"/>
            <p:cNvSpPr txBox="1"/>
            <p:nvPr/>
          </p:nvSpPr>
          <p:spPr>
            <a:xfrm>
              <a:off x="2226588" y="2324683"/>
              <a:ext cx="997900" cy="370084"/>
            </a:xfrm>
            <a:prstGeom prst="rect">
              <a:avLst/>
            </a:prstGeom>
            <a:noFill/>
          </p:spPr>
          <p:txBody>
            <a:bodyPr wrap="square" lIns="0" tIns="0" rIns="0" bIns="0" rtlCol="0">
              <a:spAutoFit/>
            </a:bodyPr>
            <a:lstStyle/>
            <a:p>
              <a:pPr algn="ctr"/>
              <a:r>
                <a:rPr lang="zh-CN" altLang="en-US" b="1" dirty="0">
                  <a:solidFill>
                    <a:srgbClr val="C00000"/>
                  </a:solidFill>
                  <a:latin typeface="微软雅黑" pitchFamily="34" charset="-122"/>
                  <a:ea typeface="微软雅黑" pitchFamily="34" charset="-122"/>
                </a:rPr>
                <a:t>文字</a:t>
              </a:r>
              <a:endParaRPr lang="en-US" altLang="zh-CN" b="1" dirty="0">
                <a:solidFill>
                  <a:srgbClr val="C00000"/>
                </a:solidFill>
                <a:latin typeface="微软雅黑" pitchFamily="34" charset="-122"/>
                <a:ea typeface="微软雅黑" pitchFamily="34" charset="-122"/>
              </a:endParaRPr>
            </a:p>
            <a:p>
              <a:pPr algn="ctr"/>
              <a:r>
                <a:rPr lang="zh-CN" altLang="en-US" b="1" dirty="0">
                  <a:solidFill>
                    <a:srgbClr val="C00000"/>
                  </a:solidFill>
                  <a:latin typeface="微软雅黑" pitchFamily="34" charset="-122"/>
                  <a:ea typeface="微软雅黑" pitchFamily="34" charset="-122"/>
                </a:rPr>
                <a:t>内容</a:t>
              </a:r>
            </a:p>
          </p:txBody>
        </p:sp>
      </p:grpSp>
      <p:grpSp>
        <p:nvGrpSpPr>
          <p:cNvPr id="33" name="组合 32"/>
          <p:cNvGrpSpPr/>
          <p:nvPr/>
        </p:nvGrpSpPr>
        <p:grpSpPr>
          <a:xfrm>
            <a:off x="1276056" y="2090305"/>
            <a:ext cx="2294161" cy="2294162"/>
            <a:chOff x="1403648" y="1115468"/>
            <a:chExt cx="1294414" cy="1294414"/>
          </a:xfrm>
        </p:grpSpPr>
        <p:sp>
          <p:nvSpPr>
            <p:cNvPr id="34" name="椭圆 33"/>
            <p:cNvSpPr/>
            <p:nvPr/>
          </p:nvSpPr>
          <p:spPr>
            <a:xfrm>
              <a:off x="1539485" y="1259632"/>
              <a:ext cx="1022740" cy="102274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0">
                <a:latin typeface="微软雅黑" panose="020B0503020204020204" pitchFamily="34" charset="-122"/>
                <a:ea typeface="微软雅黑" panose="020B0503020204020204" pitchFamily="34" charset="-122"/>
              </a:endParaRPr>
            </a:p>
          </p:txBody>
        </p:sp>
        <p:grpSp>
          <p:nvGrpSpPr>
            <p:cNvPr id="35" name="组合 34"/>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37" name="同心圆 36"/>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0">
                  <a:solidFill>
                    <a:schemeClr val="tx1"/>
                  </a:solidFill>
                  <a:latin typeface="微软雅黑" panose="020B0503020204020204" pitchFamily="34" charset="-122"/>
                  <a:ea typeface="微软雅黑" panose="020B0503020204020204" pitchFamily="34" charset="-122"/>
                </a:endParaRPr>
              </a:p>
            </p:txBody>
          </p:sp>
          <p:sp>
            <p:nvSpPr>
              <p:cNvPr id="38" name="同心圆 37"/>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0">
                  <a:solidFill>
                    <a:schemeClr val="tx1"/>
                  </a:solidFill>
                  <a:latin typeface="微软雅黑" panose="020B0503020204020204" pitchFamily="34" charset="-122"/>
                  <a:ea typeface="微软雅黑" panose="020B0503020204020204" pitchFamily="34" charset="-122"/>
                </a:endParaRPr>
              </a:p>
            </p:txBody>
          </p:sp>
        </p:grpSp>
        <p:sp>
          <p:nvSpPr>
            <p:cNvPr id="36" name="TextBox 35"/>
            <p:cNvSpPr txBox="1"/>
            <p:nvPr/>
          </p:nvSpPr>
          <p:spPr>
            <a:xfrm>
              <a:off x="1699992" y="1462306"/>
              <a:ext cx="725958" cy="638178"/>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r>
                <a:rPr lang="zh-CN" altLang="en-US" sz="3375" dirty="0">
                  <a:solidFill>
                    <a:schemeClr val="bg1"/>
                  </a:solidFill>
                  <a:effectLst/>
                  <a:latin typeface="微软雅黑" panose="020B0503020204020204" pitchFamily="34" charset="-122"/>
                  <a:ea typeface="微软雅黑" panose="020B0503020204020204" pitchFamily="34" charset="-122"/>
                </a:rPr>
                <a:t>标题内容</a:t>
              </a:r>
            </a:p>
          </p:txBody>
        </p:sp>
      </p:grpSp>
      <p:grpSp>
        <p:nvGrpSpPr>
          <p:cNvPr id="39" name="组合 38"/>
          <p:cNvGrpSpPr/>
          <p:nvPr/>
        </p:nvGrpSpPr>
        <p:grpSpPr>
          <a:xfrm>
            <a:off x="4256842" y="1591212"/>
            <a:ext cx="1338482" cy="1274419"/>
            <a:chOff x="2226588" y="2112361"/>
            <a:chExt cx="997900" cy="950136"/>
          </a:xfrm>
        </p:grpSpPr>
        <p:grpSp>
          <p:nvGrpSpPr>
            <p:cNvPr id="40" name="组合 39"/>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b="1">
                  <a:solidFill>
                    <a:srgbClr val="C00000"/>
                  </a:solidFill>
                </a:endParaRPr>
              </a:p>
            </p:txBody>
          </p:sp>
          <p:sp>
            <p:nvSpPr>
              <p:cNvPr id="43" name="椭圆 4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b="1">
                  <a:solidFill>
                    <a:srgbClr val="C00000"/>
                  </a:solidFill>
                </a:endParaRPr>
              </a:p>
            </p:txBody>
          </p:sp>
        </p:grpSp>
        <p:sp>
          <p:nvSpPr>
            <p:cNvPr id="41" name="TextBox 40"/>
            <p:cNvSpPr txBox="1"/>
            <p:nvPr/>
          </p:nvSpPr>
          <p:spPr>
            <a:xfrm>
              <a:off x="2226588" y="2324683"/>
              <a:ext cx="997900" cy="413030"/>
            </a:xfrm>
            <a:prstGeom prst="rect">
              <a:avLst/>
            </a:prstGeom>
            <a:noFill/>
          </p:spPr>
          <p:txBody>
            <a:bodyPr wrap="square" lIns="0" tIns="0" rIns="0" bIns="0" rtlCol="0">
              <a:spAutoFit/>
            </a:bodyPr>
            <a:lstStyle/>
            <a:p>
              <a:pPr algn="ctr"/>
              <a:r>
                <a:rPr lang="zh-CN" altLang="en-US" b="1" dirty="0">
                  <a:solidFill>
                    <a:srgbClr val="C00000"/>
                  </a:solidFill>
                  <a:latin typeface="微软雅黑" pitchFamily="34" charset="-122"/>
                  <a:ea typeface="微软雅黑" pitchFamily="34" charset="-122"/>
                </a:rPr>
                <a:t>文字</a:t>
              </a:r>
              <a:endParaRPr lang="en-US" altLang="zh-CN" b="1" dirty="0">
                <a:solidFill>
                  <a:srgbClr val="C00000"/>
                </a:solidFill>
                <a:latin typeface="微软雅黑" pitchFamily="34" charset="-122"/>
                <a:ea typeface="微软雅黑" pitchFamily="34" charset="-122"/>
              </a:endParaRPr>
            </a:p>
            <a:p>
              <a:pPr algn="ctr"/>
              <a:r>
                <a:rPr lang="zh-CN" altLang="en-US" b="1" dirty="0">
                  <a:solidFill>
                    <a:srgbClr val="C00000"/>
                  </a:solidFill>
                  <a:latin typeface="微软雅黑" pitchFamily="34" charset="-122"/>
                  <a:ea typeface="微软雅黑" pitchFamily="34" charset="-122"/>
                </a:rPr>
                <a:t>内容</a:t>
              </a:r>
            </a:p>
          </p:txBody>
        </p:sp>
      </p:grpSp>
      <p:grpSp>
        <p:nvGrpSpPr>
          <p:cNvPr id="44" name="组合 43"/>
          <p:cNvGrpSpPr/>
          <p:nvPr/>
        </p:nvGrpSpPr>
        <p:grpSpPr>
          <a:xfrm>
            <a:off x="3941194" y="3273852"/>
            <a:ext cx="1493806" cy="1422307"/>
            <a:chOff x="2226588" y="2112361"/>
            <a:chExt cx="997900" cy="950136"/>
          </a:xfrm>
        </p:grpSpPr>
        <p:grpSp>
          <p:nvGrpSpPr>
            <p:cNvPr id="45" name="组合 44"/>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b="1">
                  <a:solidFill>
                    <a:srgbClr val="C00000"/>
                  </a:solidFill>
                </a:endParaRPr>
              </a:p>
            </p:txBody>
          </p:sp>
          <p:sp>
            <p:nvSpPr>
              <p:cNvPr id="48" name="椭圆 4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b="1">
                  <a:solidFill>
                    <a:srgbClr val="C00000"/>
                  </a:solidFill>
                </a:endParaRPr>
              </a:p>
            </p:txBody>
          </p:sp>
        </p:grpSp>
        <p:sp>
          <p:nvSpPr>
            <p:cNvPr id="46" name="TextBox 45"/>
            <p:cNvSpPr txBox="1"/>
            <p:nvPr/>
          </p:nvSpPr>
          <p:spPr>
            <a:xfrm>
              <a:off x="2226588" y="2324683"/>
              <a:ext cx="997900" cy="370084"/>
            </a:xfrm>
            <a:prstGeom prst="rect">
              <a:avLst/>
            </a:prstGeom>
            <a:noFill/>
          </p:spPr>
          <p:txBody>
            <a:bodyPr wrap="square" lIns="0" tIns="0" rIns="0" bIns="0" rtlCol="0">
              <a:spAutoFit/>
            </a:bodyPr>
            <a:lstStyle/>
            <a:p>
              <a:pPr algn="ctr"/>
              <a:r>
                <a:rPr lang="zh-CN" altLang="en-US" b="1" dirty="0">
                  <a:solidFill>
                    <a:srgbClr val="C00000"/>
                  </a:solidFill>
                  <a:latin typeface="微软雅黑" pitchFamily="34" charset="-122"/>
                  <a:ea typeface="微软雅黑" pitchFamily="34" charset="-122"/>
                </a:rPr>
                <a:t>文字</a:t>
              </a:r>
              <a:endParaRPr lang="en-US" altLang="zh-CN" b="1" dirty="0">
                <a:solidFill>
                  <a:srgbClr val="C00000"/>
                </a:solidFill>
                <a:latin typeface="微软雅黑" pitchFamily="34" charset="-122"/>
                <a:ea typeface="微软雅黑" pitchFamily="34" charset="-122"/>
              </a:endParaRPr>
            </a:p>
            <a:p>
              <a:pPr algn="ctr"/>
              <a:r>
                <a:rPr lang="zh-CN" altLang="en-US" b="1" dirty="0">
                  <a:solidFill>
                    <a:srgbClr val="C00000"/>
                  </a:solidFill>
                  <a:latin typeface="微软雅黑" pitchFamily="34" charset="-122"/>
                  <a:ea typeface="微软雅黑" pitchFamily="34" charset="-122"/>
                </a:rPr>
                <a:t>内容</a:t>
              </a:r>
              <a:endParaRPr lang="en-US" altLang="zh-CN" b="1" dirty="0">
                <a:solidFill>
                  <a:srgbClr val="C00000"/>
                </a:solidFill>
                <a:latin typeface="微软雅黑" pitchFamily="34" charset="-122"/>
                <a:ea typeface="微软雅黑" pitchFamily="34" charset="-122"/>
              </a:endParaRPr>
            </a:p>
          </p:txBody>
        </p:sp>
      </p:grpSp>
      <p:pic>
        <p:nvPicPr>
          <p:cNvPr id="62" name="Picture 10" descr="111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062023" y="1845888"/>
            <a:ext cx="2555983" cy="5299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TextBox 62"/>
          <p:cNvSpPr txBox="1"/>
          <p:nvPr/>
        </p:nvSpPr>
        <p:spPr>
          <a:xfrm>
            <a:off x="5865161" y="1591211"/>
            <a:ext cx="1981794" cy="129804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406" dirty="0">
                <a:solidFill>
                  <a:schemeClr val="tx1">
                    <a:lumMod val="75000"/>
                    <a:lumOff val="25000"/>
                  </a:schemeClr>
                </a:solidFill>
              </a:rPr>
              <a:t>点击输入简要文字内容，文字内容需概括精炼，不用多余的文字修饰，言简意赅的说明分项内容</a:t>
            </a:r>
            <a:r>
              <a:rPr lang="en-US" altLang="zh-CN" sz="1406" dirty="0">
                <a:solidFill>
                  <a:schemeClr val="tx1">
                    <a:lumMod val="75000"/>
                    <a:lumOff val="25000"/>
                  </a:schemeClr>
                </a:solidFill>
              </a:rPr>
              <a:t>……</a:t>
            </a:r>
          </a:p>
        </p:txBody>
      </p:sp>
      <p:sp>
        <p:nvSpPr>
          <p:cNvPr id="64" name="TextBox 63"/>
          <p:cNvSpPr txBox="1"/>
          <p:nvPr/>
        </p:nvSpPr>
        <p:spPr>
          <a:xfrm>
            <a:off x="5763906" y="3431776"/>
            <a:ext cx="1981794" cy="129804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406" dirty="0">
                <a:solidFill>
                  <a:schemeClr val="tx1">
                    <a:lumMod val="75000"/>
                    <a:lumOff val="25000"/>
                  </a:schemeClr>
                </a:solidFill>
              </a:rPr>
              <a:t>点击输入简要文字内容，文字内容需概括精炼，不用多余的文字修饰，言简意赅的说明分项内容</a:t>
            </a:r>
            <a:r>
              <a:rPr lang="en-US" altLang="zh-CN" sz="1406" dirty="0">
                <a:solidFill>
                  <a:schemeClr val="tx1">
                    <a:lumMod val="75000"/>
                    <a:lumOff val="25000"/>
                  </a:schemeClr>
                </a:solidFill>
              </a:rPr>
              <a:t>……</a:t>
            </a:r>
          </a:p>
        </p:txBody>
      </p:sp>
      <p:sp>
        <p:nvSpPr>
          <p:cNvPr id="65" name="TextBox 64"/>
          <p:cNvSpPr txBox="1"/>
          <p:nvPr/>
        </p:nvSpPr>
        <p:spPr>
          <a:xfrm>
            <a:off x="4708029" y="5051867"/>
            <a:ext cx="1981794" cy="129804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406" dirty="0">
                <a:solidFill>
                  <a:schemeClr val="tx1">
                    <a:lumMod val="75000"/>
                    <a:lumOff val="25000"/>
                  </a:schemeClr>
                </a:solidFill>
              </a:rPr>
              <a:t>点击输入简要文字内容，文字内容需概括精炼，不用多余的文字修饰，言简意赅的说明分项内容</a:t>
            </a:r>
            <a:r>
              <a:rPr lang="en-US" altLang="zh-CN" sz="1406" dirty="0">
                <a:solidFill>
                  <a:schemeClr val="tx1">
                    <a:lumMod val="75000"/>
                    <a:lumOff val="25000"/>
                  </a:schemeClr>
                </a:solidFill>
              </a:rPr>
              <a:t>……</a:t>
            </a:r>
          </a:p>
        </p:txBody>
      </p:sp>
    </p:spTree>
    <p:extLst>
      <p:ext uri="{BB962C8B-B14F-4D97-AF65-F5344CB8AC3E}">
        <p14:creationId xmlns:p14="http://schemas.microsoft.com/office/powerpoint/2010/main" val="2652870333"/>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1+#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54"/>
                                        </p:tgtEl>
                                        <p:attrNameLst>
                                          <p:attrName>style.visibility</p:attrName>
                                        </p:attrNameLst>
                                      </p:cBhvr>
                                      <p:to>
                                        <p:strVal val="visible"/>
                                      </p:to>
                                    </p:set>
                                    <p:animEffect transition="in" filter="wipe(right)">
                                      <p:cBhvr>
                                        <p:cTn id="11" dur="500"/>
                                        <p:tgtEl>
                                          <p:spTgt spid="54"/>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52"/>
                                        </p:tgtEl>
                                        <p:attrNameLst>
                                          <p:attrName>style.visibility</p:attrName>
                                        </p:attrNameLst>
                                      </p:cBhvr>
                                      <p:to>
                                        <p:strVal val="visible"/>
                                      </p:to>
                                    </p:set>
                                    <p:anim calcmode="lin" valueType="num">
                                      <p:cBhvr>
                                        <p:cTn id="15" dur="40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52"/>
                                        </p:tgtEl>
                                        <p:attrNameLst>
                                          <p:attrName>ppt_y</p:attrName>
                                        </p:attrNameLst>
                                      </p:cBhvr>
                                      <p:tavLst>
                                        <p:tav tm="0">
                                          <p:val>
                                            <p:strVal val="#ppt_y"/>
                                          </p:val>
                                        </p:tav>
                                        <p:tav tm="100000">
                                          <p:val>
                                            <p:strVal val="#ppt_y"/>
                                          </p:val>
                                        </p:tav>
                                      </p:tavLst>
                                    </p:anim>
                                    <p:anim calcmode="lin" valueType="num">
                                      <p:cBhvr>
                                        <p:cTn id="17" dur="40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52"/>
                                        </p:tgtEl>
                                      </p:cBhvr>
                                    </p:animEffect>
                                  </p:childTnLst>
                                </p:cTn>
                              </p:par>
                              <p:par>
                                <p:cTn id="20" presetID="22" presetClass="entr" presetSubtype="2" fill="hold" nodeType="withEffect">
                                  <p:stCondLst>
                                    <p:cond delay="100"/>
                                  </p:stCondLst>
                                  <p:childTnLst>
                                    <p:set>
                                      <p:cBhvr>
                                        <p:cTn id="21" dur="1" fill="hold">
                                          <p:stCondLst>
                                            <p:cond delay="0"/>
                                          </p:stCondLst>
                                        </p:cTn>
                                        <p:tgtEl>
                                          <p:spTgt spid="5"/>
                                        </p:tgtEl>
                                        <p:attrNameLst>
                                          <p:attrName>style.visibility</p:attrName>
                                        </p:attrNameLst>
                                      </p:cBhvr>
                                      <p:to>
                                        <p:strVal val="visible"/>
                                      </p:to>
                                    </p:set>
                                    <p:animEffect transition="in" filter="wipe(right)">
                                      <p:cBhvr>
                                        <p:cTn id="22" dur="500"/>
                                        <p:tgtEl>
                                          <p:spTgt spid="5"/>
                                        </p:tgtEl>
                                      </p:cBhvr>
                                    </p:animEffect>
                                  </p:childTnLst>
                                </p:cTn>
                              </p:par>
                            </p:childTnLst>
                          </p:cTn>
                        </p:par>
                        <p:par>
                          <p:cTn id="23" fill="hold">
                            <p:stCondLst>
                              <p:cond delay="1320"/>
                            </p:stCondLst>
                            <p:childTnLst>
                              <p:par>
                                <p:cTn id="24" presetID="53" presetClass="entr" presetSubtype="16" fill="hold" nodeType="afterEffect">
                                  <p:stCondLst>
                                    <p:cond delay="0"/>
                                  </p:stCondLst>
                                  <p:childTnLst>
                                    <p:set>
                                      <p:cBhvr>
                                        <p:cTn id="25" dur="1" fill="hold">
                                          <p:stCondLst>
                                            <p:cond delay="0"/>
                                          </p:stCondLst>
                                        </p:cTn>
                                        <p:tgtEl>
                                          <p:spTgt spid="33"/>
                                        </p:tgtEl>
                                        <p:attrNameLst>
                                          <p:attrName>style.visibility</p:attrName>
                                        </p:attrNameLst>
                                      </p:cBhvr>
                                      <p:to>
                                        <p:strVal val="visible"/>
                                      </p:to>
                                    </p:set>
                                    <p:anim calcmode="lin" valueType="num">
                                      <p:cBhvr>
                                        <p:cTn id="26" dur="500" fill="hold"/>
                                        <p:tgtEl>
                                          <p:spTgt spid="33"/>
                                        </p:tgtEl>
                                        <p:attrNameLst>
                                          <p:attrName>ppt_w</p:attrName>
                                        </p:attrNameLst>
                                      </p:cBhvr>
                                      <p:tavLst>
                                        <p:tav tm="0">
                                          <p:val>
                                            <p:fltVal val="0"/>
                                          </p:val>
                                        </p:tav>
                                        <p:tav tm="100000">
                                          <p:val>
                                            <p:strVal val="#ppt_w"/>
                                          </p:val>
                                        </p:tav>
                                      </p:tavLst>
                                    </p:anim>
                                    <p:anim calcmode="lin" valueType="num">
                                      <p:cBhvr>
                                        <p:cTn id="27" dur="500" fill="hold"/>
                                        <p:tgtEl>
                                          <p:spTgt spid="33"/>
                                        </p:tgtEl>
                                        <p:attrNameLst>
                                          <p:attrName>ppt_h</p:attrName>
                                        </p:attrNameLst>
                                      </p:cBhvr>
                                      <p:tavLst>
                                        <p:tav tm="0">
                                          <p:val>
                                            <p:fltVal val="0"/>
                                          </p:val>
                                        </p:tav>
                                        <p:tav tm="100000">
                                          <p:val>
                                            <p:strVal val="#ppt_h"/>
                                          </p:val>
                                        </p:tav>
                                      </p:tavLst>
                                    </p:anim>
                                    <p:animEffect transition="in" filter="fade">
                                      <p:cBhvr>
                                        <p:cTn id="28" dur="500"/>
                                        <p:tgtEl>
                                          <p:spTgt spid="33"/>
                                        </p:tgtEl>
                                      </p:cBhvr>
                                    </p:animEffect>
                                  </p:childTnLst>
                                </p:cTn>
                              </p:par>
                            </p:childTnLst>
                          </p:cTn>
                        </p:par>
                        <p:par>
                          <p:cTn id="29" fill="hold">
                            <p:stCondLst>
                              <p:cond delay="1820"/>
                            </p:stCondLst>
                            <p:childTnLst>
                              <p:par>
                                <p:cTn id="30" presetID="22" presetClass="entr" presetSubtype="8"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left)">
                                      <p:cBhvr>
                                        <p:cTn id="32" dur="500"/>
                                        <p:tgtEl>
                                          <p:spTgt spid="7"/>
                                        </p:tgtEl>
                                      </p:cBhvr>
                                    </p:animEffect>
                                  </p:childTnLst>
                                </p:cTn>
                              </p:par>
                              <p:par>
                                <p:cTn id="33" presetID="53" presetClass="entr" presetSubtype="16" fill="hold" nodeType="with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p:cTn id="35" dur="500" fill="hold"/>
                                        <p:tgtEl>
                                          <p:spTgt spid="44"/>
                                        </p:tgtEl>
                                        <p:attrNameLst>
                                          <p:attrName>ppt_w</p:attrName>
                                        </p:attrNameLst>
                                      </p:cBhvr>
                                      <p:tavLst>
                                        <p:tav tm="0">
                                          <p:val>
                                            <p:fltVal val="0"/>
                                          </p:val>
                                        </p:tav>
                                        <p:tav tm="100000">
                                          <p:val>
                                            <p:strVal val="#ppt_w"/>
                                          </p:val>
                                        </p:tav>
                                      </p:tavLst>
                                    </p:anim>
                                    <p:anim calcmode="lin" valueType="num">
                                      <p:cBhvr>
                                        <p:cTn id="36" dur="500" fill="hold"/>
                                        <p:tgtEl>
                                          <p:spTgt spid="44"/>
                                        </p:tgtEl>
                                        <p:attrNameLst>
                                          <p:attrName>ppt_h</p:attrName>
                                        </p:attrNameLst>
                                      </p:cBhvr>
                                      <p:tavLst>
                                        <p:tav tm="0">
                                          <p:val>
                                            <p:fltVal val="0"/>
                                          </p:val>
                                        </p:tav>
                                        <p:tav tm="100000">
                                          <p:val>
                                            <p:strVal val="#ppt_h"/>
                                          </p:val>
                                        </p:tav>
                                      </p:tavLst>
                                    </p:anim>
                                    <p:animEffect transition="in" filter="fade">
                                      <p:cBhvr>
                                        <p:cTn id="37" dur="500"/>
                                        <p:tgtEl>
                                          <p:spTgt spid="44"/>
                                        </p:tgtEl>
                                      </p:cBhvr>
                                    </p:animEffect>
                                  </p:childTnLst>
                                </p:cTn>
                              </p:par>
                            </p:childTnLst>
                          </p:cTn>
                        </p:par>
                        <p:par>
                          <p:cTn id="38" fill="hold">
                            <p:stCondLst>
                              <p:cond delay="2320"/>
                            </p:stCondLst>
                            <p:childTnLst>
                              <p:par>
                                <p:cTn id="39" presetID="22" presetClass="entr" presetSubtype="8" fill="hold"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par>
                                <p:cTn id="42" presetID="53" presetClass="entr" presetSubtype="16" fill="hold" nodeType="withEffect">
                                  <p:stCondLst>
                                    <p:cond delay="0"/>
                                  </p:stCondLst>
                                  <p:childTnLst>
                                    <p:set>
                                      <p:cBhvr>
                                        <p:cTn id="43" dur="1" fill="hold">
                                          <p:stCondLst>
                                            <p:cond delay="0"/>
                                          </p:stCondLst>
                                        </p:cTn>
                                        <p:tgtEl>
                                          <p:spTgt spid="39"/>
                                        </p:tgtEl>
                                        <p:attrNameLst>
                                          <p:attrName>style.visibility</p:attrName>
                                        </p:attrNameLst>
                                      </p:cBhvr>
                                      <p:to>
                                        <p:strVal val="visible"/>
                                      </p:to>
                                    </p:set>
                                    <p:anim calcmode="lin" valueType="num">
                                      <p:cBhvr>
                                        <p:cTn id="44" dur="500" fill="hold"/>
                                        <p:tgtEl>
                                          <p:spTgt spid="39"/>
                                        </p:tgtEl>
                                        <p:attrNameLst>
                                          <p:attrName>ppt_w</p:attrName>
                                        </p:attrNameLst>
                                      </p:cBhvr>
                                      <p:tavLst>
                                        <p:tav tm="0">
                                          <p:val>
                                            <p:fltVal val="0"/>
                                          </p:val>
                                        </p:tav>
                                        <p:tav tm="100000">
                                          <p:val>
                                            <p:strVal val="#ppt_w"/>
                                          </p:val>
                                        </p:tav>
                                      </p:tavLst>
                                    </p:anim>
                                    <p:anim calcmode="lin" valueType="num">
                                      <p:cBhvr>
                                        <p:cTn id="45" dur="500" fill="hold"/>
                                        <p:tgtEl>
                                          <p:spTgt spid="39"/>
                                        </p:tgtEl>
                                        <p:attrNameLst>
                                          <p:attrName>ppt_h</p:attrName>
                                        </p:attrNameLst>
                                      </p:cBhvr>
                                      <p:tavLst>
                                        <p:tav tm="0">
                                          <p:val>
                                            <p:fltVal val="0"/>
                                          </p:val>
                                        </p:tav>
                                        <p:tav tm="100000">
                                          <p:val>
                                            <p:strVal val="#ppt_h"/>
                                          </p:val>
                                        </p:tav>
                                      </p:tavLst>
                                    </p:anim>
                                    <p:animEffect transition="in" filter="fade">
                                      <p:cBhvr>
                                        <p:cTn id="46" dur="500"/>
                                        <p:tgtEl>
                                          <p:spTgt spid="39"/>
                                        </p:tgtEl>
                                      </p:cBhvr>
                                    </p:animEffect>
                                  </p:childTnLst>
                                </p:cTn>
                              </p:par>
                              <p:par>
                                <p:cTn id="47" presetID="53" presetClass="entr" presetSubtype="16" fill="hold" nodeType="with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p:cTn id="49" dur="500" fill="hold"/>
                                        <p:tgtEl>
                                          <p:spTgt spid="28"/>
                                        </p:tgtEl>
                                        <p:attrNameLst>
                                          <p:attrName>ppt_w</p:attrName>
                                        </p:attrNameLst>
                                      </p:cBhvr>
                                      <p:tavLst>
                                        <p:tav tm="0">
                                          <p:val>
                                            <p:fltVal val="0"/>
                                          </p:val>
                                        </p:tav>
                                        <p:tav tm="100000">
                                          <p:val>
                                            <p:strVal val="#ppt_w"/>
                                          </p:val>
                                        </p:tav>
                                      </p:tavLst>
                                    </p:anim>
                                    <p:anim calcmode="lin" valueType="num">
                                      <p:cBhvr>
                                        <p:cTn id="50" dur="500" fill="hold"/>
                                        <p:tgtEl>
                                          <p:spTgt spid="28"/>
                                        </p:tgtEl>
                                        <p:attrNameLst>
                                          <p:attrName>ppt_h</p:attrName>
                                        </p:attrNameLst>
                                      </p:cBhvr>
                                      <p:tavLst>
                                        <p:tav tm="0">
                                          <p:val>
                                            <p:fltVal val="0"/>
                                          </p:val>
                                        </p:tav>
                                        <p:tav tm="100000">
                                          <p:val>
                                            <p:strVal val="#ppt_h"/>
                                          </p:val>
                                        </p:tav>
                                      </p:tavLst>
                                    </p:anim>
                                    <p:animEffect transition="in" filter="fade">
                                      <p:cBhvr>
                                        <p:cTn id="51" dur="500"/>
                                        <p:tgtEl>
                                          <p:spTgt spid="28"/>
                                        </p:tgtEl>
                                      </p:cBhvr>
                                    </p:animEffect>
                                  </p:childTnLst>
                                </p:cTn>
                              </p:par>
                            </p:childTnLst>
                          </p:cTn>
                        </p:par>
                        <p:par>
                          <p:cTn id="52" fill="hold">
                            <p:stCondLst>
                              <p:cond delay="2820"/>
                            </p:stCondLst>
                            <p:childTnLst>
                              <p:par>
                                <p:cTn id="53" presetID="2" presetClass="entr" presetSubtype="2" fill="hold" nodeType="afterEffect">
                                  <p:stCondLst>
                                    <p:cond delay="0"/>
                                  </p:stCondLst>
                                  <p:childTnLst>
                                    <p:set>
                                      <p:cBhvr>
                                        <p:cTn id="54" dur="1" fill="hold">
                                          <p:stCondLst>
                                            <p:cond delay="0"/>
                                          </p:stCondLst>
                                        </p:cTn>
                                        <p:tgtEl>
                                          <p:spTgt spid="62"/>
                                        </p:tgtEl>
                                        <p:attrNameLst>
                                          <p:attrName>style.visibility</p:attrName>
                                        </p:attrNameLst>
                                      </p:cBhvr>
                                      <p:to>
                                        <p:strVal val="visible"/>
                                      </p:to>
                                    </p:set>
                                    <p:anim calcmode="lin" valueType="num">
                                      <p:cBhvr additive="base">
                                        <p:cTn id="55" dur="500" fill="hold"/>
                                        <p:tgtEl>
                                          <p:spTgt spid="62"/>
                                        </p:tgtEl>
                                        <p:attrNameLst>
                                          <p:attrName>ppt_x</p:attrName>
                                        </p:attrNameLst>
                                      </p:cBhvr>
                                      <p:tavLst>
                                        <p:tav tm="0">
                                          <p:val>
                                            <p:strVal val="1+#ppt_w/2"/>
                                          </p:val>
                                        </p:tav>
                                        <p:tav tm="100000">
                                          <p:val>
                                            <p:strVal val="#ppt_x"/>
                                          </p:val>
                                        </p:tav>
                                      </p:tavLst>
                                    </p:anim>
                                    <p:anim calcmode="lin" valueType="num">
                                      <p:cBhvr additive="base">
                                        <p:cTn id="56" dur="500" fill="hold"/>
                                        <p:tgtEl>
                                          <p:spTgt spid="62"/>
                                        </p:tgtEl>
                                        <p:attrNameLst>
                                          <p:attrName>ppt_y</p:attrName>
                                        </p:attrNameLst>
                                      </p:cBhvr>
                                      <p:tavLst>
                                        <p:tav tm="0">
                                          <p:val>
                                            <p:strVal val="#ppt_y"/>
                                          </p:val>
                                        </p:tav>
                                        <p:tav tm="100000">
                                          <p:val>
                                            <p:strVal val="#ppt_y"/>
                                          </p:val>
                                        </p:tav>
                                      </p:tavLst>
                                    </p:anim>
                                  </p:childTnLst>
                                </p:cTn>
                              </p:par>
                            </p:childTnLst>
                          </p:cTn>
                        </p:par>
                        <p:par>
                          <p:cTn id="57" fill="hold">
                            <p:stCondLst>
                              <p:cond delay="3320"/>
                            </p:stCondLst>
                            <p:childTnLst>
                              <p:par>
                                <p:cTn id="58" presetID="22" presetClass="entr" presetSubtype="2" fill="hold" grpId="0" nodeType="afterEffect">
                                  <p:stCondLst>
                                    <p:cond delay="0"/>
                                  </p:stCondLst>
                                  <p:childTnLst>
                                    <p:set>
                                      <p:cBhvr>
                                        <p:cTn id="59" dur="1" fill="hold">
                                          <p:stCondLst>
                                            <p:cond delay="0"/>
                                          </p:stCondLst>
                                        </p:cTn>
                                        <p:tgtEl>
                                          <p:spTgt spid="63"/>
                                        </p:tgtEl>
                                        <p:attrNameLst>
                                          <p:attrName>style.visibility</p:attrName>
                                        </p:attrNameLst>
                                      </p:cBhvr>
                                      <p:to>
                                        <p:strVal val="visible"/>
                                      </p:to>
                                    </p:set>
                                    <p:animEffect transition="in" filter="wipe(right)">
                                      <p:cBhvr>
                                        <p:cTn id="60" dur="500"/>
                                        <p:tgtEl>
                                          <p:spTgt spid="63"/>
                                        </p:tgtEl>
                                      </p:cBhvr>
                                    </p:animEffect>
                                  </p:childTnLst>
                                </p:cTn>
                              </p:par>
                            </p:childTnLst>
                          </p:cTn>
                        </p:par>
                        <p:par>
                          <p:cTn id="61" fill="hold">
                            <p:stCondLst>
                              <p:cond delay="3820"/>
                            </p:stCondLst>
                            <p:childTnLst>
                              <p:par>
                                <p:cTn id="62" presetID="22" presetClass="entr" presetSubtype="2" fill="hold" grpId="0" nodeType="afterEffect">
                                  <p:stCondLst>
                                    <p:cond delay="0"/>
                                  </p:stCondLst>
                                  <p:childTnLst>
                                    <p:set>
                                      <p:cBhvr>
                                        <p:cTn id="63" dur="1" fill="hold">
                                          <p:stCondLst>
                                            <p:cond delay="0"/>
                                          </p:stCondLst>
                                        </p:cTn>
                                        <p:tgtEl>
                                          <p:spTgt spid="64"/>
                                        </p:tgtEl>
                                        <p:attrNameLst>
                                          <p:attrName>style.visibility</p:attrName>
                                        </p:attrNameLst>
                                      </p:cBhvr>
                                      <p:to>
                                        <p:strVal val="visible"/>
                                      </p:to>
                                    </p:set>
                                    <p:animEffect transition="in" filter="wipe(right)">
                                      <p:cBhvr>
                                        <p:cTn id="64" dur="500"/>
                                        <p:tgtEl>
                                          <p:spTgt spid="64"/>
                                        </p:tgtEl>
                                      </p:cBhvr>
                                    </p:animEffect>
                                  </p:childTnLst>
                                </p:cTn>
                              </p:par>
                            </p:childTnLst>
                          </p:cTn>
                        </p:par>
                        <p:par>
                          <p:cTn id="65" fill="hold">
                            <p:stCondLst>
                              <p:cond delay="4320"/>
                            </p:stCondLst>
                            <p:childTnLst>
                              <p:par>
                                <p:cTn id="66" presetID="22" presetClass="entr" presetSubtype="2" fill="hold" grpId="0" nodeType="afterEffect">
                                  <p:stCondLst>
                                    <p:cond delay="0"/>
                                  </p:stCondLst>
                                  <p:childTnLst>
                                    <p:set>
                                      <p:cBhvr>
                                        <p:cTn id="67" dur="1" fill="hold">
                                          <p:stCondLst>
                                            <p:cond delay="0"/>
                                          </p:stCondLst>
                                        </p:cTn>
                                        <p:tgtEl>
                                          <p:spTgt spid="65"/>
                                        </p:tgtEl>
                                        <p:attrNameLst>
                                          <p:attrName>style.visibility</p:attrName>
                                        </p:attrNameLst>
                                      </p:cBhvr>
                                      <p:to>
                                        <p:strVal val="visible"/>
                                      </p:to>
                                    </p:set>
                                    <p:animEffect transition="in" filter="wipe(right)">
                                      <p:cBhvr>
                                        <p:cTn id="68"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animBg="1"/>
      <p:bldP spid="63" grpId="0"/>
      <p:bldP spid="64" grpId="0"/>
      <p:bldP spid="6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p:cNvSpPr txBox="1"/>
          <p:nvPr/>
        </p:nvSpPr>
        <p:spPr>
          <a:xfrm>
            <a:off x="1087139" y="227099"/>
            <a:ext cx="3720890" cy="611706"/>
          </a:xfrm>
          <a:prstGeom prst="rect">
            <a:avLst/>
          </a:prstGeom>
          <a:noFill/>
        </p:spPr>
        <p:txBody>
          <a:bodyPr wrap="none" rtlCol="0">
            <a:spAutoFit/>
          </a:bodyPr>
          <a:lstStyle/>
          <a:p>
            <a:r>
              <a:rPr lang="en-US" altLang="zh-CN" sz="3375" dirty="0">
                <a:latin typeface="微软雅黑"/>
                <a:ea typeface="微软雅黑"/>
              </a:rPr>
              <a:t>03</a:t>
            </a:r>
            <a:r>
              <a:rPr lang="zh-CN" altLang="en-US" sz="3375" dirty="0">
                <a:latin typeface="微软雅黑"/>
                <a:ea typeface="微软雅黑"/>
              </a:rPr>
              <a:t>、成功项目展示</a:t>
            </a:r>
          </a:p>
        </p:txBody>
      </p:sp>
      <p:sp>
        <p:nvSpPr>
          <p:cNvPr id="53" name="Freeform 40"/>
          <p:cNvSpPr>
            <a:spLocks noEditPoints="1"/>
          </p:cNvSpPr>
          <p:nvPr/>
        </p:nvSpPr>
        <p:spPr bwMode="auto">
          <a:xfrm>
            <a:off x="584244" y="320177"/>
            <a:ext cx="279308" cy="552617"/>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bg1"/>
          </a:solidFill>
          <a:ln>
            <a:solidFill>
              <a:schemeClr val="tx1"/>
            </a:solidFill>
          </a:ln>
        </p:spPr>
        <p:txBody>
          <a:bodyPr vert="horz" wrap="square" lIns="128580" tIns="64290" rIns="128580" bIns="64290" numCol="1" anchor="t" anchorCtr="0" compatLnSpc="1">
            <a:prstTxWarp prst="textNoShape">
              <a:avLst/>
            </a:prstTxWarp>
          </a:bodyPr>
          <a:lstStyle/>
          <a:p>
            <a:endParaRPr lang="zh-CN" altLang="en-US"/>
          </a:p>
        </p:txBody>
      </p:sp>
      <p:cxnSp>
        <p:nvCxnSpPr>
          <p:cNvPr id="54" name="直接连接符 53"/>
          <p:cNvCxnSpPr/>
          <p:nvPr/>
        </p:nvCxnSpPr>
        <p:spPr bwMode="auto">
          <a:xfrm flipH="1">
            <a:off x="1039796" y="866426"/>
            <a:ext cx="10438443"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 name="TextBox 4"/>
          <p:cNvSpPr txBox="1"/>
          <p:nvPr/>
        </p:nvSpPr>
        <p:spPr>
          <a:xfrm>
            <a:off x="1272564" y="4730137"/>
            <a:ext cx="1981794" cy="129804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406" dirty="0">
                <a:solidFill>
                  <a:schemeClr val="tx1">
                    <a:lumMod val="75000"/>
                    <a:lumOff val="25000"/>
                  </a:schemeClr>
                </a:solidFill>
              </a:rPr>
              <a:t>点击输入简要文字内容，文字内容需概括精炼，不用多余的文字修饰，言简意赅的说明分项内容</a:t>
            </a:r>
            <a:r>
              <a:rPr lang="en-US" altLang="zh-CN" sz="1406" dirty="0">
                <a:solidFill>
                  <a:schemeClr val="tx1">
                    <a:lumMod val="75000"/>
                    <a:lumOff val="25000"/>
                  </a:schemeClr>
                </a:solidFill>
              </a:rPr>
              <a:t>……</a:t>
            </a:r>
          </a:p>
        </p:txBody>
      </p:sp>
      <p:sp>
        <p:nvSpPr>
          <p:cNvPr id="6" name="TextBox 5"/>
          <p:cNvSpPr txBox="1"/>
          <p:nvPr/>
        </p:nvSpPr>
        <p:spPr>
          <a:xfrm>
            <a:off x="4095844" y="4730137"/>
            <a:ext cx="1981794" cy="129804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406" dirty="0">
                <a:solidFill>
                  <a:schemeClr val="tx1">
                    <a:lumMod val="75000"/>
                    <a:lumOff val="25000"/>
                  </a:schemeClr>
                </a:solidFill>
              </a:rPr>
              <a:t>点击输入简要文字内容，文字内容需概括精炼，不用多余的文字修饰，言简意赅的说明分项内容</a:t>
            </a:r>
            <a:r>
              <a:rPr lang="en-US" altLang="zh-CN" sz="1406" dirty="0">
                <a:solidFill>
                  <a:schemeClr val="tx1">
                    <a:lumMod val="75000"/>
                    <a:lumOff val="25000"/>
                  </a:schemeClr>
                </a:solidFill>
              </a:rPr>
              <a:t>……</a:t>
            </a:r>
          </a:p>
        </p:txBody>
      </p:sp>
      <p:sp>
        <p:nvSpPr>
          <p:cNvPr id="7" name="TextBox 6"/>
          <p:cNvSpPr txBox="1"/>
          <p:nvPr/>
        </p:nvSpPr>
        <p:spPr>
          <a:xfrm>
            <a:off x="6900600" y="4741338"/>
            <a:ext cx="1981794" cy="129804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406" dirty="0">
                <a:solidFill>
                  <a:schemeClr val="tx1">
                    <a:lumMod val="75000"/>
                    <a:lumOff val="25000"/>
                  </a:schemeClr>
                </a:solidFill>
              </a:rPr>
              <a:t>点击输入简要文字内容，文字内容需概括精炼，不用多余的文字修饰，言简意赅的说明分项内容</a:t>
            </a:r>
            <a:r>
              <a:rPr lang="en-US" altLang="zh-CN" sz="1406" dirty="0">
                <a:solidFill>
                  <a:schemeClr val="tx1">
                    <a:lumMod val="75000"/>
                    <a:lumOff val="25000"/>
                  </a:schemeClr>
                </a:solidFill>
              </a:rPr>
              <a:t>……</a:t>
            </a:r>
          </a:p>
        </p:txBody>
      </p:sp>
      <p:sp>
        <p:nvSpPr>
          <p:cNvPr id="8" name="TextBox 7"/>
          <p:cNvSpPr txBox="1"/>
          <p:nvPr/>
        </p:nvSpPr>
        <p:spPr>
          <a:xfrm>
            <a:off x="9661294" y="4741338"/>
            <a:ext cx="1981794" cy="129804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406" dirty="0">
                <a:solidFill>
                  <a:schemeClr val="tx1">
                    <a:lumMod val="75000"/>
                    <a:lumOff val="25000"/>
                  </a:schemeClr>
                </a:solidFill>
              </a:rPr>
              <a:t>点击输入简要文字内容，文字内容需概括精炼，不用多余的文字修饰，言简意赅的说明分项内容</a:t>
            </a:r>
            <a:r>
              <a:rPr lang="en-US" altLang="zh-CN" sz="1406" dirty="0">
                <a:solidFill>
                  <a:schemeClr val="tx1">
                    <a:lumMod val="75000"/>
                    <a:lumOff val="25000"/>
                  </a:schemeClr>
                </a:solidFill>
              </a:rPr>
              <a:t>……</a:t>
            </a:r>
          </a:p>
        </p:txBody>
      </p:sp>
      <p:grpSp>
        <p:nvGrpSpPr>
          <p:cNvPr id="9" name="组合 8"/>
          <p:cNvGrpSpPr/>
          <p:nvPr/>
        </p:nvGrpSpPr>
        <p:grpSpPr>
          <a:xfrm>
            <a:off x="1101494" y="1996234"/>
            <a:ext cx="2386817" cy="2386817"/>
            <a:chOff x="1278794" y="3334906"/>
            <a:chExt cx="914014" cy="914014"/>
          </a:xfrm>
        </p:grpSpPr>
        <p:grpSp>
          <p:nvGrpSpPr>
            <p:cNvPr id="10" name="组合 9"/>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9">
                  <a:solidFill>
                    <a:srgbClr val="C00000"/>
                  </a:solidFill>
                </a:endParaRPr>
              </a:p>
            </p:txBody>
          </p:sp>
          <p:sp>
            <p:nvSpPr>
              <p:cNvPr id="13" name="椭圆 1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9">
                  <a:solidFill>
                    <a:srgbClr val="C00000"/>
                  </a:solidFill>
                </a:endParaRPr>
              </a:p>
            </p:txBody>
          </p:sp>
        </p:grpSp>
        <p:sp>
          <p:nvSpPr>
            <p:cNvPr id="11" name="TextBox 10"/>
            <p:cNvSpPr txBox="1"/>
            <p:nvPr/>
          </p:nvSpPr>
          <p:spPr>
            <a:xfrm>
              <a:off x="1533723" y="3585380"/>
              <a:ext cx="402200" cy="433138"/>
            </a:xfrm>
            <a:prstGeom prst="rect">
              <a:avLst/>
            </a:prstGeom>
            <a:noFill/>
          </p:spPr>
          <p:txBody>
            <a:bodyPr wrap="none" rtlCol="0">
              <a:spAutoFit/>
            </a:bodyPr>
            <a:lstStyle/>
            <a:p>
              <a:pPr algn="ctr"/>
              <a:r>
                <a:rPr lang="zh-CN" altLang="en-US" sz="3375" b="1" dirty="0">
                  <a:solidFill>
                    <a:srgbClr val="C00000"/>
                  </a:solidFill>
                  <a:latin typeface="微软雅黑" pitchFamily="34" charset="-122"/>
                  <a:ea typeface="微软雅黑" pitchFamily="34" charset="-122"/>
                </a:rPr>
                <a:t>标题</a:t>
              </a:r>
              <a:endParaRPr lang="en-US" altLang="zh-CN" sz="3375" b="1" dirty="0">
                <a:solidFill>
                  <a:srgbClr val="C00000"/>
                </a:solidFill>
                <a:latin typeface="微软雅黑" pitchFamily="34" charset="-122"/>
                <a:ea typeface="微软雅黑" pitchFamily="34" charset="-122"/>
              </a:endParaRPr>
            </a:p>
            <a:p>
              <a:pPr algn="ctr"/>
              <a:r>
                <a:rPr lang="zh-CN" altLang="en-US" sz="3375" b="1" dirty="0">
                  <a:solidFill>
                    <a:srgbClr val="C00000"/>
                  </a:solidFill>
                  <a:latin typeface="微软雅黑" pitchFamily="34" charset="-122"/>
                  <a:ea typeface="微软雅黑" pitchFamily="34" charset="-122"/>
                </a:rPr>
                <a:t>内容</a:t>
              </a:r>
            </a:p>
          </p:txBody>
        </p:sp>
      </p:grpSp>
      <p:grpSp>
        <p:nvGrpSpPr>
          <p:cNvPr id="14" name="组合 13"/>
          <p:cNvGrpSpPr/>
          <p:nvPr/>
        </p:nvGrpSpPr>
        <p:grpSpPr>
          <a:xfrm>
            <a:off x="3861892" y="2001451"/>
            <a:ext cx="2386817" cy="2386817"/>
            <a:chOff x="1278794" y="3334906"/>
            <a:chExt cx="914014" cy="914014"/>
          </a:xfrm>
        </p:grpSpPr>
        <p:grpSp>
          <p:nvGrpSpPr>
            <p:cNvPr id="15" name="组合 14"/>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9">
                  <a:solidFill>
                    <a:srgbClr val="C00000"/>
                  </a:solidFill>
                </a:endParaRPr>
              </a:p>
            </p:txBody>
          </p:sp>
          <p:sp>
            <p:nvSpPr>
              <p:cNvPr id="18" name="椭圆 1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9">
                  <a:solidFill>
                    <a:srgbClr val="C00000"/>
                  </a:solidFill>
                </a:endParaRPr>
              </a:p>
            </p:txBody>
          </p:sp>
        </p:grpSp>
        <p:sp>
          <p:nvSpPr>
            <p:cNvPr id="16" name="TextBox 15"/>
            <p:cNvSpPr txBox="1"/>
            <p:nvPr/>
          </p:nvSpPr>
          <p:spPr>
            <a:xfrm>
              <a:off x="1533725" y="3583382"/>
              <a:ext cx="402200" cy="433138"/>
            </a:xfrm>
            <a:prstGeom prst="rect">
              <a:avLst/>
            </a:prstGeom>
            <a:noFill/>
          </p:spPr>
          <p:txBody>
            <a:bodyPr wrap="none" rtlCol="0">
              <a:spAutoFit/>
            </a:bodyPr>
            <a:lstStyle/>
            <a:p>
              <a:pPr algn="ctr"/>
              <a:r>
                <a:rPr lang="zh-CN" altLang="en-US" sz="3375" b="1" dirty="0">
                  <a:solidFill>
                    <a:srgbClr val="C00000"/>
                  </a:solidFill>
                  <a:latin typeface="微软雅黑" pitchFamily="34" charset="-122"/>
                  <a:ea typeface="微软雅黑" pitchFamily="34" charset="-122"/>
                </a:rPr>
                <a:t>标题</a:t>
              </a:r>
              <a:endParaRPr lang="en-US" altLang="zh-CN" sz="3375" b="1" dirty="0">
                <a:solidFill>
                  <a:srgbClr val="C00000"/>
                </a:solidFill>
                <a:latin typeface="微软雅黑" pitchFamily="34" charset="-122"/>
                <a:ea typeface="微软雅黑" pitchFamily="34" charset="-122"/>
              </a:endParaRPr>
            </a:p>
            <a:p>
              <a:pPr algn="ctr"/>
              <a:r>
                <a:rPr lang="zh-CN" altLang="en-US" sz="3375" b="1" dirty="0">
                  <a:solidFill>
                    <a:srgbClr val="C00000"/>
                  </a:solidFill>
                  <a:latin typeface="微软雅黑" pitchFamily="34" charset="-122"/>
                  <a:ea typeface="微软雅黑" pitchFamily="34" charset="-122"/>
                </a:rPr>
                <a:t>内容</a:t>
              </a:r>
            </a:p>
          </p:txBody>
        </p:sp>
      </p:grpSp>
      <p:grpSp>
        <p:nvGrpSpPr>
          <p:cNvPr id="19" name="组合 18"/>
          <p:cNvGrpSpPr/>
          <p:nvPr/>
        </p:nvGrpSpPr>
        <p:grpSpPr>
          <a:xfrm>
            <a:off x="6593217" y="1996234"/>
            <a:ext cx="2386817" cy="2386817"/>
            <a:chOff x="1278794" y="3334906"/>
            <a:chExt cx="914014" cy="914014"/>
          </a:xfrm>
        </p:grpSpPr>
        <p:grpSp>
          <p:nvGrpSpPr>
            <p:cNvPr id="20" name="组合 19"/>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9">
                  <a:solidFill>
                    <a:srgbClr val="C00000"/>
                  </a:solidFill>
                </a:endParaRPr>
              </a:p>
            </p:txBody>
          </p:sp>
          <p:sp>
            <p:nvSpPr>
              <p:cNvPr id="23" name="椭圆 2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9">
                  <a:solidFill>
                    <a:srgbClr val="C00000"/>
                  </a:solidFill>
                </a:endParaRPr>
              </a:p>
            </p:txBody>
          </p:sp>
        </p:grpSp>
        <p:sp>
          <p:nvSpPr>
            <p:cNvPr id="21" name="TextBox 20"/>
            <p:cNvSpPr txBox="1"/>
            <p:nvPr/>
          </p:nvSpPr>
          <p:spPr>
            <a:xfrm>
              <a:off x="1533725" y="3585380"/>
              <a:ext cx="402200" cy="433138"/>
            </a:xfrm>
            <a:prstGeom prst="rect">
              <a:avLst/>
            </a:prstGeom>
            <a:noFill/>
          </p:spPr>
          <p:txBody>
            <a:bodyPr wrap="none" rtlCol="0">
              <a:spAutoFit/>
            </a:bodyPr>
            <a:lstStyle/>
            <a:p>
              <a:pPr algn="ctr"/>
              <a:r>
                <a:rPr lang="zh-CN" altLang="en-US" sz="3375" b="1" dirty="0">
                  <a:solidFill>
                    <a:srgbClr val="C00000"/>
                  </a:solidFill>
                  <a:latin typeface="微软雅黑" pitchFamily="34" charset="-122"/>
                  <a:ea typeface="微软雅黑" pitchFamily="34" charset="-122"/>
                </a:rPr>
                <a:t>标题</a:t>
              </a:r>
              <a:endParaRPr lang="en-US" altLang="zh-CN" sz="3375" b="1" dirty="0">
                <a:solidFill>
                  <a:srgbClr val="C00000"/>
                </a:solidFill>
                <a:latin typeface="微软雅黑" pitchFamily="34" charset="-122"/>
                <a:ea typeface="微软雅黑" pitchFamily="34" charset="-122"/>
              </a:endParaRPr>
            </a:p>
            <a:p>
              <a:pPr algn="ctr"/>
              <a:r>
                <a:rPr lang="zh-CN" altLang="en-US" sz="3375" b="1" dirty="0">
                  <a:solidFill>
                    <a:srgbClr val="C00000"/>
                  </a:solidFill>
                  <a:latin typeface="微软雅黑" pitchFamily="34" charset="-122"/>
                  <a:ea typeface="微软雅黑" pitchFamily="34" charset="-122"/>
                </a:rPr>
                <a:t>内容</a:t>
              </a:r>
            </a:p>
          </p:txBody>
        </p:sp>
      </p:grpSp>
      <p:grpSp>
        <p:nvGrpSpPr>
          <p:cNvPr id="24" name="组合 23"/>
          <p:cNvGrpSpPr/>
          <p:nvPr/>
        </p:nvGrpSpPr>
        <p:grpSpPr>
          <a:xfrm>
            <a:off x="9307855" y="2005902"/>
            <a:ext cx="2386817" cy="2386817"/>
            <a:chOff x="1278794" y="3334906"/>
            <a:chExt cx="914014" cy="914014"/>
          </a:xfrm>
        </p:grpSpPr>
        <p:grpSp>
          <p:nvGrpSpPr>
            <p:cNvPr id="25" name="组合 24"/>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9">
                  <a:solidFill>
                    <a:srgbClr val="C00000"/>
                  </a:solidFill>
                </a:endParaRPr>
              </a:p>
            </p:txBody>
          </p:sp>
          <p:sp>
            <p:nvSpPr>
              <p:cNvPr id="28" name="椭圆 2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9">
                  <a:solidFill>
                    <a:srgbClr val="C00000"/>
                  </a:solidFill>
                </a:endParaRPr>
              </a:p>
            </p:txBody>
          </p:sp>
        </p:grpSp>
        <p:sp>
          <p:nvSpPr>
            <p:cNvPr id="26" name="TextBox 25"/>
            <p:cNvSpPr txBox="1"/>
            <p:nvPr/>
          </p:nvSpPr>
          <p:spPr>
            <a:xfrm>
              <a:off x="1533725" y="3581678"/>
              <a:ext cx="402200" cy="433138"/>
            </a:xfrm>
            <a:prstGeom prst="rect">
              <a:avLst/>
            </a:prstGeom>
            <a:noFill/>
          </p:spPr>
          <p:txBody>
            <a:bodyPr wrap="none" rtlCol="0">
              <a:spAutoFit/>
            </a:bodyPr>
            <a:lstStyle/>
            <a:p>
              <a:pPr algn="ctr"/>
              <a:r>
                <a:rPr lang="zh-CN" altLang="en-US" sz="3375" b="1" dirty="0">
                  <a:solidFill>
                    <a:srgbClr val="C00000"/>
                  </a:solidFill>
                  <a:latin typeface="微软雅黑" pitchFamily="34" charset="-122"/>
                  <a:ea typeface="微软雅黑" pitchFamily="34" charset="-122"/>
                </a:rPr>
                <a:t>标题</a:t>
              </a:r>
              <a:endParaRPr lang="en-US" altLang="zh-CN" sz="3375" b="1" dirty="0">
                <a:solidFill>
                  <a:srgbClr val="C00000"/>
                </a:solidFill>
                <a:latin typeface="微软雅黑" pitchFamily="34" charset="-122"/>
                <a:ea typeface="微软雅黑" pitchFamily="34" charset="-122"/>
              </a:endParaRPr>
            </a:p>
            <a:p>
              <a:pPr algn="ctr"/>
              <a:r>
                <a:rPr lang="zh-CN" altLang="en-US" sz="3375" b="1" dirty="0">
                  <a:solidFill>
                    <a:srgbClr val="C00000"/>
                  </a:solidFill>
                  <a:latin typeface="微软雅黑" pitchFamily="34" charset="-122"/>
                  <a:ea typeface="微软雅黑" pitchFamily="34" charset="-122"/>
                </a:rPr>
                <a:t>内容</a:t>
              </a:r>
            </a:p>
          </p:txBody>
        </p:sp>
      </p:grpSp>
      <p:sp>
        <p:nvSpPr>
          <p:cNvPr id="29" name="椭圆 28"/>
          <p:cNvSpPr/>
          <p:nvPr/>
        </p:nvSpPr>
        <p:spPr>
          <a:xfrm>
            <a:off x="1159429" y="1793723"/>
            <a:ext cx="907493" cy="907493"/>
          </a:xfrm>
          <a:prstGeom prst="ellipse">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9" dirty="0"/>
          </a:p>
        </p:txBody>
      </p:sp>
      <p:sp>
        <p:nvSpPr>
          <p:cNvPr id="30" name="椭圆 29"/>
          <p:cNvSpPr/>
          <p:nvPr/>
        </p:nvSpPr>
        <p:spPr>
          <a:xfrm>
            <a:off x="3913985" y="1793723"/>
            <a:ext cx="907493" cy="907493"/>
          </a:xfrm>
          <a:prstGeom prst="ellipse">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9" dirty="0"/>
          </a:p>
        </p:txBody>
      </p:sp>
      <p:sp>
        <p:nvSpPr>
          <p:cNvPr id="31" name="椭圆 30"/>
          <p:cNvSpPr/>
          <p:nvPr/>
        </p:nvSpPr>
        <p:spPr>
          <a:xfrm>
            <a:off x="6694472" y="1802926"/>
            <a:ext cx="907493" cy="907493"/>
          </a:xfrm>
          <a:prstGeom prst="ellipse">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9" dirty="0"/>
          </a:p>
        </p:txBody>
      </p:sp>
      <p:sp>
        <p:nvSpPr>
          <p:cNvPr id="32" name="椭圆 31"/>
          <p:cNvSpPr/>
          <p:nvPr/>
        </p:nvSpPr>
        <p:spPr>
          <a:xfrm>
            <a:off x="9431664" y="1802926"/>
            <a:ext cx="907493" cy="907493"/>
          </a:xfrm>
          <a:prstGeom prst="ellipse">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9" dirty="0"/>
          </a:p>
        </p:txBody>
      </p:sp>
      <p:sp>
        <p:nvSpPr>
          <p:cNvPr id="33" name="Freeform 34"/>
          <p:cNvSpPr>
            <a:spLocks noEditPoints="1"/>
          </p:cNvSpPr>
          <p:nvPr/>
        </p:nvSpPr>
        <p:spPr bwMode="auto">
          <a:xfrm>
            <a:off x="1407694" y="2005901"/>
            <a:ext cx="470023" cy="482393"/>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chemeClr val="bg1"/>
          </a:solidFill>
          <a:ln>
            <a:noFill/>
          </a:ln>
          <a:extLst/>
        </p:spPr>
        <p:txBody>
          <a:bodyPr vert="horz" wrap="square" lIns="128580" tIns="64290" rIns="128580" bIns="64290" numCol="1" anchor="t" anchorCtr="0" compatLnSpc="1">
            <a:prstTxWarp prst="textNoShape">
              <a:avLst/>
            </a:prstTxWarp>
          </a:bodyPr>
          <a:lstStyle/>
          <a:p>
            <a:endParaRPr lang="zh-CN" altLang="en-US" sz="2109"/>
          </a:p>
        </p:txBody>
      </p:sp>
      <p:sp>
        <p:nvSpPr>
          <p:cNvPr id="34" name="Freeform 26"/>
          <p:cNvSpPr>
            <a:spLocks noEditPoints="1"/>
          </p:cNvSpPr>
          <p:nvPr/>
        </p:nvSpPr>
        <p:spPr bwMode="auto">
          <a:xfrm>
            <a:off x="4152736" y="2035079"/>
            <a:ext cx="429991" cy="424780"/>
          </a:xfrm>
          <a:custGeom>
            <a:avLst/>
            <a:gdLst>
              <a:gd name="T0" fmla="*/ 351 w 389"/>
              <a:gd name="T1" fmla="*/ 332 h 385"/>
              <a:gd name="T2" fmla="*/ 311 w 389"/>
              <a:gd name="T3" fmla="*/ 332 h 385"/>
              <a:gd name="T4" fmla="*/ 255 w 389"/>
              <a:gd name="T5" fmla="*/ 224 h 385"/>
              <a:gd name="T6" fmla="*/ 249 w 389"/>
              <a:gd name="T7" fmla="*/ 245 h 385"/>
              <a:gd name="T8" fmla="*/ 218 w 389"/>
              <a:gd name="T9" fmla="*/ 269 h 385"/>
              <a:gd name="T10" fmla="*/ 319 w 389"/>
              <a:gd name="T11" fmla="*/ 380 h 385"/>
              <a:gd name="T12" fmla="*/ 384 w 389"/>
              <a:gd name="T13" fmla="*/ 337 h 385"/>
              <a:gd name="T14" fmla="*/ 336 w 389"/>
              <a:gd name="T15" fmla="*/ 287 h 385"/>
              <a:gd name="T16" fmla="*/ 265 w 389"/>
              <a:gd name="T17" fmla="*/ 229 h 385"/>
              <a:gd name="T18" fmla="*/ 140 w 389"/>
              <a:gd name="T19" fmla="*/ 137 h 385"/>
              <a:gd name="T20" fmla="*/ 162 w 389"/>
              <a:gd name="T21" fmla="*/ 131 h 385"/>
              <a:gd name="T22" fmla="*/ 167 w 389"/>
              <a:gd name="T23" fmla="*/ 110 h 385"/>
              <a:gd name="T24" fmla="*/ 172 w 389"/>
              <a:gd name="T25" fmla="*/ 90 h 385"/>
              <a:gd name="T26" fmla="*/ 75 w 389"/>
              <a:gd name="T27" fmla="*/ 9 h 385"/>
              <a:gd name="T28" fmla="*/ 61 w 389"/>
              <a:gd name="T29" fmla="*/ 109 h 385"/>
              <a:gd name="T30" fmla="*/ 0 w 389"/>
              <a:gd name="T31" fmla="*/ 84 h 385"/>
              <a:gd name="T32" fmla="*/ 115 w 389"/>
              <a:gd name="T33" fmla="*/ 166 h 385"/>
              <a:gd name="T34" fmla="*/ 130 w 389"/>
              <a:gd name="T35" fmla="*/ 147 h 385"/>
              <a:gd name="T36" fmla="*/ 375 w 389"/>
              <a:gd name="T37" fmla="*/ 37 h 385"/>
              <a:gd name="T38" fmla="*/ 322 w 389"/>
              <a:gd name="T39" fmla="*/ 0 h 385"/>
              <a:gd name="T40" fmla="*/ 183 w 389"/>
              <a:gd name="T41" fmla="*/ 125 h 385"/>
              <a:gd name="T42" fmla="*/ 163 w 389"/>
              <a:gd name="T43" fmla="*/ 154 h 385"/>
              <a:gd name="T44" fmla="*/ 146 w 389"/>
              <a:gd name="T45" fmla="*/ 162 h 385"/>
              <a:gd name="T46" fmla="*/ 147 w 389"/>
              <a:gd name="T47" fmla="*/ 215 h 385"/>
              <a:gd name="T48" fmla="*/ 34 w 389"/>
              <a:gd name="T49" fmla="*/ 313 h 385"/>
              <a:gd name="T50" fmla="*/ 22 w 389"/>
              <a:gd name="T51" fmla="*/ 385 h 385"/>
              <a:gd name="T52" fmla="*/ 80 w 389"/>
              <a:gd name="T53" fmla="*/ 327 h 385"/>
              <a:gd name="T54" fmla="*/ 172 w 389"/>
              <a:gd name="T55" fmla="*/ 240 h 385"/>
              <a:gd name="T56" fmla="*/ 224 w 389"/>
              <a:gd name="T57" fmla="*/ 240 h 385"/>
              <a:gd name="T58" fmla="*/ 238 w 389"/>
              <a:gd name="T59" fmla="*/ 208 h 385"/>
              <a:gd name="T60" fmla="*/ 261 w 389"/>
              <a:gd name="T61" fmla="*/ 203 h 385"/>
              <a:gd name="T62" fmla="*/ 375 w 389"/>
              <a:gd name="T63" fmla="*/ 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chemeClr val="bg1"/>
          </a:solidFill>
          <a:ln>
            <a:noFill/>
          </a:ln>
          <a:extLst/>
        </p:spPr>
        <p:txBody>
          <a:bodyPr vert="horz" wrap="square" lIns="128580" tIns="64290" rIns="128580" bIns="64290" numCol="1" anchor="t" anchorCtr="0" compatLnSpc="1">
            <a:prstTxWarp prst="textNoShape">
              <a:avLst/>
            </a:prstTxWarp>
          </a:bodyPr>
          <a:lstStyle/>
          <a:p>
            <a:endParaRPr lang="zh-CN" altLang="en-US" sz="2109"/>
          </a:p>
        </p:txBody>
      </p:sp>
      <p:sp>
        <p:nvSpPr>
          <p:cNvPr id="35" name="Freeform 35"/>
          <p:cNvSpPr>
            <a:spLocks noEditPoints="1"/>
          </p:cNvSpPr>
          <p:nvPr/>
        </p:nvSpPr>
        <p:spPr bwMode="auto">
          <a:xfrm>
            <a:off x="9697018" y="2057995"/>
            <a:ext cx="413506" cy="447218"/>
          </a:xfrm>
          <a:custGeom>
            <a:avLst/>
            <a:gdLst>
              <a:gd name="T0" fmla="*/ 29 w 433"/>
              <a:gd name="T1" fmla="*/ 29 h 469"/>
              <a:gd name="T2" fmla="*/ 115 w 433"/>
              <a:gd name="T3" fmla="*/ 28 h 469"/>
              <a:gd name="T4" fmla="*/ 208 w 433"/>
              <a:gd name="T5" fmla="*/ 3 h 469"/>
              <a:gd name="T6" fmla="*/ 216 w 433"/>
              <a:gd name="T7" fmla="*/ 0 h 469"/>
              <a:gd name="T8" fmla="*/ 225 w 433"/>
              <a:gd name="T9" fmla="*/ 3 h 469"/>
              <a:gd name="T10" fmla="*/ 318 w 433"/>
              <a:gd name="T11" fmla="*/ 28 h 469"/>
              <a:gd name="T12" fmla="*/ 404 w 433"/>
              <a:gd name="T13" fmla="*/ 29 h 469"/>
              <a:gd name="T14" fmla="*/ 433 w 433"/>
              <a:gd name="T15" fmla="*/ 25 h 469"/>
              <a:gd name="T16" fmla="*/ 433 w 433"/>
              <a:gd name="T17" fmla="*/ 58 h 469"/>
              <a:gd name="T18" fmla="*/ 372 w 433"/>
              <a:gd name="T19" fmla="*/ 355 h 469"/>
              <a:gd name="T20" fmla="*/ 222 w 433"/>
              <a:gd name="T21" fmla="*/ 468 h 469"/>
              <a:gd name="T22" fmla="*/ 216 w 433"/>
              <a:gd name="T23" fmla="*/ 469 h 469"/>
              <a:gd name="T24" fmla="*/ 210 w 433"/>
              <a:gd name="T25" fmla="*/ 468 h 469"/>
              <a:gd name="T26" fmla="*/ 61 w 433"/>
              <a:gd name="T27" fmla="*/ 355 h 469"/>
              <a:gd name="T28" fmla="*/ 0 w 433"/>
              <a:gd name="T29" fmla="*/ 58 h 469"/>
              <a:gd name="T30" fmla="*/ 0 w 433"/>
              <a:gd name="T31" fmla="*/ 25 h 469"/>
              <a:gd name="T32" fmla="*/ 29 w 433"/>
              <a:gd name="T33" fmla="*/ 29 h 469"/>
              <a:gd name="T34" fmla="*/ 216 w 433"/>
              <a:gd name="T35" fmla="*/ 239 h 469"/>
              <a:gd name="T36" fmla="*/ 216 w 433"/>
              <a:gd name="T37" fmla="*/ 239 h 469"/>
              <a:gd name="T38" fmla="*/ 361 w 433"/>
              <a:gd name="T39" fmla="*/ 239 h 469"/>
              <a:gd name="T40" fmla="*/ 380 w 433"/>
              <a:gd name="T41" fmla="*/ 90 h 469"/>
              <a:gd name="T42" fmla="*/ 311 w 433"/>
              <a:gd name="T43" fmla="*/ 86 h 469"/>
              <a:gd name="T44" fmla="*/ 216 w 433"/>
              <a:gd name="T45" fmla="*/ 62 h 469"/>
              <a:gd name="T46" fmla="*/ 216 w 433"/>
              <a:gd name="T47" fmla="*/ 239 h 469"/>
              <a:gd name="T48" fmla="*/ 216 w 433"/>
              <a:gd name="T49" fmla="*/ 409 h 469"/>
              <a:gd name="T50" fmla="*/ 216 w 433"/>
              <a:gd name="T51" fmla="*/ 409 h 469"/>
              <a:gd name="T52" fmla="*/ 216 w 433"/>
              <a:gd name="T53" fmla="*/ 239 h 469"/>
              <a:gd name="T54" fmla="*/ 72 w 433"/>
              <a:gd name="T55" fmla="*/ 239 h 469"/>
              <a:gd name="T56" fmla="*/ 105 w 433"/>
              <a:gd name="T57" fmla="*/ 323 h 469"/>
              <a:gd name="T58" fmla="*/ 216 w 433"/>
              <a:gd name="T59" fmla="*/ 40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chemeClr val="bg1"/>
          </a:solidFill>
          <a:ln>
            <a:noFill/>
          </a:ln>
          <a:extLst/>
        </p:spPr>
        <p:txBody>
          <a:bodyPr vert="horz" wrap="square" lIns="128580" tIns="64290" rIns="128580" bIns="64290" numCol="1" anchor="t" anchorCtr="0" compatLnSpc="1">
            <a:prstTxWarp prst="textNoShape">
              <a:avLst/>
            </a:prstTxWarp>
          </a:bodyPr>
          <a:lstStyle/>
          <a:p>
            <a:endParaRPr lang="zh-CN" altLang="en-US" sz="2109"/>
          </a:p>
        </p:txBody>
      </p:sp>
      <p:sp>
        <p:nvSpPr>
          <p:cNvPr id="36" name="Freeform 20"/>
          <p:cNvSpPr>
            <a:spLocks noEditPoints="1"/>
          </p:cNvSpPr>
          <p:nvPr/>
        </p:nvSpPr>
        <p:spPr bwMode="auto">
          <a:xfrm>
            <a:off x="6960906" y="1996234"/>
            <a:ext cx="404505" cy="508978"/>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chemeClr val="bg1"/>
          </a:solidFill>
          <a:ln>
            <a:noFill/>
          </a:ln>
          <a:extLst/>
        </p:spPr>
        <p:txBody>
          <a:bodyPr vert="horz" wrap="square" lIns="128580" tIns="64290" rIns="128580" bIns="64290" numCol="1" anchor="t" anchorCtr="0" compatLnSpc="1">
            <a:prstTxWarp prst="textNoShape">
              <a:avLst/>
            </a:prstTxWarp>
          </a:bodyPr>
          <a:lstStyle/>
          <a:p>
            <a:endParaRPr lang="zh-CN" altLang="en-US" sz="2109"/>
          </a:p>
        </p:txBody>
      </p:sp>
    </p:spTree>
    <p:extLst>
      <p:ext uri="{BB962C8B-B14F-4D97-AF65-F5344CB8AC3E}">
        <p14:creationId xmlns:p14="http://schemas.microsoft.com/office/powerpoint/2010/main" val="4057521520"/>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1+#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54"/>
                                            </p:tgtEl>
                                            <p:attrNameLst>
                                              <p:attrName>style.visibility</p:attrName>
                                            </p:attrNameLst>
                                          </p:cBhvr>
                                          <p:to>
                                            <p:strVal val="visible"/>
                                          </p:to>
                                        </p:set>
                                        <p:animEffect transition="in" filter="wipe(right)">
                                          <p:cBhvr>
                                            <p:cTn id="11" dur="500"/>
                                            <p:tgtEl>
                                              <p:spTgt spid="54"/>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52"/>
                                            </p:tgtEl>
                                            <p:attrNameLst>
                                              <p:attrName>style.visibility</p:attrName>
                                            </p:attrNameLst>
                                          </p:cBhvr>
                                          <p:to>
                                            <p:strVal val="visible"/>
                                          </p:to>
                                        </p:set>
                                        <p:anim calcmode="lin" valueType="num">
                                          <p:cBhvr>
                                            <p:cTn id="15" dur="40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52"/>
                                            </p:tgtEl>
                                            <p:attrNameLst>
                                              <p:attrName>ppt_y</p:attrName>
                                            </p:attrNameLst>
                                          </p:cBhvr>
                                          <p:tavLst>
                                            <p:tav tm="0">
                                              <p:val>
                                                <p:strVal val="#ppt_y"/>
                                              </p:val>
                                            </p:tav>
                                            <p:tav tm="100000">
                                              <p:val>
                                                <p:strVal val="#ppt_y"/>
                                              </p:val>
                                            </p:tav>
                                          </p:tavLst>
                                        </p:anim>
                                        <p:anim calcmode="lin" valueType="num">
                                          <p:cBhvr>
                                            <p:cTn id="17" dur="40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52"/>
                                            </p:tgtEl>
                                          </p:cBhvr>
                                        </p:animEffect>
                                      </p:childTnLst>
                                    </p:cTn>
                                  </p:par>
                                </p:childTnLst>
                              </p:cTn>
                            </p:par>
                            <p:par>
                              <p:cTn id="20" fill="hold">
                                <p:stCondLst>
                                  <p:cond delay="1320"/>
                                </p:stCondLst>
                                <p:childTnLst>
                                  <p:par>
                                    <p:cTn id="21" presetID="2" presetClass="entr" presetSubtype="4" fill="hold" nodeType="afterEffect" p14:presetBounceEnd="44000">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14:bounceEnd="44000">
                                          <p:cBhvr additive="base">
                                            <p:cTn id="23" dur="500" fill="hold"/>
                                            <p:tgtEl>
                                              <p:spTgt spid="9"/>
                                            </p:tgtEl>
                                            <p:attrNameLst>
                                              <p:attrName>ppt_x</p:attrName>
                                            </p:attrNameLst>
                                          </p:cBhvr>
                                          <p:tavLst>
                                            <p:tav tm="0">
                                              <p:val>
                                                <p:strVal val="#ppt_x"/>
                                              </p:val>
                                            </p:tav>
                                            <p:tav tm="100000">
                                              <p:val>
                                                <p:strVal val="#ppt_x"/>
                                              </p:val>
                                            </p:tav>
                                          </p:tavLst>
                                        </p:anim>
                                        <p:anim calcmode="lin" valueType="num" p14:bounceEnd="44000">
                                          <p:cBhvr additive="base">
                                            <p:cTn id="24" dur="500" fill="hold"/>
                                            <p:tgtEl>
                                              <p:spTgt spid="9"/>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14:presetBounceEnd="44000">
                                      <p:stCondLst>
                                        <p:cond delay="100"/>
                                      </p:stCondLst>
                                      <p:childTnLst>
                                        <p:set>
                                          <p:cBhvr>
                                            <p:cTn id="26" dur="1" fill="hold">
                                              <p:stCondLst>
                                                <p:cond delay="0"/>
                                              </p:stCondLst>
                                            </p:cTn>
                                            <p:tgtEl>
                                              <p:spTgt spid="14"/>
                                            </p:tgtEl>
                                            <p:attrNameLst>
                                              <p:attrName>style.visibility</p:attrName>
                                            </p:attrNameLst>
                                          </p:cBhvr>
                                          <p:to>
                                            <p:strVal val="visible"/>
                                          </p:to>
                                        </p:set>
                                        <p:anim calcmode="lin" valueType="num" p14:bounceEnd="44000">
                                          <p:cBhvr additive="base">
                                            <p:cTn id="27" dur="500" fill="hold"/>
                                            <p:tgtEl>
                                              <p:spTgt spid="14"/>
                                            </p:tgtEl>
                                            <p:attrNameLst>
                                              <p:attrName>ppt_x</p:attrName>
                                            </p:attrNameLst>
                                          </p:cBhvr>
                                          <p:tavLst>
                                            <p:tav tm="0">
                                              <p:val>
                                                <p:strVal val="#ppt_x"/>
                                              </p:val>
                                            </p:tav>
                                            <p:tav tm="100000">
                                              <p:val>
                                                <p:strVal val="#ppt_x"/>
                                              </p:val>
                                            </p:tav>
                                          </p:tavLst>
                                        </p:anim>
                                        <p:anim calcmode="lin" valueType="num" p14:bounceEnd="44000">
                                          <p:cBhvr additive="base">
                                            <p:cTn id="28" dur="500" fill="hold"/>
                                            <p:tgtEl>
                                              <p:spTgt spid="14"/>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14:presetBounceEnd="44000">
                                      <p:stCondLst>
                                        <p:cond delay="200"/>
                                      </p:stCondLst>
                                      <p:childTnLst>
                                        <p:set>
                                          <p:cBhvr>
                                            <p:cTn id="30" dur="1" fill="hold">
                                              <p:stCondLst>
                                                <p:cond delay="0"/>
                                              </p:stCondLst>
                                            </p:cTn>
                                            <p:tgtEl>
                                              <p:spTgt spid="19"/>
                                            </p:tgtEl>
                                            <p:attrNameLst>
                                              <p:attrName>style.visibility</p:attrName>
                                            </p:attrNameLst>
                                          </p:cBhvr>
                                          <p:to>
                                            <p:strVal val="visible"/>
                                          </p:to>
                                        </p:set>
                                        <p:anim calcmode="lin" valueType="num" p14:bounceEnd="44000">
                                          <p:cBhvr additive="base">
                                            <p:cTn id="31" dur="500" fill="hold"/>
                                            <p:tgtEl>
                                              <p:spTgt spid="19"/>
                                            </p:tgtEl>
                                            <p:attrNameLst>
                                              <p:attrName>ppt_x</p:attrName>
                                            </p:attrNameLst>
                                          </p:cBhvr>
                                          <p:tavLst>
                                            <p:tav tm="0">
                                              <p:val>
                                                <p:strVal val="#ppt_x"/>
                                              </p:val>
                                            </p:tav>
                                            <p:tav tm="100000">
                                              <p:val>
                                                <p:strVal val="#ppt_x"/>
                                              </p:val>
                                            </p:tav>
                                          </p:tavLst>
                                        </p:anim>
                                        <p:anim calcmode="lin" valueType="num" p14:bounceEnd="44000">
                                          <p:cBhvr additive="base">
                                            <p:cTn id="32" dur="500" fill="hold"/>
                                            <p:tgtEl>
                                              <p:spTgt spid="19"/>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14:presetBounceEnd="44000">
                                      <p:stCondLst>
                                        <p:cond delay="300"/>
                                      </p:stCondLst>
                                      <p:childTnLst>
                                        <p:set>
                                          <p:cBhvr>
                                            <p:cTn id="34" dur="1" fill="hold">
                                              <p:stCondLst>
                                                <p:cond delay="0"/>
                                              </p:stCondLst>
                                            </p:cTn>
                                            <p:tgtEl>
                                              <p:spTgt spid="24"/>
                                            </p:tgtEl>
                                            <p:attrNameLst>
                                              <p:attrName>style.visibility</p:attrName>
                                            </p:attrNameLst>
                                          </p:cBhvr>
                                          <p:to>
                                            <p:strVal val="visible"/>
                                          </p:to>
                                        </p:set>
                                        <p:anim calcmode="lin" valueType="num" p14:bounceEnd="44000">
                                          <p:cBhvr additive="base">
                                            <p:cTn id="35" dur="500" fill="hold"/>
                                            <p:tgtEl>
                                              <p:spTgt spid="24"/>
                                            </p:tgtEl>
                                            <p:attrNameLst>
                                              <p:attrName>ppt_x</p:attrName>
                                            </p:attrNameLst>
                                          </p:cBhvr>
                                          <p:tavLst>
                                            <p:tav tm="0">
                                              <p:val>
                                                <p:strVal val="#ppt_x"/>
                                              </p:val>
                                            </p:tav>
                                            <p:tav tm="100000">
                                              <p:val>
                                                <p:strVal val="#ppt_x"/>
                                              </p:val>
                                            </p:tav>
                                          </p:tavLst>
                                        </p:anim>
                                        <p:anim calcmode="lin" valueType="num" p14:bounceEnd="44000">
                                          <p:cBhvr additive="base">
                                            <p:cTn id="36" dur="500" fill="hold"/>
                                            <p:tgtEl>
                                              <p:spTgt spid="24"/>
                                            </p:tgtEl>
                                            <p:attrNameLst>
                                              <p:attrName>ppt_y</p:attrName>
                                            </p:attrNameLst>
                                          </p:cBhvr>
                                          <p:tavLst>
                                            <p:tav tm="0">
                                              <p:val>
                                                <p:strVal val="1+#ppt_h/2"/>
                                              </p:val>
                                            </p:tav>
                                            <p:tav tm="100000">
                                              <p:val>
                                                <p:strVal val="#ppt_y"/>
                                              </p:val>
                                            </p:tav>
                                          </p:tavLst>
                                        </p:anim>
                                      </p:childTnLst>
                                    </p:cTn>
                                  </p:par>
                                </p:childTnLst>
                              </p:cTn>
                            </p:par>
                            <p:par>
                              <p:cTn id="37" fill="hold">
                                <p:stCondLst>
                                  <p:cond delay="2120"/>
                                </p:stCondLst>
                                <p:childTnLst>
                                  <p:par>
                                    <p:cTn id="38" presetID="2" presetClass="entr" presetSubtype="4" fill="hold" grpId="0" nodeType="afterEffect" p14:presetBounceEnd="44000">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14:bounceEnd="44000">
                                          <p:cBhvr additive="base">
                                            <p:cTn id="40" dur="500" fill="hold"/>
                                            <p:tgtEl>
                                              <p:spTgt spid="29"/>
                                            </p:tgtEl>
                                            <p:attrNameLst>
                                              <p:attrName>ppt_x</p:attrName>
                                            </p:attrNameLst>
                                          </p:cBhvr>
                                          <p:tavLst>
                                            <p:tav tm="0">
                                              <p:val>
                                                <p:strVal val="#ppt_x"/>
                                              </p:val>
                                            </p:tav>
                                            <p:tav tm="100000">
                                              <p:val>
                                                <p:strVal val="#ppt_x"/>
                                              </p:val>
                                            </p:tav>
                                          </p:tavLst>
                                        </p:anim>
                                        <p:anim calcmode="lin" valueType="num" p14:bounceEnd="44000">
                                          <p:cBhvr additive="base">
                                            <p:cTn id="41" dur="500" fill="hold"/>
                                            <p:tgtEl>
                                              <p:spTgt spid="29"/>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14:presetBounceEnd="44000">
                                      <p:stCondLst>
                                        <p:cond delay="100"/>
                                      </p:stCondLst>
                                      <p:childTnLst>
                                        <p:set>
                                          <p:cBhvr>
                                            <p:cTn id="43" dur="1" fill="hold">
                                              <p:stCondLst>
                                                <p:cond delay="0"/>
                                              </p:stCondLst>
                                            </p:cTn>
                                            <p:tgtEl>
                                              <p:spTgt spid="30"/>
                                            </p:tgtEl>
                                            <p:attrNameLst>
                                              <p:attrName>style.visibility</p:attrName>
                                            </p:attrNameLst>
                                          </p:cBhvr>
                                          <p:to>
                                            <p:strVal val="visible"/>
                                          </p:to>
                                        </p:set>
                                        <p:anim calcmode="lin" valueType="num" p14:bounceEnd="44000">
                                          <p:cBhvr additive="base">
                                            <p:cTn id="44" dur="500" fill="hold"/>
                                            <p:tgtEl>
                                              <p:spTgt spid="30"/>
                                            </p:tgtEl>
                                            <p:attrNameLst>
                                              <p:attrName>ppt_x</p:attrName>
                                            </p:attrNameLst>
                                          </p:cBhvr>
                                          <p:tavLst>
                                            <p:tav tm="0">
                                              <p:val>
                                                <p:strVal val="#ppt_x"/>
                                              </p:val>
                                            </p:tav>
                                            <p:tav tm="100000">
                                              <p:val>
                                                <p:strVal val="#ppt_x"/>
                                              </p:val>
                                            </p:tav>
                                          </p:tavLst>
                                        </p:anim>
                                        <p:anim calcmode="lin" valueType="num" p14:bounceEnd="44000">
                                          <p:cBhvr additive="base">
                                            <p:cTn id="45" dur="500" fill="hold"/>
                                            <p:tgtEl>
                                              <p:spTgt spid="30"/>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14:presetBounceEnd="44000">
                                      <p:stCondLst>
                                        <p:cond delay="200"/>
                                      </p:stCondLst>
                                      <p:childTnLst>
                                        <p:set>
                                          <p:cBhvr>
                                            <p:cTn id="47" dur="1" fill="hold">
                                              <p:stCondLst>
                                                <p:cond delay="0"/>
                                              </p:stCondLst>
                                            </p:cTn>
                                            <p:tgtEl>
                                              <p:spTgt spid="31"/>
                                            </p:tgtEl>
                                            <p:attrNameLst>
                                              <p:attrName>style.visibility</p:attrName>
                                            </p:attrNameLst>
                                          </p:cBhvr>
                                          <p:to>
                                            <p:strVal val="visible"/>
                                          </p:to>
                                        </p:set>
                                        <p:anim calcmode="lin" valueType="num" p14:bounceEnd="44000">
                                          <p:cBhvr additive="base">
                                            <p:cTn id="48" dur="500" fill="hold"/>
                                            <p:tgtEl>
                                              <p:spTgt spid="31"/>
                                            </p:tgtEl>
                                            <p:attrNameLst>
                                              <p:attrName>ppt_x</p:attrName>
                                            </p:attrNameLst>
                                          </p:cBhvr>
                                          <p:tavLst>
                                            <p:tav tm="0">
                                              <p:val>
                                                <p:strVal val="#ppt_x"/>
                                              </p:val>
                                            </p:tav>
                                            <p:tav tm="100000">
                                              <p:val>
                                                <p:strVal val="#ppt_x"/>
                                              </p:val>
                                            </p:tav>
                                          </p:tavLst>
                                        </p:anim>
                                        <p:anim calcmode="lin" valueType="num" p14:bounceEnd="44000">
                                          <p:cBhvr additive="base">
                                            <p:cTn id="49" dur="500" fill="hold"/>
                                            <p:tgtEl>
                                              <p:spTgt spid="31"/>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14:presetBounceEnd="44000">
                                      <p:stCondLst>
                                        <p:cond delay="300"/>
                                      </p:stCondLst>
                                      <p:childTnLst>
                                        <p:set>
                                          <p:cBhvr>
                                            <p:cTn id="51" dur="1" fill="hold">
                                              <p:stCondLst>
                                                <p:cond delay="0"/>
                                              </p:stCondLst>
                                            </p:cTn>
                                            <p:tgtEl>
                                              <p:spTgt spid="32"/>
                                            </p:tgtEl>
                                            <p:attrNameLst>
                                              <p:attrName>style.visibility</p:attrName>
                                            </p:attrNameLst>
                                          </p:cBhvr>
                                          <p:to>
                                            <p:strVal val="visible"/>
                                          </p:to>
                                        </p:set>
                                        <p:anim calcmode="lin" valueType="num" p14:bounceEnd="44000">
                                          <p:cBhvr additive="base">
                                            <p:cTn id="52" dur="500" fill="hold"/>
                                            <p:tgtEl>
                                              <p:spTgt spid="32"/>
                                            </p:tgtEl>
                                            <p:attrNameLst>
                                              <p:attrName>ppt_x</p:attrName>
                                            </p:attrNameLst>
                                          </p:cBhvr>
                                          <p:tavLst>
                                            <p:tav tm="0">
                                              <p:val>
                                                <p:strVal val="#ppt_x"/>
                                              </p:val>
                                            </p:tav>
                                            <p:tav tm="100000">
                                              <p:val>
                                                <p:strVal val="#ppt_x"/>
                                              </p:val>
                                            </p:tav>
                                          </p:tavLst>
                                        </p:anim>
                                        <p:anim calcmode="lin" valueType="num" p14:bounceEnd="44000">
                                          <p:cBhvr additive="base">
                                            <p:cTn id="53" dur="500" fill="hold"/>
                                            <p:tgtEl>
                                              <p:spTgt spid="32"/>
                                            </p:tgtEl>
                                            <p:attrNameLst>
                                              <p:attrName>ppt_y</p:attrName>
                                            </p:attrNameLst>
                                          </p:cBhvr>
                                          <p:tavLst>
                                            <p:tav tm="0">
                                              <p:val>
                                                <p:strVal val="1+#ppt_h/2"/>
                                              </p:val>
                                            </p:tav>
                                            <p:tav tm="100000">
                                              <p:val>
                                                <p:strVal val="#ppt_y"/>
                                              </p:val>
                                            </p:tav>
                                          </p:tavLst>
                                        </p:anim>
                                      </p:childTnLst>
                                    </p:cTn>
                                  </p:par>
                                  <p:par>
                                    <p:cTn id="54" presetID="31" presetClass="entr" presetSubtype="0" fill="hold" grpId="0" nodeType="withEffect">
                                      <p:stCondLst>
                                        <p:cond delay="400"/>
                                      </p:stCondLst>
                                      <p:childTnLst>
                                        <p:set>
                                          <p:cBhvr>
                                            <p:cTn id="55" dur="1" fill="hold">
                                              <p:stCondLst>
                                                <p:cond delay="0"/>
                                              </p:stCondLst>
                                            </p:cTn>
                                            <p:tgtEl>
                                              <p:spTgt spid="33"/>
                                            </p:tgtEl>
                                            <p:attrNameLst>
                                              <p:attrName>style.visibility</p:attrName>
                                            </p:attrNameLst>
                                          </p:cBhvr>
                                          <p:to>
                                            <p:strVal val="visible"/>
                                          </p:to>
                                        </p:set>
                                        <p:anim calcmode="lin" valueType="num">
                                          <p:cBhvr>
                                            <p:cTn id="56" dur="500" fill="hold"/>
                                            <p:tgtEl>
                                              <p:spTgt spid="33"/>
                                            </p:tgtEl>
                                            <p:attrNameLst>
                                              <p:attrName>ppt_w</p:attrName>
                                            </p:attrNameLst>
                                          </p:cBhvr>
                                          <p:tavLst>
                                            <p:tav tm="0">
                                              <p:val>
                                                <p:fltVal val="0"/>
                                              </p:val>
                                            </p:tav>
                                            <p:tav tm="100000">
                                              <p:val>
                                                <p:strVal val="#ppt_w"/>
                                              </p:val>
                                            </p:tav>
                                          </p:tavLst>
                                        </p:anim>
                                        <p:anim calcmode="lin" valueType="num">
                                          <p:cBhvr>
                                            <p:cTn id="57" dur="500" fill="hold"/>
                                            <p:tgtEl>
                                              <p:spTgt spid="33"/>
                                            </p:tgtEl>
                                            <p:attrNameLst>
                                              <p:attrName>ppt_h</p:attrName>
                                            </p:attrNameLst>
                                          </p:cBhvr>
                                          <p:tavLst>
                                            <p:tav tm="0">
                                              <p:val>
                                                <p:fltVal val="0"/>
                                              </p:val>
                                            </p:tav>
                                            <p:tav tm="100000">
                                              <p:val>
                                                <p:strVal val="#ppt_h"/>
                                              </p:val>
                                            </p:tav>
                                          </p:tavLst>
                                        </p:anim>
                                        <p:anim calcmode="lin" valueType="num">
                                          <p:cBhvr>
                                            <p:cTn id="58" dur="500" fill="hold"/>
                                            <p:tgtEl>
                                              <p:spTgt spid="33"/>
                                            </p:tgtEl>
                                            <p:attrNameLst>
                                              <p:attrName>style.rotation</p:attrName>
                                            </p:attrNameLst>
                                          </p:cBhvr>
                                          <p:tavLst>
                                            <p:tav tm="0">
                                              <p:val>
                                                <p:fltVal val="90"/>
                                              </p:val>
                                            </p:tav>
                                            <p:tav tm="100000">
                                              <p:val>
                                                <p:fltVal val="0"/>
                                              </p:val>
                                            </p:tav>
                                          </p:tavLst>
                                        </p:anim>
                                        <p:animEffect transition="in" filter="fade">
                                          <p:cBhvr>
                                            <p:cTn id="59" dur="500"/>
                                            <p:tgtEl>
                                              <p:spTgt spid="33"/>
                                            </p:tgtEl>
                                          </p:cBhvr>
                                        </p:animEffect>
                                      </p:childTnLst>
                                    </p:cTn>
                                  </p:par>
                                  <p:par>
                                    <p:cTn id="60" presetID="31" presetClass="entr" presetSubtype="0" fill="hold" grpId="0" nodeType="withEffect">
                                      <p:stCondLst>
                                        <p:cond delay="500"/>
                                      </p:stCondLst>
                                      <p:childTnLst>
                                        <p:set>
                                          <p:cBhvr>
                                            <p:cTn id="61" dur="1" fill="hold">
                                              <p:stCondLst>
                                                <p:cond delay="0"/>
                                              </p:stCondLst>
                                            </p:cTn>
                                            <p:tgtEl>
                                              <p:spTgt spid="34"/>
                                            </p:tgtEl>
                                            <p:attrNameLst>
                                              <p:attrName>style.visibility</p:attrName>
                                            </p:attrNameLst>
                                          </p:cBhvr>
                                          <p:to>
                                            <p:strVal val="visible"/>
                                          </p:to>
                                        </p:set>
                                        <p:anim calcmode="lin" valueType="num">
                                          <p:cBhvr>
                                            <p:cTn id="62" dur="500" fill="hold"/>
                                            <p:tgtEl>
                                              <p:spTgt spid="34"/>
                                            </p:tgtEl>
                                            <p:attrNameLst>
                                              <p:attrName>ppt_w</p:attrName>
                                            </p:attrNameLst>
                                          </p:cBhvr>
                                          <p:tavLst>
                                            <p:tav tm="0">
                                              <p:val>
                                                <p:fltVal val="0"/>
                                              </p:val>
                                            </p:tav>
                                            <p:tav tm="100000">
                                              <p:val>
                                                <p:strVal val="#ppt_w"/>
                                              </p:val>
                                            </p:tav>
                                          </p:tavLst>
                                        </p:anim>
                                        <p:anim calcmode="lin" valueType="num">
                                          <p:cBhvr>
                                            <p:cTn id="63" dur="500" fill="hold"/>
                                            <p:tgtEl>
                                              <p:spTgt spid="34"/>
                                            </p:tgtEl>
                                            <p:attrNameLst>
                                              <p:attrName>ppt_h</p:attrName>
                                            </p:attrNameLst>
                                          </p:cBhvr>
                                          <p:tavLst>
                                            <p:tav tm="0">
                                              <p:val>
                                                <p:fltVal val="0"/>
                                              </p:val>
                                            </p:tav>
                                            <p:tav tm="100000">
                                              <p:val>
                                                <p:strVal val="#ppt_h"/>
                                              </p:val>
                                            </p:tav>
                                          </p:tavLst>
                                        </p:anim>
                                        <p:anim calcmode="lin" valueType="num">
                                          <p:cBhvr>
                                            <p:cTn id="64" dur="500" fill="hold"/>
                                            <p:tgtEl>
                                              <p:spTgt spid="34"/>
                                            </p:tgtEl>
                                            <p:attrNameLst>
                                              <p:attrName>style.rotation</p:attrName>
                                            </p:attrNameLst>
                                          </p:cBhvr>
                                          <p:tavLst>
                                            <p:tav tm="0">
                                              <p:val>
                                                <p:fltVal val="90"/>
                                              </p:val>
                                            </p:tav>
                                            <p:tav tm="100000">
                                              <p:val>
                                                <p:fltVal val="0"/>
                                              </p:val>
                                            </p:tav>
                                          </p:tavLst>
                                        </p:anim>
                                        <p:animEffect transition="in" filter="fade">
                                          <p:cBhvr>
                                            <p:cTn id="65" dur="500"/>
                                            <p:tgtEl>
                                              <p:spTgt spid="34"/>
                                            </p:tgtEl>
                                          </p:cBhvr>
                                        </p:animEffect>
                                      </p:childTnLst>
                                    </p:cTn>
                                  </p:par>
                                  <p:par>
                                    <p:cTn id="66" presetID="31" presetClass="entr" presetSubtype="0" fill="hold" grpId="0" nodeType="withEffect">
                                      <p:stCondLst>
                                        <p:cond delay="600"/>
                                      </p:stCondLst>
                                      <p:childTnLst>
                                        <p:set>
                                          <p:cBhvr>
                                            <p:cTn id="67" dur="1" fill="hold">
                                              <p:stCondLst>
                                                <p:cond delay="0"/>
                                              </p:stCondLst>
                                            </p:cTn>
                                            <p:tgtEl>
                                              <p:spTgt spid="36"/>
                                            </p:tgtEl>
                                            <p:attrNameLst>
                                              <p:attrName>style.visibility</p:attrName>
                                            </p:attrNameLst>
                                          </p:cBhvr>
                                          <p:to>
                                            <p:strVal val="visible"/>
                                          </p:to>
                                        </p:set>
                                        <p:anim calcmode="lin" valueType="num">
                                          <p:cBhvr>
                                            <p:cTn id="68" dur="500" fill="hold"/>
                                            <p:tgtEl>
                                              <p:spTgt spid="36"/>
                                            </p:tgtEl>
                                            <p:attrNameLst>
                                              <p:attrName>ppt_w</p:attrName>
                                            </p:attrNameLst>
                                          </p:cBhvr>
                                          <p:tavLst>
                                            <p:tav tm="0">
                                              <p:val>
                                                <p:fltVal val="0"/>
                                              </p:val>
                                            </p:tav>
                                            <p:tav tm="100000">
                                              <p:val>
                                                <p:strVal val="#ppt_w"/>
                                              </p:val>
                                            </p:tav>
                                          </p:tavLst>
                                        </p:anim>
                                        <p:anim calcmode="lin" valueType="num">
                                          <p:cBhvr>
                                            <p:cTn id="69" dur="500" fill="hold"/>
                                            <p:tgtEl>
                                              <p:spTgt spid="36"/>
                                            </p:tgtEl>
                                            <p:attrNameLst>
                                              <p:attrName>ppt_h</p:attrName>
                                            </p:attrNameLst>
                                          </p:cBhvr>
                                          <p:tavLst>
                                            <p:tav tm="0">
                                              <p:val>
                                                <p:fltVal val="0"/>
                                              </p:val>
                                            </p:tav>
                                            <p:tav tm="100000">
                                              <p:val>
                                                <p:strVal val="#ppt_h"/>
                                              </p:val>
                                            </p:tav>
                                          </p:tavLst>
                                        </p:anim>
                                        <p:anim calcmode="lin" valueType="num">
                                          <p:cBhvr>
                                            <p:cTn id="70" dur="500" fill="hold"/>
                                            <p:tgtEl>
                                              <p:spTgt spid="36"/>
                                            </p:tgtEl>
                                            <p:attrNameLst>
                                              <p:attrName>style.rotation</p:attrName>
                                            </p:attrNameLst>
                                          </p:cBhvr>
                                          <p:tavLst>
                                            <p:tav tm="0">
                                              <p:val>
                                                <p:fltVal val="90"/>
                                              </p:val>
                                            </p:tav>
                                            <p:tav tm="100000">
                                              <p:val>
                                                <p:fltVal val="0"/>
                                              </p:val>
                                            </p:tav>
                                          </p:tavLst>
                                        </p:anim>
                                        <p:animEffect transition="in" filter="fade">
                                          <p:cBhvr>
                                            <p:cTn id="71" dur="500"/>
                                            <p:tgtEl>
                                              <p:spTgt spid="36"/>
                                            </p:tgtEl>
                                          </p:cBhvr>
                                        </p:animEffect>
                                      </p:childTnLst>
                                    </p:cTn>
                                  </p:par>
                                  <p:par>
                                    <p:cTn id="72" presetID="31" presetClass="entr" presetSubtype="0" fill="hold" grpId="0" nodeType="withEffect">
                                      <p:stCondLst>
                                        <p:cond delay="700"/>
                                      </p:stCondLst>
                                      <p:childTnLst>
                                        <p:set>
                                          <p:cBhvr>
                                            <p:cTn id="73" dur="1" fill="hold">
                                              <p:stCondLst>
                                                <p:cond delay="0"/>
                                              </p:stCondLst>
                                            </p:cTn>
                                            <p:tgtEl>
                                              <p:spTgt spid="35"/>
                                            </p:tgtEl>
                                            <p:attrNameLst>
                                              <p:attrName>style.visibility</p:attrName>
                                            </p:attrNameLst>
                                          </p:cBhvr>
                                          <p:to>
                                            <p:strVal val="visible"/>
                                          </p:to>
                                        </p:set>
                                        <p:anim calcmode="lin" valueType="num">
                                          <p:cBhvr>
                                            <p:cTn id="74" dur="500" fill="hold"/>
                                            <p:tgtEl>
                                              <p:spTgt spid="35"/>
                                            </p:tgtEl>
                                            <p:attrNameLst>
                                              <p:attrName>ppt_w</p:attrName>
                                            </p:attrNameLst>
                                          </p:cBhvr>
                                          <p:tavLst>
                                            <p:tav tm="0">
                                              <p:val>
                                                <p:fltVal val="0"/>
                                              </p:val>
                                            </p:tav>
                                            <p:tav tm="100000">
                                              <p:val>
                                                <p:strVal val="#ppt_w"/>
                                              </p:val>
                                            </p:tav>
                                          </p:tavLst>
                                        </p:anim>
                                        <p:anim calcmode="lin" valueType="num">
                                          <p:cBhvr>
                                            <p:cTn id="75" dur="500" fill="hold"/>
                                            <p:tgtEl>
                                              <p:spTgt spid="35"/>
                                            </p:tgtEl>
                                            <p:attrNameLst>
                                              <p:attrName>ppt_h</p:attrName>
                                            </p:attrNameLst>
                                          </p:cBhvr>
                                          <p:tavLst>
                                            <p:tav tm="0">
                                              <p:val>
                                                <p:fltVal val="0"/>
                                              </p:val>
                                            </p:tav>
                                            <p:tav tm="100000">
                                              <p:val>
                                                <p:strVal val="#ppt_h"/>
                                              </p:val>
                                            </p:tav>
                                          </p:tavLst>
                                        </p:anim>
                                        <p:anim calcmode="lin" valueType="num">
                                          <p:cBhvr>
                                            <p:cTn id="76" dur="500" fill="hold"/>
                                            <p:tgtEl>
                                              <p:spTgt spid="35"/>
                                            </p:tgtEl>
                                            <p:attrNameLst>
                                              <p:attrName>style.rotation</p:attrName>
                                            </p:attrNameLst>
                                          </p:cBhvr>
                                          <p:tavLst>
                                            <p:tav tm="0">
                                              <p:val>
                                                <p:fltVal val="90"/>
                                              </p:val>
                                            </p:tav>
                                            <p:tav tm="100000">
                                              <p:val>
                                                <p:fltVal val="0"/>
                                              </p:val>
                                            </p:tav>
                                          </p:tavLst>
                                        </p:anim>
                                        <p:animEffect transition="in" filter="fade">
                                          <p:cBhvr>
                                            <p:cTn id="77" dur="500"/>
                                            <p:tgtEl>
                                              <p:spTgt spid="35"/>
                                            </p:tgtEl>
                                          </p:cBhvr>
                                        </p:animEffect>
                                      </p:childTnLst>
                                    </p:cTn>
                                  </p:par>
                                </p:childTnLst>
                              </p:cTn>
                            </p:par>
                            <p:par>
                              <p:cTn id="78" fill="hold">
                                <p:stCondLst>
                                  <p:cond delay="3320"/>
                                </p:stCondLst>
                                <p:childTnLst>
                                  <p:par>
                                    <p:cTn id="79" presetID="22" presetClass="entr" presetSubtype="2" fill="hold" grpId="0" nodeType="afterEffect">
                                      <p:stCondLst>
                                        <p:cond delay="0"/>
                                      </p:stCondLst>
                                      <p:childTnLst>
                                        <p:set>
                                          <p:cBhvr>
                                            <p:cTn id="80" dur="1" fill="hold">
                                              <p:stCondLst>
                                                <p:cond delay="0"/>
                                              </p:stCondLst>
                                            </p:cTn>
                                            <p:tgtEl>
                                              <p:spTgt spid="5"/>
                                            </p:tgtEl>
                                            <p:attrNameLst>
                                              <p:attrName>style.visibility</p:attrName>
                                            </p:attrNameLst>
                                          </p:cBhvr>
                                          <p:to>
                                            <p:strVal val="visible"/>
                                          </p:to>
                                        </p:set>
                                        <p:animEffect transition="in" filter="wipe(right)">
                                          <p:cBhvr>
                                            <p:cTn id="81" dur="500"/>
                                            <p:tgtEl>
                                              <p:spTgt spid="5"/>
                                            </p:tgtEl>
                                          </p:cBhvr>
                                        </p:animEffect>
                                      </p:childTnLst>
                                    </p:cTn>
                                  </p:par>
                                  <p:par>
                                    <p:cTn id="82" presetID="22" presetClass="entr" presetSubtype="2" fill="hold" grpId="0" nodeType="withEffect">
                                      <p:stCondLst>
                                        <p:cond delay="200"/>
                                      </p:stCondLst>
                                      <p:childTnLst>
                                        <p:set>
                                          <p:cBhvr>
                                            <p:cTn id="83" dur="1" fill="hold">
                                              <p:stCondLst>
                                                <p:cond delay="0"/>
                                              </p:stCondLst>
                                            </p:cTn>
                                            <p:tgtEl>
                                              <p:spTgt spid="6"/>
                                            </p:tgtEl>
                                            <p:attrNameLst>
                                              <p:attrName>style.visibility</p:attrName>
                                            </p:attrNameLst>
                                          </p:cBhvr>
                                          <p:to>
                                            <p:strVal val="visible"/>
                                          </p:to>
                                        </p:set>
                                        <p:animEffect transition="in" filter="wipe(right)">
                                          <p:cBhvr>
                                            <p:cTn id="84" dur="500"/>
                                            <p:tgtEl>
                                              <p:spTgt spid="6"/>
                                            </p:tgtEl>
                                          </p:cBhvr>
                                        </p:animEffect>
                                      </p:childTnLst>
                                    </p:cTn>
                                  </p:par>
                                  <p:par>
                                    <p:cTn id="85" presetID="22" presetClass="entr" presetSubtype="2" fill="hold" grpId="0" nodeType="withEffect">
                                      <p:stCondLst>
                                        <p:cond delay="400"/>
                                      </p:stCondLst>
                                      <p:childTnLst>
                                        <p:set>
                                          <p:cBhvr>
                                            <p:cTn id="86" dur="1" fill="hold">
                                              <p:stCondLst>
                                                <p:cond delay="0"/>
                                              </p:stCondLst>
                                            </p:cTn>
                                            <p:tgtEl>
                                              <p:spTgt spid="7"/>
                                            </p:tgtEl>
                                            <p:attrNameLst>
                                              <p:attrName>style.visibility</p:attrName>
                                            </p:attrNameLst>
                                          </p:cBhvr>
                                          <p:to>
                                            <p:strVal val="visible"/>
                                          </p:to>
                                        </p:set>
                                        <p:animEffect transition="in" filter="wipe(right)">
                                          <p:cBhvr>
                                            <p:cTn id="87" dur="500"/>
                                            <p:tgtEl>
                                              <p:spTgt spid="7"/>
                                            </p:tgtEl>
                                          </p:cBhvr>
                                        </p:animEffect>
                                      </p:childTnLst>
                                    </p:cTn>
                                  </p:par>
                                  <p:par>
                                    <p:cTn id="88" presetID="22" presetClass="entr" presetSubtype="2" fill="hold" grpId="0" nodeType="withEffect">
                                      <p:stCondLst>
                                        <p:cond delay="600"/>
                                      </p:stCondLst>
                                      <p:childTnLst>
                                        <p:set>
                                          <p:cBhvr>
                                            <p:cTn id="89" dur="1" fill="hold">
                                              <p:stCondLst>
                                                <p:cond delay="0"/>
                                              </p:stCondLst>
                                            </p:cTn>
                                            <p:tgtEl>
                                              <p:spTgt spid="8"/>
                                            </p:tgtEl>
                                            <p:attrNameLst>
                                              <p:attrName>style.visibility</p:attrName>
                                            </p:attrNameLst>
                                          </p:cBhvr>
                                          <p:to>
                                            <p:strVal val="visible"/>
                                          </p:to>
                                        </p:set>
                                        <p:animEffect transition="in" filter="wipe(right)">
                                          <p:cBhvr>
                                            <p:cTn id="9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animBg="1"/>
          <p:bldP spid="5" grpId="0"/>
          <p:bldP spid="6" grpId="0"/>
          <p:bldP spid="7" grpId="0"/>
          <p:bldP spid="8" grpId="0"/>
          <p:bldP spid="29" grpId="0" animBg="1"/>
          <p:bldP spid="30" grpId="0" animBg="1"/>
          <p:bldP spid="31" grpId="0" animBg="1"/>
          <p:bldP spid="32" grpId="0" animBg="1"/>
          <p:bldP spid="33" grpId="0" animBg="1"/>
          <p:bldP spid="34" grpId="0" animBg="1"/>
          <p:bldP spid="35" grpId="0" animBg="1"/>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1+#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54"/>
                                            </p:tgtEl>
                                            <p:attrNameLst>
                                              <p:attrName>style.visibility</p:attrName>
                                            </p:attrNameLst>
                                          </p:cBhvr>
                                          <p:to>
                                            <p:strVal val="visible"/>
                                          </p:to>
                                        </p:set>
                                        <p:animEffect transition="in" filter="wipe(right)">
                                          <p:cBhvr>
                                            <p:cTn id="11" dur="500"/>
                                            <p:tgtEl>
                                              <p:spTgt spid="54"/>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52"/>
                                            </p:tgtEl>
                                            <p:attrNameLst>
                                              <p:attrName>style.visibility</p:attrName>
                                            </p:attrNameLst>
                                          </p:cBhvr>
                                          <p:to>
                                            <p:strVal val="visible"/>
                                          </p:to>
                                        </p:set>
                                        <p:anim calcmode="lin" valueType="num">
                                          <p:cBhvr>
                                            <p:cTn id="15" dur="40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52"/>
                                            </p:tgtEl>
                                            <p:attrNameLst>
                                              <p:attrName>ppt_y</p:attrName>
                                            </p:attrNameLst>
                                          </p:cBhvr>
                                          <p:tavLst>
                                            <p:tav tm="0">
                                              <p:val>
                                                <p:strVal val="#ppt_y"/>
                                              </p:val>
                                            </p:tav>
                                            <p:tav tm="100000">
                                              <p:val>
                                                <p:strVal val="#ppt_y"/>
                                              </p:val>
                                            </p:tav>
                                          </p:tavLst>
                                        </p:anim>
                                        <p:anim calcmode="lin" valueType="num">
                                          <p:cBhvr>
                                            <p:cTn id="17" dur="40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52"/>
                                            </p:tgtEl>
                                          </p:cBhvr>
                                        </p:animEffect>
                                      </p:childTnLst>
                                    </p:cTn>
                                  </p:par>
                                </p:childTnLst>
                              </p:cTn>
                            </p:par>
                            <p:par>
                              <p:cTn id="20" fill="hold">
                                <p:stCondLst>
                                  <p:cond delay="1320"/>
                                </p:stCondLst>
                                <p:childTnLst>
                                  <p:par>
                                    <p:cTn id="21" presetID="2" presetClass="entr" presetSubtype="4"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10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ppt_x"/>
                                              </p:val>
                                            </p:tav>
                                            <p:tav tm="100000">
                                              <p:val>
                                                <p:strVal val="#ppt_x"/>
                                              </p:val>
                                            </p:tav>
                                          </p:tavLst>
                                        </p:anim>
                                        <p:anim calcmode="lin" valueType="num">
                                          <p:cBhvr additive="base">
                                            <p:cTn id="28" dur="500" fill="hold"/>
                                            <p:tgtEl>
                                              <p:spTgt spid="14"/>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20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fill="hold"/>
                                            <p:tgtEl>
                                              <p:spTgt spid="19"/>
                                            </p:tgtEl>
                                            <p:attrNameLst>
                                              <p:attrName>ppt_x</p:attrName>
                                            </p:attrNameLst>
                                          </p:cBhvr>
                                          <p:tavLst>
                                            <p:tav tm="0">
                                              <p:val>
                                                <p:strVal val="#ppt_x"/>
                                              </p:val>
                                            </p:tav>
                                            <p:tav tm="100000">
                                              <p:val>
                                                <p:strVal val="#ppt_x"/>
                                              </p:val>
                                            </p:tav>
                                          </p:tavLst>
                                        </p:anim>
                                        <p:anim calcmode="lin" valueType="num">
                                          <p:cBhvr additive="base">
                                            <p:cTn id="32" dur="500" fill="hold"/>
                                            <p:tgtEl>
                                              <p:spTgt spid="19"/>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30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ppt_x"/>
                                              </p:val>
                                            </p:tav>
                                            <p:tav tm="100000">
                                              <p:val>
                                                <p:strVal val="#ppt_x"/>
                                              </p:val>
                                            </p:tav>
                                          </p:tavLst>
                                        </p:anim>
                                        <p:anim calcmode="lin" valueType="num">
                                          <p:cBhvr additive="base">
                                            <p:cTn id="36" dur="500" fill="hold"/>
                                            <p:tgtEl>
                                              <p:spTgt spid="24"/>
                                            </p:tgtEl>
                                            <p:attrNameLst>
                                              <p:attrName>ppt_y</p:attrName>
                                            </p:attrNameLst>
                                          </p:cBhvr>
                                          <p:tavLst>
                                            <p:tav tm="0">
                                              <p:val>
                                                <p:strVal val="1+#ppt_h/2"/>
                                              </p:val>
                                            </p:tav>
                                            <p:tav tm="100000">
                                              <p:val>
                                                <p:strVal val="#ppt_y"/>
                                              </p:val>
                                            </p:tav>
                                          </p:tavLst>
                                        </p:anim>
                                      </p:childTnLst>
                                    </p:cTn>
                                  </p:par>
                                </p:childTnLst>
                              </p:cTn>
                            </p:par>
                            <p:par>
                              <p:cTn id="37" fill="hold">
                                <p:stCondLst>
                                  <p:cond delay="2120"/>
                                </p:stCondLst>
                                <p:childTnLst>
                                  <p:par>
                                    <p:cTn id="38" presetID="2" presetClass="entr" presetSubtype="4" fill="hold" grpId="0" nodeType="after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500" fill="hold"/>
                                            <p:tgtEl>
                                              <p:spTgt spid="29"/>
                                            </p:tgtEl>
                                            <p:attrNameLst>
                                              <p:attrName>ppt_x</p:attrName>
                                            </p:attrNameLst>
                                          </p:cBhvr>
                                          <p:tavLst>
                                            <p:tav tm="0">
                                              <p:val>
                                                <p:strVal val="#ppt_x"/>
                                              </p:val>
                                            </p:tav>
                                            <p:tav tm="100000">
                                              <p:val>
                                                <p:strVal val="#ppt_x"/>
                                              </p:val>
                                            </p:tav>
                                          </p:tavLst>
                                        </p:anim>
                                        <p:anim calcmode="lin" valueType="num">
                                          <p:cBhvr additive="base">
                                            <p:cTn id="41" dur="500" fill="hold"/>
                                            <p:tgtEl>
                                              <p:spTgt spid="29"/>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100"/>
                                      </p:stCondLst>
                                      <p:childTnLst>
                                        <p:set>
                                          <p:cBhvr>
                                            <p:cTn id="43" dur="1" fill="hold">
                                              <p:stCondLst>
                                                <p:cond delay="0"/>
                                              </p:stCondLst>
                                            </p:cTn>
                                            <p:tgtEl>
                                              <p:spTgt spid="30"/>
                                            </p:tgtEl>
                                            <p:attrNameLst>
                                              <p:attrName>style.visibility</p:attrName>
                                            </p:attrNameLst>
                                          </p:cBhvr>
                                          <p:to>
                                            <p:strVal val="visible"/>
                                          </p:to>
                                        </p:set>
                                        <p:anim calcmode="lin" valueType="num">
                                          <p:cBhvr additive="base">
                                            <p:cTn id="44" dur="500" fill="hold"/>
                                            <p:tgtEl>
                                              <p:spTgt spid="30"/>
                                            </p:tgtEl>
                                            <p:attrNameLst>
                                              <p:attrName>ppt_x</p:attrName>
                                            </p:attrNameLst>
                                          </p:cBhvr>
                                          <p:tavLst>
                                            <p:tav tm="0">
                                              <p:val>
                                                <p:strVal val="#ppt_x"/>
                                              </p:val>
                                            </p:tav>
                                            <p:tav tm="100000">
                                              <p:val>
                                                <p:strVal val="#ppt_x"/>
                                              </p:val>
                                            </p:tav>
                                          </p:tavLst>
                                        </p:anim>
                                        <p:anim calcmode="lin" valueType="num">
                                          <p:cBhvr additive="base">
                                            <p:cTn id="45" dur="500" fill="hold"/>
                                            <p:tgtEl>
                                              <p:spTgt spid="30"/>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200"/>
                                      </p:stCondLst>
                                      <p:childTnLst>
                                        <p:set>
                                          <p:cBhvr>
                                            <p:cTn id="47" dur="1" fill="hold">
                                              <p:stCondLst>
                                                <p:cond delay="0"/>
                                              </p:stCondLst>
                                            </p:cTn>
                                            <p:tgtEl>
                                              <p:spTgt spid="31"/>
                                            </p:tgtEl>
                                            <p:attrNameLst>
                                              <p:attrName>style.visibility</p:attrName>
                                            </p:attrNameLst>
                                          </p:cBhvr>
                                          <p:to>
                                            <p:strVal val="visible"/>
                                          </p:to>
                                        </p:set>
                                        <p:anim calcmode="lin" valueType="num">
                                          <p:cBhvr additive="base">
                                            <p:cTn id="48" dur="500" fill="hold"/>
                                            <p:tgtEl>
                                              <p:spTgt spid="31"/>
                                            </p:tgtEl>
                                            <p:attrNameLst>
                                              <p:attrName>ppt_x</p:attrName>
                                            </p:attrNameLst>
                                          </p:cBhvr>
                                          <p:tavLst>
                                            <p:tav tm="0">
                                              <p:val>
                                                <p:strVal val="#ppt_x"/>
                                              </p:val>
                                            </p:tav>
                                            <p:tav tm="100000">
                                              <p:val>
                                                <p:strVal val="#ppt_x"/>
                                              </p:val>
                                            </p:tav>
                                          </p:tavLst>
                                        </p:anim>
                                        <p:anim calcmode="lin" valueType="num">
                                          <p:cBhvr additive="base">
                                            <p:cTn id="49" dur="500" fill="hold"/>
                                            <p:tgtEl>
                                              <p:spTgt spid="31"/>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300"/>
                                      </p:stCondLst>
                                      <p:childTnLst>
                                        <p:set>
                                          <p:cBhvr>
                                            <p:cTn id="51" dur="1" fill="hold">
                                              <p:stCondLst>
                                                <p:cond delay="0"/>
                                              </p:stCondLst>
                                            </p:cTn>
                                            <p:tgtEl>
                                              <p:spTgt spid="32"/>
                                            </p:tgtEl>
                                            <p:attrNameLst>
                                              <p:attrName>style.visibility</p:attrName>
                                            </p:attrNameLst>
                                          </p:cBhvr>
                                          <p:to>
                                            <p:strVal val="visible"/>
                                          </p:to>
                                        </p:set>
                                        <p:anim calcmode="lin" valueType="num">
                                          <p:cBhvr additive="base">
                                            <p:cTn id="52" dur="500" fill="hold"/>
                                            <p:tgtEl>
                                              <p:spTgt spid="32"/>
                                            </p:tgtEl>
                                            <p:attrNameLst>
                                              <p:attrName>ppt_x</p:attrName>
                                            </p:attrNameLst>
                                          </p:cBhvr>
                                          <p:tavLst>
                                            <p:tav tm="0">
                                              <p:val>
                                                <p:strVal val="#ppt_x"/>
                                              </p:val>
                                            </p:tav>
                                            <p:tav tm="100000">
                                              <p:val>
                                                <p:strVal val="#ppt_x"/>
                                              </p:val>
                                            </p:tav>
                                          </p:tavLst>
                                        </p:anim>
                                        <p:anim calcmode="lin" valueType="num">
                                          <p:cBhvr additive="base">
                                            <p:cTn id="53" dur="500" fill="hold"/>
                                            <p:tgtEl>
                                              <p:spTgt spid="32"/>
                                            </p:tgtEl>
                                            <p:attrNameLst>
                                              <p:attrName>ppt_y</p:attrName>
                                            </p:attrNameLst>
                                          </p:cBhvr>
                                          <p:tavLst>
                                            <p:tav tm="0">
                                              <p:val>
                                                <p:strVal val="1+#ppt_h/2"/>
                                              </p:val>
                                            </p:tav>
                                            <p:tav tm="100000">
                                              <p:val>
                                                <p:strVal val="#ppt_y"/>
                                              </p:val>
                                            </p:tav>
                                          </p:tavLst>
                                        </p:anim>
                                      </p:childTnLst>
                                    </p:cTn>
                                  </p:par>
                                  <p:par>
                                    <p:cTn id="54" presetID="31" presetClass="entr" presetSubtype="0" fill="hold" grpId="0" nodeType="withEffect">
                                      <p:stCondLst>
                                        <p:cond delay="400"/>
                                      </p:stCondLst>
                                      <p:childTnLst>
                                        <p:set>
                                          <p:cBhvr>
                                            <p:cTn id="55" dur="1" fill="hold">
                                              <p:stCondLst>
                                                <p:cond delay="0"/>
                                              </p:stCondLst>
                                            </p:cTn>
                                            <p:tgtEl>
                                              <p:spTgt spid="33"/>
                                            </p:tgtEl>
                                            <p:attrNameLst>
                                              <p:attrName>style.visibility</p:attrName>
                                            </p:attrNameLst>
                                          </p:cBhvr>
                                          <p:to>
                                            <p:strVal val="visible"/>
                                          </p:to>
                                        </p:set>
                                        <p:anim calcmode="lin" valueType="num">
                                          <p:cBhvr>
                                            <p:cTn id="56" dur="500" fill="hold"/>
                                            <p:tgtEl>
                                              <p:spTgt spid="33"/>
                                            </p:tgtEl>
                                            <p:attrNameLst>
                                              <p:attrName>ppt_w</p:attrName>
                                            </p:attrNameLst>
                                          </p:cBhvr>
                                          <p:tavLst>
                                            <p:tav tm="0">
                                              <p:val>
                                                <p:fltVal val="0"/>
                                              </p:val>
                                            </p:tav>
                                            <p:tav tm="100000">
                                              <p:val>
                                                <p:strVal val="#ppt_w"/>
                                              </p:val>
                                            </p:tav>
                                          </p:tavLst>
                                        </p:anim>
                                        <p:anim calcmode="lin" valueType="num">
                                          <p:cBhvr>
                                            <p:cTn id="57" dur="500" fill="hold"/>
                                            <p:tgtEl>
                                              <p:spTgt spid="33"/>
                                            </p:tgtEl>
                                            <p:attrNameLst>
                                              <p:attrName>ppt_h</p:attrName>
                                            </p:attrNameLst>
                                          </p:cBhvr>
                                          <p:tavLst>
                                            <p:tav tm="0">
                                              <p:val>
                                                <p:fltVal val="0"/>
                                              </p:val>
                                            </p:tav>
                                            <p:tav tm="100000">
                                              <p:val>
                                                <p:strVal val="#ppt_h"/>
                                              </p:val>
                                            </p:tav>
                                          </p:tavLst>
                                        </p:anim>
                                        <p:anim calcmode="lin" valueType="num">
                                          <p:cBhvr>
                                            <p:cTn id="58" dur="500" fill="hold"/>
                                            <p:tgtEl>
                                              <p:spTgt spid="33"/>
                                            </p:tgtEl>
                                            <p:attrNameLst>
                                              <p:attrName>style.rotation</p:attrName>
                                            </p:attrNameLst>
                                          </p:cBhvr>
                                          <p:tavLst>
                                            <p:tav tm="0">
                                              <p:val>
                                                <p:fltVal val="90"/>
                                              </p:val>
                                            </p:tav>
                                            <p:tav tm="100000">
                                              <p:val>
                                                <p:fltVal val="0"/>
                                              </p:val>
                                            </p:tav>
                                          </p:tavLst>
                                        </p:anim>
                                        <p:animEffect transition="in" filter="fade">
                                          <p:cBhvr>
                                            <p:cTn id="59" dur="500"/>
                                            <p:tgtEl>
                                              <p:spTgt spid="33"/>
                                            </p:tgtEl>
                                          </p:cBhvr>
                                        </p:animEffect>
                                      </p:childTnLst>
                                    </p:cTn>
                                  </p:par>
                                  <p:par>
                                    <p:cTn id="60" presetID="31" presetClass="entr" presetSubtype="0" fill="hold" grpId="0" nodeType="withEffect">
                                      <p:stCondLst>
                                        <p:cond delay="500"/>
                                      </p:stCondLst>
                                      <p:childTnLst>
                                        <p:set>
                                          <p:cBhvr>
                                            <p:cTn id="61" dur="1" fill="hold">
                                              <p:stCondLst>
                                                <p:cond delay="0"/>
                                              </p:stCondLst>
                                            </p:cTn>
                                            <p:tgtEl>
                                              <p:spTgt spid="34"/>
                                            </p:tgtEl>
                                            <p:attrNameLst>
                                              <p:attrName>style.visibility</p:attrName>
                                            </p:attrNameLst>
                                          </p:cBhvr>
                                          <p:to>
                                            <p:strVal val="visible"/>
                                          </p:to>
                                        </p:set>
                                        <p:anim calcmode="lin" valueType="num">
                                          <p:cBhvr>
                                            <p:cTn id="62" dur="500" fill="hold"/>
                                            <p:tgtEl>
                                              <p:spTgt spid="34"/>
                                            </p:tgtEl>
                                            <p:attrNameLst>
                                              <p:attrName>ppt_w</p:attrName>
                                            </p:attrNameLst>
                                          </p:cBhvr>
                                          <p:tavLst>
                                            <p:tav tm="0">
                                              <p:val>
                                                <p:fltVal val="0"/>
                                              </p:val>
                                            </p:tav>
                                            <p:tav tm="100000">
                                              <p:val>
                                                <p:strVal val="#ppt_w"/>
                                              </p:val>
                                            </p:tav>
                                          </p:tavLst>
                                        </p:anim>
                                        <p:anim calcmode="lin" valueType="num">
                                          <p:cBhvr>
                                            <p:cTn id="63" dur="500" fill="hold"/>
                                            <p:tgtEl>
                                              <p:spTgt spid="34"/>
                                            </p:tgtEl>
                                            <p:attrNameLst>
                                              <p:attrName>ppt_h</p:attrName>
                                            </p:attrNameLst>
                                          </p:cBhvr>
                                          <p:tavLst>
                                            <p:tav tm="0">
                                              <p:val>
                                                <p:fltVal val="0"/>
                                              </p:val>
                                            </p:tav>
                                            <p:tav tm="100000">
                                              <p:val>
                                                <p:strVal val="#ppt_h"/>
                                              </p:val>
                                            </p:tav>
                                          </p:tavLst>
                                        </p:anim>
                                        <p:anim calcmode="lin" valueType="num">
                                          <p:cBhvr>
                                            <p:cTn id="64" dur="500" fill="hold"/>
                                            <p:tgtEl>
                                              <p:spTgt spid="34"/>
                                            </p:tgtEl>
                                            <p:attrNameLst>
                                              <p:attrName>style.rotation</p:attrName>
                                            </p:attrNameLst>
                                          </p:cBhvr>
                                          <p:tavLst>
                                            <p:tav tm="0">
                                              <p:val>
                                                <p:fltVal val="90"/>
                                              </p:val>
                                            </p:tav>
                                            <p:tav tm="100000">
                                              <p:val>
                                                <p:fltVal val="0"/>
                                              </p:val>
                                            </p:tav>
                                          </p:tavLst>
                                        </p:anim>
                                        <p:animEffect transition="in" filter="fade">
                                          <p:cBhvr>
                                            <p:cTn id="65" dur="500"/>
                                            <p:tgtEl>
                                              <p:spTgt spid="34"/>
                                            </p:tgtEl>
                                          </p:cBhvr>
                                        </p:animEffect>
                                      </p:childTnLst>
                                    </p:cTn>
                                  </p:par>
                                  <p:par>
                                    <p:cTn id="66" presetID="31" presetClass="entr" presetSubtype="0" fill="hold" grpId="0" nodeType="withEffect">
                                      <p:stCondLst>
                                        <p:cond delay="600"/>
                                      </p:stCondLst>
                                      <p:childTnLst>
                                        <p:set>
                                          <p:cBhvr>
                                            <p:cTn id="67" dur="1" fill="hold">
                                              <p:stCondLst>
                                                <p:cond delay="0"/>
                                              </p:stCondLst>
                                            </p:cTn>
                                            <p:tgtEl>
                                              <p:spTgt spid="36"/>
                                            </p:tgtEl>
                                            <p:attrNameLst>
                                              <p:attrName>style.visibility</p:attrName>
                                            </p:attrNameLst>
                                          </p:cBhvr>
                                          <p:to>
                                            <p:strVal val="visible"/>
                                          </p:to>
                                        </p:set>
                                        <p:anim calcmode="lin" valueType="num">
                                          <p:cBhvr>
                                            <p:cTn id="68" dur="500" fill="hold"/>
                                            <p:tgtEl>
                                              <p:spTgt spid="36"/>
                                            </p:tgtEl>
                                            <p:attrNameLst>
                                              <p:attrName>ppt_w</p:attrName>
                                            </p:attrNameLst>
                                          </p:cBhvr>
                                          <p:tavLst>
                                            <p:tav tm="0">
                                              <p:val>
                                                <p:fltVal val="0"/>
                                              </p:val>
                                            </p:tav>
                                            <p:tav tm="100000">
                                              <p:val>
                                                <p:strVal val="#ppt_w"/>
                                              </p:val>
                                            </p:tav>
                                          </p:tavLst>
                                        </p:anim>
                                        <p:anim calcmode="lin" valueType="num">
                                          <p:cBhvr>
                                            <p:cTn id="69" dur="500" fill="hold"/>
                                            <p:tgtEl>
                                              <p:spTgt spid="36"/>
                                            </p:tgtEl>
                                            <p:attrNameLst>
                                              <p:attrName>ppt_h</p:attrName>
                                            </p:attrNameLst>
                                          </p:cBhvr>
                                          <p:tavLst>
                                            <p:tav tm="0">
                                              <p:val>
                                                <p:fltVal val="0"/>
                                              </p:val>
                                            </p:tav>
                                            <p:tav tm="100000">
                                              <p:val>
                                                <p:strVal val="#ppt_h"/>
                                              </p:val>
                                            </p:tav>
                                          </p:tavLst>
                                        </p:anim>
                                        <p:anim calcmode="lin" valueType="num">
                                          <p:cBhvr>
                                            <p:cTn id="70" dur="500" fill="hold"/>
                                            <p:tgtEl>
                                              <p:spTgt spid="36"/>
                                            </p:tgtEl>
                                            <p:attrNameLst>
                                              <p:attrName>style.rotation</p:attrName>
                                            </p:attrNameLst>
                                          </p:cBhvr>
                                          <p:tavLst>
                                            <p:tav tm="0">
                                              <p:val>
                                                <p:fltVal val="90"/>
                                              </p:val>
                                            </p:tav>
                                            <p:tav tm="100000">
                                              <p:val>
                                                <p:fltVal val="0"/>
                                              </p:val>
                                            </p:tav>
                                          </p:tavLst>
                                        </p:anim>
                                        <p:animEffect transition="in" filter="fade">
                                          <p:cBhvr>
                                            <p:cTn id="71" dur="500"/>
                                            <p:tgtEl>
                                              <p:spTgt spid="36"/>
                                            </p:tgtEl>
                                          </p:cBhvr>
                                        </p:animEffect>
                                      </p:childTnLst>
                                    </p:cTn>
                                  </p:par>
                                  <p:par>
                                    <p:cTn id="72" presetID="31" presetClass="entr" presetSubtype="0" fill="hold" grpId="0" nodeType="withEffect">
                                      <p:stCondLst>
                                        <p:cond delay="700"/>
                                      </p:stCondLst>
                                      <p:childTnLst>
                                        <p:set>
                                          <p:cBhvr>
                                            <p:cTn id="73" dur="1" fill="hold">
                                              <p:stCondLst>
                                                <p:cond delay="0"/>
                                              </p:stCondLst>
                                            </p:cTn>
                                            <p:tgtEl>
                                              <p:spTgt spid="35"/>
                                            </p:tgtEl>
                                            <p:attrNameLst>
                                              <p:attrName>style.visibility</p:attrName>
                                            </p:attrNameLst>
                                          </p:cBhvr>
                                          <p:to>
                                            <p:strVal val="visible"/>
                                          </p:to>
                                        </p:set>
                                        <p:anim calcmode="lin" valueType="num">
                                          <p:cBhvr>
                                            <p:cTn id="74" dur="500" fill="hold"/>
                                            <p:tgtEl>
                                              <p:spTgt spid="35"/>
                                            </p:tgtEl>
                                            <p:attrNameLst>
                                              <p:attrName>ppt_w</p:attrName>
                                            </p:attrNameLst>
                                          </p:cBhvr>
                                          <p:tavLst>
                                            <p:tav tm="0">
                                              <p:val>
                                                <p:fltVal val="0"/>
                                              </p:val>
                                            </p:tav>
                                            <p:tav tm="100000">
                                              <p:val>
                                                <p:strVal val="#ppt_w"/>
                                              </p:val>
                                            </p:tav>
                                          </p:tavLst>
                                        </p:anim>
                                        <p:anim calcmode="lin" valueType="num">
                                          <p:cBhvr>
                                            <p:cTn id="75" dur="500" fill="hold"/>
                                            <p:tgtEl>
                                              <p:spTgt spid="35"/>
                                            </p:tgtEl>
                                            <p:attrNameLst>
                                              <p:attrName>ppt_h</p:attrName>
                                            </p:attrNameLst>
                                          </p:cBhvr>
                                          <p:tavLst>
                                            <p:tav tm="0">
                                              <p:val>
                                                <p:fltVal val="0"/>
                                              </p:val>
                                            </p:tav>
                                            <p:tav tm="100000">
                                              <p:val>
                                                <p:strVal val="#ppt_h"/>
                                              </p:val>
                                            </p:tav>
                                          </p:tavLst>
                                        </p:anim>
                                        <p:anim calcmode="lin" valueType="num">
                                          <p:cBhvr>
                                            <p:cTn id="76" dur="500" fill="hold"/>
                                            <p:tgtEl>
                                              <p:spTgt spid="35"/>
                                            </p:tgtEl>
                                            <p:attrNameLst>
                                              <p:attrName>style.rotation</p:attrName>
                                            </p:attrNameLst>
                                          </p:cBhvr>
                                          <p:tavLst>
                                            <p:tav tm="0">
                                              <p:val>
                                                <p:fltVal val="90"/>
                                              </p:val>
                                            </p:tav>
                                            <p:tav tm="100000">
                                              <p:val>
                                                <p:fltVal val="0"/>
                                              </p:val>
                                            </p:tav>
                                          </p:tavLst>
                                        </p:anim>
                                        <p:animEffect transition="in" filter="fade">
                                          <p:cBhvr>
                                            <p:cTn id="77" dur="500"/>
                                            <p:tgtEl>
                                              <p:spTgt spid="35"/>
                                            </p:tgtEl>
                                          </p:cBhvr>
                                        </p:animEffect>
                                      </p:childTnLst>
                                    </p:cTn>
                                  </p:par>
                                </p:childTnLst>
                              </p:cTn>
                            </p:par>
                            <p:par>
                              <p:cTn id="78" fill="hold">
                                <p:stCondLst>
                                  <p:cond delay="3320"/>
                                </p:stCondLst>
                                <p:childTnLst>
                                  <p:par>
                                    <p:cTn id="79" presetID="22" presetClass="entr" presetSubtype="2" fill="hold" grpId="0" nodeType="afterEffect">
                                      <p:stCondLst>
                                        <p:cond delay="0"/>
                                      </p:stCondLst>
                                      <p:childTnLst>
                                        <p:set>
                                          <p:cBhvr>
                                            <p:cTn id="80" dur="1" fill="hold">
                                              <p:stCondLst>
                                                <p:cond delay="0"/>
                                              </p:stCondLst>
                                            </p:cTn>
                                            <p:tgtEl>
                                              <p:spTgt spid="5"/>
                                            </p:tgtEl>
                                            <p:attrNameLst>
                                              <p:attrName>style.visibility</p:attrName>
                                            </p:attrNameLst>
                                          </p:cBhvr>
                                          <p:to>
                                            <p:strVal val="visible"/>
                                          </p:to>
                                        </p:set>
                                        <p:animEffect transition="in" filter="wipe(right)">
                                          <p:cBhvr>
                                            <p:cTn id="81" dur="500"/>
                                            <p:tgtEl>
                                              <p:spTgt spid="5"/>
                                            </p:tgtEl>
                                          </p:cBhvr>
                                        </p:animEffect>
                                      </p:childTnLst>
                                    </p:cTn>
                                  </p:par>
                                  <p:par>
                                    <p:cTn id="82" presetID="22" presetClass="entr" presetSubtype="2" fill="hold" grpId="0" nodeType="withEffect">
                                      <p:stCondLst>
                                        <p:cond delay="200"/>
                                      </p:stCondLst>
                                      <p:childTnLst>
                                        <p:set>
                                          <p:cBhvr>
                                            <p:cTn id="83" dur="1" fill="hold">
                                              <p:stCondLst>
                                                <p:cond delay="0"/>
                                              </p:stCondLst>
                                            </p:cTn>
                                            <p:tgtEl>
                                              <p:spTgt spid="6"/>
                                            </p:tgtEl>
                                            <p:attrNameLst>
                                              <p:attrName>style.visibility</p:attrName>
                                            </p:attrNameLst>
                                          </p:cBhvr>
                                          <p:to>
                                            <p:strVal val="visible"/>
                                          </p:to>
                                        </p:set>
                                        <p:animEffect transition="in" filter="wipe(right)">
                                          <p:cBhvr>
                                            <p:cTn id="84" dur="500"/>
                                            <p:tgtEl>
                                              <p:spTgt spid="6"/>
                                            </p:tgtEl>
                                          </p:cBhvr>
                                        </p:animEffect>
                                      </p:childTnLst>
                                    </p:cTn>
                                  </p:par>
                                  <p:par>
                                    <p:cTn id="85" presetID="22" presetClass="entr" presetSubtype="2" fill="hold" grpId="0" nodeType="withEffect">
                                      <p:stCondLst>
                                        <p:cond delay="400"/>
                                      </p:stCondLst>
                                      <p:childTnLst>
                                        <p:set>
                                          <p:cBhvr>
                                            <p:cTn id="86" dur="1" fill="hold">
                                              <p:stCondLst>
                                                <p:cond delay="0"/>
                                              </p:stCondLst>
                                            </p:cTn>
                                            <p:tgtEl>
                                              <p:spTgt spid="7"/>
                                            </p:tgtEl>
                                            <p:attrNameLst>
                                              <p:attrName>style.visibility</p:attrName>
                                            </p:attrNameLst>
                                          </p:cBhvr>
                                          <p:to>
                                            <p:strVal val="visible"/>
                                          </p:to>
                                        </p:set>
                                        <p:animEffect transition="in" filter="wipe(right)">
                                          <p:cBhvr>
                                            <p:cTn id="87" dur="500"/>
                                            <p:tgtEl>
                                              <p:spTgt spid="7"/>
                                            </p:tgtEl>
                                          </p:cBhvr>
                                        </p:animEffect>
                                      </p:childTnLst>
                                    </p:cTn>
                                  </p:par>
                                  <p:par>
                                    <p:cTn id="88" presetID="22" presetClass="entr" presetSubtype="2" fill="hold" grpId="0" nodeType="withEffect">
                                      <p:stCondLst>
                                        <p:cond delay="600"/>
                                      </p:stCondLst>
                                      <p:childTnLst>
                                        <p:set>
                                          <p:cBhvr>
                                            <p:cTn id="89" dur="1" fill="hold">
                                              <p:stCondLst>
                                                <p:cond delay="0"/>
                                              </p:stCondLst>
                                            </p:cTn>
                                            <p:tgtEl>
                                              <p:spTgt spid="8"/>
                                            </p:tgtEl>
                                            <p:attrNameLst>
                                              <p:attrName>style.visibility</p:attrName>
                                            </p:attrNameLst>
                                          </p:cBhvr>
                                          <p:to>
                                            <p:strVal val="visible"/>
                                          </p:to>
                                        </p:set>
                                        <p:animEffect transition="in" filter="wipe(right)">
                                          <p:cBhvr>
                                            <p:cTn id="9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animBg="1"/>
          <p:bldP spid="5" grpId="0"/>
          <p:bldP spid="6" grpId="0"/>
          <p:bldP spid="7" grpId="0"/>
          <p:bldP spid="8" grpId="0"/>
          <p:bldP spid="29" grpId="0" animBg="1"/>
          <p:bldP spid="30" grpId="0" animBg="1"/>
          <p:bldP spid="31" grpId="0" animBg="1"/>
          <p:bldP spid="32" grpId="0" animBg="1"/>
          <p:bldP spid="33" grpId="0" animBg="1"/>
          <p:bldP spid="34" grpId="0" animBg="1"/>
          <p:bldP spid="35" grpId="0" animBg="1"/>
          <p:bldP spid="36"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p:cNvSpPr txBox="1"/>
          <p:nvPr/>
        </p:nvSpPr>
        <p:spPr>
          <a:xfrm>
            <a:off x="1087139" y="227099"/>
            <a:ext cx="3720890" cy="611706"/>
          </a:xfrm>
          <a:prstGeom prst="rect">
            <a:avLst/>
          </a:prstGeom>
          <a:noFill/>
        </p:spPr>
        <p:txBody>
          <a:bodyPr wrap="none" rtlCol="0">
            <a:spAutoFit/>
          </a:bodyPr>
          <a:lstStyle/>
          <a:p>
            <a:r>
              <a:rPr lang="en-US" altLang="zh-CN" sz="3375" dirty="0">
                <a:latin typeface="微软雅黑"/>
                <a:ea typeface="微软雅黑"/>
              </a:rPr>
              <a:t>03</a:t>
            </a:r>
            <a:r>
              <a:rPr lang="zh-CN" altLang="en-US" sz="3375" dirty="0">
                <a:latin typeface="微软雅黑"/>
                <a:ea typeface="微软雅黑"/>
              </a:rPr>
              <a:t>、成功项目展示</a:t>
            </a:r>
          </a:p>
        </p:txBody>
      </p:sp>
      <p:sp>
        <p:nvSpPr>
          <p:cNvPr id="53" name="Freeform 40"/>
          <p:cNvSpPr>
            <a:spLocks noEditPoints="1"/>
          </p:cNvSpPr>
          <p:nvPr/>
        </p:nvSpPr>
        <p:spPr bwMode="auto">
          <a:xfrm>
            <a:off x="584244" y="320177"/>
            <a:ext cx="279308" cy="552617"/>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bg1"/>
          </a:solidFill>
          <a:ln>
            <a:solidFill>
              <a:schemeClr val="tx1"/>
            </a:solidFill>
          </a:ln>
        </p:spPr>
        <p:txBody>
          <a:bodyPr vert="horz" wrap="square" lIns="128580" tIns="64290" rIns="128580" bIns="64290" numCol="1" anchor="t" anchorCtr="0" compatLnSpc="1">
            <a:prstTxWarp prst="textNoShape">
              <a:avLst/>
            </a:prstTxWarp>
          </a:bodyPr>
          <a:lstStyle/>
          <a:p>
            <a:endParaRPr lang="zh-CN" altLang="en-US"/>
          </a:p>
        </p:txBody>
      </p:sp>
      <p:cxnSp>
        <p:nvCxnSpPr>
          <p:cNvPr id="54" name="直接连接符 53"/>
          <p:cNvCxnSpPr/>
          <p:nvPr/>
        </p:nvCxnSpPr>
        <p:spPr bwMode="auto">
          <a:xfrm flipH="1">
            <a:off x="1039796" y="866426"/>
            <a:ext cx="10438443"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 name="TextBox 4"/>
          <p:cNvSpPr txBox="1"/>
          <p:nvPr/>
        </p:nvSpPr>
        <p:spPr>
          <a:xfrm>
            <a:off x="7985620" y="1966451"/>
            <a:ext cx="3908889" cy="914609"/>
          </a:xfrm>
          <a:prstGeom prst="rect">
            <a:avLst/>
          </a:prstGeom>
          <a:noFill/>
        </p:spPr>
        <p:txBody>
          <a:bodyPr wrap="square" rtlCol="0">
            <a:spAutoFit/>
          </a:bodyPr>
          <a:lstStyle/>
          <a:p>
            <a:r>
              <a:rPr lang="zh-CN" altLang="en-US" sz="1969" b="1" dirty="0">
                <a:solidFill>
                  <a:srgbClr val="C00000"/>
                </a:solidFill>
                <a:latin typeface="微软雅黑" pitchFamily="34" charset="-122"/>
                <a:ea typeface="微软雅黑" panose="020B0503020204020204" pitchFamily="34" charset="-122"/>
              </a:rPr>
              <a:t>填加标题</a:t>
            </a:r>
            <a:endParaRPr lang="en-US" altLang="zh-CN" sz="1969" b="1" dirty="0">
              <a:solidFill>
                <a:srgbClr val="C00000"/>
              </a:solidFill>
              <a:latin typeface="微软雅黑" pitchFamily="34" charset="-122"/>
              <a:ea typeface="微软雅黑" panose="020B0503020204020204" pitchFamily="34" charset="-122"/>
            </a:endParaRPr>
          </a:p>
          <a:p>
            <a:r>
              <a:rPr lang="zh-CN" altLang="en-US" sz="1687" dirty="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687" dirty="0">
              <a:solidFill>
                <a:schemeClr val="tx1">
                  <a:lumMod val="65000"/>
                  <a:lumOff val="35000"/>
                </a:schemeClr>
              </a:solidFill>
              <a:latin typeface="微软雅黑" pitchFamily="34" charset="-122"/>
              <a:ea typeface="微软雅黑" panose="020B0503020204020204" pitchFamily="34" charset="-122"/>
            </a:endParaRPr>
          </a:p>
          <a:p>
            <a:r>
              <a:rPr lang="zh-CN" altLang="en-US" sz="1687" dirty="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687" dirty="0">
              <a:solidFill>
                <a:schemeClr val="tx1">
                  <a:lumMod val="65000"/>
                  <a:lumOff val="35000"/>
                </a:schemeClr>
              </a:solidFill>
              <a:latin typeface="微软雅黑" pitchFamily="34" charset="-122"/>
              <a:ea typeface="微软雅黑" panose="020B0503020204020204" pitchFamily="34" charset="-122"/>
            </a:endParaRPr>
          </a:p>
        </p:txBody>
      </p:sp>
      <p:sp>
        <p:nvSpPr>
          <p:cNvPr id="6" name="TextBox 5"/>
          <p:cNvSpPr txBox="1"/>
          <p:nvPr/>
        </p:nvSpPr>
        <p:spPr>
          <a:xfrm>
            <a:off x="7988294" y="3504502"/>
            <a:ext cx="3908889" cy="914609"/>
          </a:xfrm>
          <a:prstGeom prst="rect">
            <a:avLst/>
          </a:prstGeom>
          <a:noFill/>
        </p:spPr>
        <p:txBody>
          <a:bodyPr wrap="square" rtlCol="0">
            <a:spAutoFit/>
          </a:bodyPr>
          <a:lstStyle/>
          <a:p>
            <a:r>
              <a:rPr lang="zh-CN" altLang="en-US" sz="1969" b="1" dirty="0">
                <a:solidFill>
                  <a:srgbClr val="C00000"/>
                </a:solidFill>
                <a:latin typeface="微软雅黑" pitchFamily="34" charset="-122"/>
                <a:ea typeface="微软雅黑" panose="020B0503020204020204" pitchFamily="34" charset="-122"/>
              </a:rPr>
              <a:t>填加标题</a:t>
            </a:r>
            <a:endParaRPr lang="en-US" altLang="zh-CN" sz="1969" b="1" dirty="0">
              <a:solidFill>
                <a:srgbClr val="C00000"/>
              </a:solidFill>
              <a:latin typeface="微软雅黑" pitchFamily="34" charset="-122"/>
              <a:ea typeface="微软雅黑" panose="020B0503020204020204" pitchFamily="34" charset="-122"/>
            </a:endParaRPr>
          </a:p>
          <a:p>
            <a:r>
              <a:rPr lang="zh-CN" altLang="en-US" sz="1687" dirty="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687" dirty="0">
              <a:solidFill>
                <a:schemeClr val="tx1">
                  <a:lumMod val="65000"/>
                  <a:lumOff val="35000"/>
                </a:schemeClr>
              </a:solidFill>
              <a:latin typeface="微软雅黑" pitchFamily="34" charset="-122"/>
              <a:ea typeface="微软雅黑" panose="020B0503020204020204" pitchFamily="34" charset="-122"/>
            </a:endParaRPr>
          </a:p>
          <a:p>
            <a:r>
              <a:rPr lang="zh-CN" altLang="en-US" sz="1687" dirty="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687" dirty="0">
              <a:solidFill>
                <a:schemeClr val="tx1">
                  <a:lumMod val="65000"/>
                  <a:lumOff val="35000"/>
                </a:schemeClr>
              </a:solidFill>
              <a:latin typeface="微软雅黑" pitchFamily="34" charset="-122"/>
              <a:ea typeface="微软雅黑" panose="020B0503020204020204" pitchFamily="34" charset="-122"/>
            </a:endParaRPr>
          </a:p>
        </p:txBody>
      </p:sp>
      <p:sp>
        <p:nvSpPr>
          <p:cNvPr id="7" name="TextBox 6"/>
          <p:cNvSpPr txBox="1"/>
          <p:nvPr/>
        </p:nvSpPr>
        <p:spPr>
          <a:xfrm>
            <a:off x="7988294" y="4993075"/>
            <a:ext cx="3908889" cy="914609"/>
          </a:xfrm>
          <a:prstGeom prst="rect">
            <a:avLst/>
          </a:prstGeom>
          <a:noFill/>
        </p:spPr>
        <p:txBody>
          <a:bodyPr wrap="square" rtlCol="0">
            <a:spAutoFit/>
          </a:bodyPr>
          <a:lstStyle/>
          <a:p>
            <a:r>
              <a:rPr lang="zh-CN" altLang="en-US" sz="1969" b="1" dirty="0">
                <a:solidFill>
                  <a:srgbClr val="C00000"/>
                </a:solidFill>
                <a:latin typeface="微软雅黑" pitchFamily="34" charset="-122"/>
                <a:ea typeface="微软雅黑" panose="020B0503020204020204" pitchFamily="34" charset="-122"/>
              </a:rPr>
              <a:t>填加标题</a:t>
            </a:r>
            <a:endParaRPr lang="en-US" altLang="zh-CN" sz="1969" b="1" dirty="0">
              <a:solidFill>
                <a:srgbClr val="C00000"/>
              </a:solidFill>
              <a:latin typeface="微软雅黑" pitchFamily="34" charset="-122"/>
              <a:ea typeface="微软雅黑" panose="020B0503020204020204" pitchFamily="34" charset="-122"/>
            </a:endParaRPr>
          </a:p>
          <a:p>
            <a:r>
              <a:rPr lang="zh-CN" altLang="en-US" sz="1687" dirty="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687" dirty="0">
              <a:solidFill>
                <a:schemeClr val="tx1">
                  <a:lumMod val="65000"/>
                  <a:lumOff val="35000"/>
                </a:schemeClr>
              </a:solidFill>
              <a:latin typeface="微软雅黑" pitchFamily="34" charset="-122"/>
              <a:ea typeface="微软雅黑" panose="020B0503020204020204" pitchFamily="34" charset="-122"/>
            </a:endParaRPr>
          </a:p>
          <a:p>
            <a:r>
              <a:rPr lang="zh-CN" altLang="en-US" sz="1687" dirty="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687" dirty="0">
              <a:solidFill>
                <a:schemeClr val="tx1">
                  <a:lumMod val="65000"/>
                  <a:lumOff val="35000"/>
                </a:schemeClr>
              </a:solidFill>
              <a:latin typeface="微软雅黑" pitchFamily="34" charset="-122"/>
              <a:ea typeface="微软雅黑" panose="020B0503020204020204" pitchFamily="34" charset="-122"/>
            </a:endParaRPr>
          </a:p>
        </p:txBody>
      </p:sp>
      <p:cxnSp>
        <p:nvCxnSpPr>
          <p:cNvPr id="8" name="直接连接符 7"/>
          <p:cNvCxnSpPr/>
          <p:nvPr/>
        </p:nvCxnSpPr>
        <p:spPr>
          <a:xfrm>
            <a:off x="7027330" y="3165685"/>
            <a:ext cx="4667341" cy="0"/>
          </a:xfrm>
          <a:prstGeom prst="line">
            <a:avLst/>
          </a:prstGeom>
          <a:noFill/>
          <a:ln w="9525" cap="flat" cmpd="sng" algn="ctr">
            <a:solidFill>
              <a:schemeClr val="tx1">
                <a:lumMod val="50000"/>
                <a:lumOff val="50000"/>
              </a:schemeClr>
            </a:solidFill>
            <a:prstDash val="dash"/>
          </a:ln>
          <a:effectLst/>
        </p:spPr>
      </p:cxnSp>
      <p:cxnSp>
        <p:nvCxnSpPr>
          <p:cNvPr id="9" name="直接连接符 8"/>
          <p:cNvCxnSpPr/>
          <p:nvPr/>
        </p:nvCxnSpPr>
        <p:spPr>
          <a:xfrm>
            <a:off x="7026472" y="4789373"/>
            <a:ext cx="4668200" cy="0"/>
          </a:xfrm>
          <a:prstGeom prst="line">
            <a:avLst/>
          </a:prstGeom>
          <a:noFill/>
          <a:ln w="9525" cap="flat" cmpd="sng" algn="ctr">
            <a:solidFill>
              <a:schemeClr val="tx1">
                <a:lumMod val="50000"/>
                <a:lumOff val="50000"/>
              </a:schemeClr>
            </a:solidFill>
            <a:prstDash val="dash"/>
          </a:ln>
          <a:effectLst/>
        </p:spPr>
      </p:cxnSp>
      <p:grpSp>
        <p:nvGrpSpPr>
          <p:cNvPr id="10" name="组合 9"/>
          <p:cNvGrpSpPr/>
          <p:nvPr/>
        </p:nvGrpSpPr>
        <p:grpSpPr>
          <a:xfrm>
            <a:off x="6968536" y="2019804"/>
            <a:ext cx="842927" cy="842927"/>
            <a:chOff x="4499992" y="267494"/>
            <a:chExt cx="599448" cy="599448"/>
          </a:xfrm>
        </p:grpSpPr>
        <p:grpSp>
          <p:nvGrpSpPr>
            <p:cNvPr id="11" name="组合 10"/>
            <p:cNvGrpSpPr/>
            <p:nvPr/>
          </p:nvGrpSpPr>
          <p:grpSpPr>
            <a:xfrm>
              <a:off x="4499992" y="267494"/>
              <a:ext cx="599448" cy="599448"/>
              <a:chOff x="4131160" y="713581"/>
              <a:chExt cx="881684" cy="881684"/>
            </a:xfrm>
          </p:grpSpPr>
          <p:sp>
            <p:nvSpPr>
              <p:cNvPr id="13" name="椭圆 12"/>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4" name="椭圆 13"/>
              <p:cNvSpPr/>
              <p:nvPr/>
            </p:nvSpPr>
            <p:spPr>
              <a:xfrm>
                <a:off x="4237176" y="819597"/>
                <a:ext cx="669652" cy="669652"/>
              </a:xfrm>
              <a:prstGeom prst="ellipse">
                <a:avLst/>
              </a:prstGeom>
              <a:solidFill>
                <a:srgbClr val="C00000"/>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12" name="Freeform 70"/>
            <p:cNvSpPr>
              <a:spLocks noEditPoints="1"/>
            </p:cNvSpPr>
            <p:nvPr/>
          </p:nvSpPr>
          <p:spPr bwMode="auto">
            <a:xfrm>
              <a:off x="4679089" y="422857"/>
              <a:ext cx="241254" cy="288722"/>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96423" tIns="48212" rIns="96423" bIns="48212"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6990233" y="3504502"/>
            <a:ext cx="842927" cy="842927"/>
            <a:chOff x="5418452" y="307702"/>
            <a:chExt cx="599448" cy="599448"/>
          </a:xfrm>
        </p:grpSpPr>
        <p:grpSp>
          <p:nvGrpSpPr>
            <p:cNvPr id="16" name="组合 15"/>
            <p:cNvGrpSpPr/>
            <p:nvPr/>
          </p:nvGrpSpPr>
          <p:grpSpPr>
            <a:xfrm>
              <a:off x="5418452" y="307702"/>
              <a:ext cx="599448" cy="599448"/>
              <a:chOff x="4131160" y="713581"/>
              <a:chExt cx="881684" cy="881684"/>
            </a:xfrm>
          </p:grpSpPr>
          <p:sp>
            <p:nvSpPr>
              <p:cNvPr id="18" name="椭圆 17"/>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9" name="椭圆 18"/>
              <p:cNvSpPr/>
              <p:nvPr/>
            </p:nvSpPr>
            <p:spPr>
              <a:xfrm>
                <a:off x="4237176" y="819597"/>
                <a:ext cx="669652" cy="669652"/>
              </a:xfrm>
              <a:prstGeom prst="ellipse">
                <a:avLst/>
              </a:prstGeom>
              <a:solidFill>
                <a:srgbClr val="C00000"/>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17" name="Freeform 72"/>
            <p:cNvSpPr>
              <a:spLocks noEditPoints="1"/>
            </p:cNvSpPr>
            <p:nvPr/>
          </p:nvSpPr>
          <p:spPr bwMode="auto">
            <a:xfrm>
              <a:off x="5580112" y="455050"/>
              <a:ext cx="297176" cy="29771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96423" tIns="48212" rIns="96423" bIns="48212"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7015200" y="4963624"/>
            <a:ext cx="842927" cy="842927"/>
            <a:chOff x="6516216" y="334289"/>
            <a:chExt cx="599448" cy="599448"/>
          </a:xfrm>
        </p:grpSpPr>
        <p:grpSp>
          <p:nvGrpSpPr>
            <p:cNvPr id="21" name="组合 20"/>
            <p:cNvGrpSpPr/>
            <p:nvPr/>
          </p:nvGrpSpPr>
          <p:grpSpPr>
            <a:xfrm>
              <a:off x="6516216" y="334289"/>
              <a:ext cx="599448" cy="599448"/>
              <a:chOff x="4131160" y="713581"/>
              <a:chExt cx="881684" cy="881684"/>
            </a:xfrm>
          </p:grpSpPr>
          <p:sp>
            <p:nvSpPr>
              <p:cNvPr id="23" name="椭圆 22"/>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4" name="椭圆 23"/>
              <p:cNvSpPr/>
              <p:nvPr/>
            </p:nvSpPr>
            <p:spPr>
              <a:xfrm>
                <a:off x="4237176" y="819597"/>
                <a:ext cx="669652" cy="669652"/>
              </a:xfrm>
              <a:prstGeom prst="ellipse">
                <a:avLst/>
              </a:prstGeom>
              <a:solidFill>
                <a:srgbClr val="C00000"/>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22" name="Freeform 13"/>
            <p:cNvSpPr>
              <a:spLocks noEditPoints="1"/>
            </p:cNvSpPr>
            <p:nvPr/>
          </p:nvSpPr>
          <p:spPr bwMode="auto">
            <a:xfrm>
              <a:off x="6723586" y="474407"/>
              <a:ext cx="184708" cy="34046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96423" tIns="48212" rIns="96423" bIns="48212"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pic>
        <p:nvPicPr>
          <p:cNvPr id="25" name="Picture 4" descr="商务一堆人"/>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54865" y="1120424"/>
            <a:ext cx="6211213" cy="5601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2847574"/>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1+#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54"/>
                                        </p:tgtEl>
                                        <p:attrNameLst>
                                          <p:attrName>style.visibility</p:attrName>
                                        </p:attrNameLst>
                                      </p:cBhvr>
                                      <p:to>
                                        <p:strVal val="visible"/>
                                      </p:to>
                                    </p:set>
                                    <p:animEffect transition="in" filter="wipe(right)">
                                      <p:cBhvr>
                                        <p:cTn id="11" dur="500"/>
                                        <p:tgtEl>
                                          <p:spTgt spid="54"/>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52"/>
                                        </p:tgtEl>
                                        <p:attrNameLst>
                                          <p:attrName>style.visibility</p:attrName>
                                        </p:attrNameLst>
                                      </p:cBhvr>
                                      <p:to>
                                        <p:strVal val="visible"/>
                                      </p:to>
                                    </p:set>
                                    <p:anim calcmode="lin" valueType="num">
                                      <p:cBhvr>
                                        <p:cTn id="15" dur="40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52"/>
                                        </p:tgtEl>
                                        <p:attrNameLst>
                                          <p:attrName>ppt_y</p:attrName>
                                        </p:attrNameLst>
                                      </p:cBhvr>
                                      <p:tavLst>
                                        <p:tav tm="0">
                                          <p:val>
                                            <p:strVal val="#ppt_y"/>
                                          </p:val>
                                        </p:tav>
                                        <p:tav tm="100000">
                                          <p:val>
                                            <p:strVal val="#ppt_y"/>
                                          </p:val>
                                        </p:tav>
                                      </p:tavLst>
                                    </p:anim>
                                    <p:anim calcmode="lin" valueType="num">
                                      <p:cBhvr>
                                        <p:cTn id="17" dur="40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52"/>
                                        </p:tgtEl>
                                      </p:cBhvr>
                                    </p:animEffect>
                                  </p:childTnLst>
                                </p:cTn>
                              </p:par>
                            </p:childTnLst>
                          </p:cTn>
                        </p:par>
                        <p:par>
                          <p:cTn id="20" fill="hold">
                            <p:stCondLst>
                              <p:cond delay="1320"/>
                            </p:stCondLst>
                            <p:childTnLst>
                              <p:par>
                                <p:cTn id="21" presetID="2" presetClass="entr" presetSubtype="4"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ppt_x"/>
                                          </p:val>
                                        </p:tav>
                                        <p:tav tm="100000">
                                          <p:val>
                                            <p:strVal val="#ppt_x"/>
                                          </p:val>
                                        </p:tav>
                                      </p:tavLst>
                                    </p:anim>
                                    <p:anim calcmode="lin" valueType="num">
                                      <p:cBhvr additive="base">
                                        <p:cTn id="24" dur="500" fill="hold"/>
                                        <p:tgtEl>
                                          <p:spTgt spid="25"/>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par>
                                <p:cTn id="28" presetID="22" presetClass="entr" presetSubtype="8" fill="hold" nodeType="withEffect">
                                  <p:stCondLst>
                                    <p:cond delay="50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par>
                                <p:cTn id="31" presetID="10" presetClass="entr" presetSubtype="0" fill="hold" nodeType="withEffect">
                                  <p:stCondLst>
                                    <p:cond delay="50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500"/>
                                        <p:tgtEl>
                                          <p:spTgt spid="10"/>
                                        </p:tgtEl>
                                      </p:cBhvr>
                                    </p:animEffect>
                                  </p:childTnLst>
                                </p:cTn>
                              </p:par>
                              <p:par>
                                <p:cTn id="34" presetID="10" presetClass="entr" presetSubtype="0" fill="hold" grpId="0" nodeType="withEffect">
                                  <p:stCondLst>
                                    <p:cond delay="100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par>
                                <p:cTn id="37" presetID="22" presetClass="entr" presetSubtype="8" fill="hold" nodeType="withEffect">
                                  <p:stCondLst>
                                    <p:cond delay="1000"/>
                                  </p:stCondLst>
                                  <p:childTnLst>
                                    <p:set>
                                      <p:cBhvr>
                                        <p:cTn id="38" dur="1" fill="hold">
                                          <p:stCondLst>
                                            <p:cond delay="0"/>
                                          </p:stCondLst>
                                        </p:cTn>
                                        <p:tgtEl>
                                          <p:spTgt spid="9"/>
                                        </p:tgtEl>
                                        <p:attrNameLst>
                                          <p:attrName>style.visibility</p:attrName>
                                        </p:attrNameLst>
                                      </p:cBhvr>
                                      <p:to>
                                        <p:strVal val="visible"/>
                                      </p:to>
                                    </p:set>
                                    <p:animEffect transition="in" filter="wipe(left)">
                                      <p:cBhvr>
                                        <p:cTn id="39" dur="500"/>
                                        <p:tgtEl>
                                          <p:spTgt spid="9"/>
                                        </p:tgtEl>
                                      </p:cBhvr>
                                    </p:animEffect>
                                  </p:childTnLst>
                                </p:cTn>
                              </p:par>
                              <p:par>
                                <p:cTn id="40" presetID="10" presetClass="entr" presetSubtype="0" fill="hold" nodeType="withEffect">
                                  <p:stCondLst>
                                    <p:cond delay="100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par>
                                <p:cTn id="43" presetID="10" presetClass="entr" presetSubtype="0" fill="hold" grpId="0" nodeType="withEffect">
                                  <p:stCondLst>
                                    <p:cond delay="150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500"/>
                                        <p:tgtEl>
                                          <p:spTgt spid="7"/>
                                        </p:tgtEl>
                                      </p:cBhvr>
                                    </p:animEffect>
                                  </p:childTnLst>
                                </p:cTn>
                              </p:par>
                              <p:par>
                                <p:cTn id="46" presetID="10" presetClass="entr" presetSubtype="0" fill="hold" nodeType="withEffect">
                                  <p:stCondLst>
                                    <p:cond delay="150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animBg="1"/>
      <p:bldP spid="5" grpId="0"/>
      <p:bldP spid="6"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2278615" y="578655"/>
            <a:ext cx="5872830" cy="5872818"/>
            <a:chOff x="2312265" y="1869576"/>
            <a:chExt cx="1854306" cy="1854302"/>
          </a:xfrm>
        </p:grpSpPr>
        <p:grpSp>
          <p:nvGrpSpPr>
            <p:cNvPr id="41" name="组合 40"/>
            <p:cNvGrpSpPr/>
            <p:nvPr/>
          </p:nvGrpSpPr>
          <p:grpSpPr>
            <a:xfrm>
              <a:off x="2312265" y="1869576"/>
              <a:ext cx="1854306" cy="1854302"/>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44" name="椭圆 4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grpSp>
        <p:sp>
          <p:nvSpPr>
            <p:cNvPr id="42" name="TextBox 41"/>
            <p:cNvSpPr txBox="1"/>
            <p:nvPr/>
          </p:nvSpPr>
          <p:spPr>
            <a:xfrm>
              <a:off x="3143506" y="2428548"/>
              <a:ext cx="644854" cy="655954"/>
            </a:xfrm>
            <a:prstGeom prst="rect">
              <a:avLst/>
            </a:prstGeom>
            <a:noFill/>
          </p:spPr>
          <p:txBody>
            <a:bodyPr wrap="square" lIns="0" tIns="0" rIns="0" bIns="0" rtlCol="0">
              <a:spAutoFit/>
            </a:bodyPr>
            <a:lstStyle/>
            <a:p>
              <a:pPr algn="ctr"/>
              <a:r>
                <a:rPr lang="zh-CN" altLang="en-US" sz="6750" b="1" dirty="0">
                  <a:solidFill>
                    <a:srgbClr val="C00000"/>
                  </a:solidFill>
                  <a:latin typeface="微软雅黑" pitchFamily="34" charset="-122"/>
                  <a:ea typeface="微软雅黑" pitchFamily="34" charset="-122"/>
                </a:rPr>
                <a:t>目</a:t>
              </a:r>
              <a:endParaRPr lang="en-US" altLang="zh-CN" sz="6750" b="1" dirty="0">
                <a:solidFill>
                  <a:srgbClr val="C00000"/>
                </a:solidFill>
                <a:latin typeface="微软雅黑" pitchFamily="34" charset="-122"/>
                <a:ea typeface="微软雅黑" pitchFamily="34" charset="-122"/>
              </a:endParaRPr>
            </a:p>
            <a:p>
              <a:pPr algn="ctr"/>
              <a:r>
                <a:rPr lang="zh-CN" altLang="en-US" sz="6750" b="1" dirty="0">
                  <a:solidFill>
                    <a:srgbClr val="C00000"/>
                  </a:solidFill>
                  <a:latin typeface="微软雅黑" pitchFamily="34" charset="-122"/>
                  <a:ea typeface="微软雅黑" pitchFamily="34" charset="-122"/>
                </a:rPr>
                <a:t>录</a:t>
              </a:r>
            </a:p>
          </p:txBody>
        </p:sp>
      </p:grpSp>
      <p:sp>
        <p:nvSpPr>
          <p:cNvPr id="75" name="TextBox 74"/>
          <p:cNvSpPr txBox="1"/>
          <p:nvPr/>
        </p:nvSpPr>
        <p:spPr>
          <a:xfrm>
            <a:off x="5410288" y="427840"/>
            <a:ext cx="3676551" cy="756804"/>
          </a:xfrm>
          <a:prstGeom prst="rect">
            <a:avLst/>
          </a:prstGeom>
          <a:noFill/>
        </p:spPr>
        <p:txBody>
          <a:bodyPr wrap="square" lIns="121469" tIns="60735" rIns="121469" bIns="60735" rtlCol="0">
            <a:spAutoFit/>
          </a:bodyPr>
          <a:lstStyle/>
          <a:p>
            <a:r>
              <a:rPr lang="zh-CN" altLang="en-US" b="1" dirty="0">
                <a:solidFill>
                  <a:schemeClr val="tx1">
                    <a:lumMod val="95000"/>
                    <a:lumOff val="5000"/>
                  </a:schemeClr>
                </a:solidFill>
                <a:latin typeface="微软雅黑" pitchFamily="34" charset="-122"/>
                <a:ea typeface="微软雅黑" panose="020B0503020204020204" pitchFamily="34" charset="-122"/>
              </a:rPr>
              <a:t>年度工作概述</a:t>
            </a:r>
            <a:endParaRPr lang="en-US" altLang="zh-CN" b="1" dirty="0">
              <a:solidFill>
                <a:schemeClr val="tx1">
                  <a:lumMod val="95000"/>
                  <a:lumOff val="5000"/>
                </a:schemeClr>
              </a:solidFill>
              <a:latin typeface="微软雅黑" pitchFamily="34" charset="-122"/>
              <a:ea typeface="微软雅黑" panose="020B0503020204020204" pitchFamily="34" charset="-122"/>
            </a:endParaRPr>
          </a:p>
          <a:p>
            <a:pPr>
              <a:lnSpc>
                <a:spcPct val="150000"/>
              </a:lnSpc>
            </a:pPr>
            <a:r>
              <a:rPr lang="zh-CN" altLang="en-US" sz="1547" dirty="0">
                <a:latin typeface="微软雅黑" pitchFamily="34" charset="-122"/>
                <a:ea typeface="微软雅黑" panose="020B0503020204020204" pitchFamily="34" charset="-122"/>
              </a:rPr>
              <a:t>单击此处添加文本单击此处添加文本</a:t>
            </a:r>
            <a:endParaRPr lang="en-US" altLang="zh-CN" sz="1547" dirty="0">
              <a:latin typeface="微软雅黑" pitchFamily="34" charset="-122"/>
              <a:ea typeface="微软雅黑" panose="020B0503020204020204" pitchFamily="34" charset="-122"/>
            </a:endParaRPr>
          </a:p>
        </p:txBody>
      </p:sp>
      <p:sp>
        <p:nvSpPr>
          <p:cNvPr id="76" name="TextBox 75"/>
          <p:cNvSpPr txBox="1"/>
          <p:nvPr/>
        </p:nvSpPr>
        <p:spPr>
          <a:xfrm>
            <a:off x="6429375" y="4429441"/>
            <a:ext cx="3676551" cy="756804"/>
          </a:xfrm>
          <a:prstGeom prst="rect">
            <a:avLst/>
          </a:prstGeom>
          <a:noFill/>
        </p:spPr>
        <p:txBody>
          <a:bodyPr wrap="square" lIns="121469" tIns="60735" rIns="121469" bIns="60735" rtlCol="0">
            <a:spAutoFit/>
          </a:bodyPr>
          <a:lstStyle/>
          <a:p>
            <a:r>
              <a:rPr lang="zh-CN" altLang="en-US" b="1" dirty="0">
                <a:solidFill>
                  <a:srgbClr val="C00000"/>
                </a:solidFill>
                <a:latin typeface="微软雅黑" pitchFamily="34" charset="-122"/>
                <a:ea typeface="微软雅黑" panose="020B0503020204020204" pitchFamily="34" charset="-122"/>
              </a:rPr>
              <a:t>工作存在不足</a:t>
            </a:r>
            <a:endParaRPr lang="en-US" altLang="zh-CN" b="1" dirty="0">
              <a:solidFill>
                <a:srgbClr val="C00000"/>
              </a:solidFill>
              <a:latin typeface="微软雅黑" pitchFamily="34" charset="-122"/>
              <a:ea typeface="微软雅黑" panose="020B0503020204020204" pitchFamily="34" charset="-122"/>
            </a:endParaRPr>
          </a:p>
          <a:p>
            <a:pPr>
              <a:lnSpc>
                <a:spcPct val="150000"/>
              </a:lnSpc>
            </a:pPr>
            <a:r>
              <a:rPr lang="zh-CN" altLang="en-US" sz="1547" dirty="0">
                <a:latin typeface="微软雅黑" pitchFamily="34" charset="-122"/>
                <a:ea typeface="微软雅黑" panose="020B0503020204020204" pitchFamily="34" charset="-122"/>
              </a:rPr>
              <a:t>单击此处添加文本单击此处添加文本</a:t>
            </a:r>
            <a:endParaRPr lang="en-US" altLang="zh-CN" sz="1547" dirty="0">
              <a:latin typeface="微软雅黑" pitchFamily="34" charset="-122"/>
              <a:ea typeface="微软雅黑" panose="020B0503020204020204" pitchFamily="34" charset="-122"/>
            </a:endParaRPr>
          </a:p>
        </p:txBody>
      </p:sp>
      <p:grpSp>
        <p:nvGrpSpPr>
          <p:cNvPr id="77" name="组合 76"/>
          <p:cNvGrpSpPr/>
          <p:nvPr/>
        </p:nvGrpSpPr>
        <p:grpSpPr>
          <a:xfrm>
            <a:off x="3897983" y="388107"/>
            <a:ext cx="1215850" cy="1215847"/>
            <a:chOff x="3402224" y="483518"/>
            <a:chExt cx="864652" cy="864650"/>
          </a:xfrm>
        </p:grpSpPr>
        <p:grpSp>
          <p:nvGrpSpPr>
            <p:cNvPr id="78" name="组合 77"/>
            <p:cNvGrpSpPr/>
            <p:nvPr/>
          </p:nvGrpSpPr>
          <p:grpSpPr>
            <a:xfrm>
              <a:off x="3402224" y="483518"/>
              <a:ext cx="864652" cy="864650"/>
              <a:chOff x="304800" y="673100"/>
              <a:chExt cx="4000500" cy="4000500"/>
            </a:xfrm>
            <a:effectLst>
              <a:outerShdw blurRad="444500" dist="254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solidFill>
                </a:endParaRPr>
              </a:p>
            </p:txBody>
          </p:sp>
          <p:sp>
            <p:nvSpPr>
              <p:cNvPr id="81" name="椭圆 8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solidFill>
                </a:endParaRPr>
              </a:p>
            </p:txBody>
          </p:sp>
        </p:grpSp>
        <p:sp>
          <p:nvSpPr>
            <p:cNvPr id="79" name="TextBox 78"/>
            <p:cNvSpPr txBox="1"/>
            <p:nvPr/>
          </p:nvSpPr>
          <p:spPr>
            <a:xfrm>
              <a:off x="3542275" y="731177"/>
              <a:ext cx="586298" cy="369352"/>
            </a:xfrm>
            <a:prstGeom prst="rect">
              <a:avLst/>
            </a:prstGeom>
            <a:noFill/>
          </p:spPr>
          <p:txBody>
            <a:bodyPr wrap="square" lIns="0" tIns="0" rIns="0" bIns="0" rtlCol="0">
              <a:spAutoFit/>
            </a:bodyPr>
            <a:lstStyle/>
            <a:p>
              <a:pPr algn="ctr"/>
              <a:r>
                <a:rPr lang="en-US" altLang="zh-CN" sz="3375" b="1" dirty="0">
                  <a:solidFill>
                    <a:schemeClr val="tx1">
                      <a:lumMod val="95000"/>
                      <a:lumOff val="5000"/>
                    </a:schemeClr>
                  </a:solidFill>
                  <a:latin typeface="微软雅黑" pitchFamily="34" charset="-122"/>
                  <a:ea typeface="微软雅黑" pitchFamily="34" charset="-122"/>
                </a:rPr>
                <a:t>01</a:t>
              </a:r>
              <a:endParaRPr lang="zh-CN" altLang="en-US" sz="3375" b="1" dirty="0">
                <a:solidFill>
                  <a:schemeClr val="tx1">
                    <a:lumMod val="95000"/>
                    <a:lumOff val="5000"/>
                  </a:schemeClr>
                </a:solidFill>
                <a:latin typeface="微软雅黑" pitchFamily="34" charset="-122"/>
                <a:ea typeface="微软雅黑" pitchFamily="34" charset="-122"/>
              </a:endParaRPr>
            </a:p>
          </p:txBody>
        </p:sp>
      </p:grpSp>
      <p:grpSp>
        <p:nvGrpSpPr>
          <p:cNvPr id="82" name="组合 81"/>
          <p:cNvGrpSpPr/>
          <p:nvPr/>
        </p:nvGrpSpPr>
        <p:grpSpPr>
          <a:xfrm>
            <a:off x="5011795" y="4235823"/>
            <a:ext cx="1215850" cy="1215847"/>
            <a:chOff x="4067944" y="3874219"/>
            <a:chExt cx="864652" cy="864650"/>
          </a:xfrm>
        </p:grpSpPr>
        <p:grpSp>
          <p:nvGrpSpPr>
            <p:cNvPr id="83" name="组合 82"/>
            <p:cNvGrpSpPr/>
            <p:nvPr/>
          </p:nvGrpSpPr>
          <p:grpSpPr>
            <a:xfrm>
              <a:off x="4067944" y="3874219"/>
              <a:ext cx="864652" cy="864650"/>
              <a:chOff x="304800" y="673100"/>
              <a:chExt cx="4000500" cy="4000500"/>
            </a:xfrm>
            <a:effectLst>
              <a:outerShdw blurRad="444500" dist="254000" dir="8100000" algn="tr" rotWithShape="0">
                <a:prstClr val="black">
                  <a:alpha val="50000"/>
                </a:prstClr>
              </a:outerShdw>
            </a:effectLst>
          </p:grpSpPr>
          <p:sp>
            <p:nvSpPr>
              <p:cNvPr id="85" name="同心圆 8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rgbClr val="C00000"/>
                  </a:solidFill>
                </a:endParaRPr>
              </a:p>
            </p:txBody>
          </p:sp>
          <p:sp>
            <p:nvSpPr>
              <p:cNvPr id="86" name="椭圆 8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rgbClr val="C00000"/>
                  </a:solidFill>
                </a:endParaRPr>
              </a:p>
            </p:txBody>
          </p:sp>
        </p:grpSp>
        <p:sp>
          <p:nvSpPr>
            <p:cNvPr id="84" name="TextBox 83"/>
            <p:cNvSpPr txBox="1"/>
            <p:nvPr/>
          </p:nvSpPr>
          <p:spPr>
            <a:xfrm>
              <a:off x="4207995" y="4121878"/>
              <a:ext cx="586298" cy="369352"/>
            </a:xfrm>
            <a:prstGeom prst="rect">
              <a:avLst/>
            </a:prstGeom>
            <a:noFill/>
          </p:spPr>
          <p:txBody>
            <a:bodyPr wrap="square" lIns="0" tIns="0" rIns="0" bIns="0" rtlCol="0">
              <a:spAutoFit/>
            </a:bodyPr>
            <a:lstStyle/>
            <a:p>
              <a:pPr algn="ctr"/>
              <a:r>
                <a:rPr lang="en-US" altLang="zh-CN" sz="3375" b="1" dirty="0">
                  <a:solidFill>
                    <a:srgbClr val="C00000"/>
                  </a:solidFill>
                  <a:latin typeface="微软雅黑" pitchFamily="34" charset="-122"/>
                  <a:ea typeface="微软雅黑" pitchFamily="34" charset="-122"/>
                </a:rPr>
                <a:t>04</a:t>
              </a:r>
              <a:endParaRPr lang="zh-CN" altLang="en-US" sz="3375" b="1" dirty="0">
                <a:solidFill>
                  <a:srgbClr val="C00000"/>
                </a:solidFill>
                <a:latin typeface="微软雅黑" pitchFamily="34" charset="-122"/>
                <a:ea typeface="微软雅黑" pitchFamily="34" charset="-122"/>
              </a:endParaRPr>
            </a:p>
          </p:txBody>
        </p:sp>
      </p:grpSp>
      <p:sp>
        <p:nvSpPr>
          <p:cNvPr id="87" name="TextBox 86"/>
          <p:cNvSpPr txBox="1"/>
          <p:nvPr/>
        </p:nvSpPr>
        <p:spPr>
          <a:xfrm>
            <a:off x="6407215" y="1599498"/>
            <a:ext cx="3676551" cy="756804"/>
          </a:xfrm>
          <a:prstGeom prst="rect">
            <a:avLst/>
          </a:prstGeom>
          <a:noFill/>
        </p:spPr>
        <p:txBody>
          <a:bodyPr wrap="square" lIns="121469" tIns="60735" rIns="121469" bIns="60735" rtlCol="0">
            <a:spAutoFit/>
          </a:bodyPr>
          <a:lstStyle/>
          <a:p>
            <a:r>
              <a:rPr lang="zh-CN" altLang="en-US" b="1" dirty="0">
                <a:solidFill>
                  <a:schemeClr val="tx1">
                    <a:lumMod val="95000"/>
                    <a:lumOff val="5000"/>
                  </a:schemeClr>
                </a:solidFill>
                <a:latin typeface="微软雅黑" pitchFamily="34" charset="-122"/>
                <a:ea typeface="微软雅黑" panose="020B0503020204020204" pitchFamily="34" charset="-122"/>
              </a:rPr>
              <a:t>工作完成情况</a:t>
            </a:r>
            <a:endParaRPr lang="en-US" altLang="zh-CN" b="1" dirty="0">
              <a:solidFill>
                <a:schemeClr val="tx1">
                  <a:lumMod val="95000"/>
                  <a:lumOff val="5000"/>
                </a:schemeClr>
              </a:solidFill>
              <a:latin typeface="微软雅黑" pitchFamily="34" charset="-122"/>
              <a:ea typeface="微软雅黑" panose="020B0503020204020204" pitchFamily="34" charset="-122"/>
            </a:endParaRPr>
          </a:p>
          <a:p>
            <a:pPr>
              <a:lnSpc>
                <a:spcPct val="150000"/>
              </a:lnSpc>
            </a:pPr>
            <a:r>
              <a:rPr lang="zh-CN" altLang="en-US" sz="1547" dirty="0">
                <a:solidFill>
                  <a:schemeClr val="tx1">
                    <a:lumMod val="95000"/>
                    <a:lumOff val="5000"/>
                  </a:schemeClr>
                </a:solidFill>
                <a:latin typeface="微软雅黑" pitchFamily="34" charset="-122"/>
                <a:ea typeface="微软雅黑" panose="020B0503020204020204" pitchFamily="34" charset="-122"/>
              </a:rPr>
              <a:t>单击此处添加文本单击此处添加文本</a:t>
            </a:r>
            <a:endParaRPr lang="en-US" altLang="zh-CN" sz="1547" dirty="0">
              <a:solidFill>
                <a:schemeClr val="tx1">
                  <a:lumMod val="95000"/>
                  <a:lumOff val="5000"/>
                </a:schemeClr>
              </a:solidFill>
              <a:latin typeface="微软雅黑" pitchFamily="34" charset="-122"/>
              <a:ea typeface="微软雅黑" panose="020B0503020204020204" pitchFamily="34" charset="-122"/>
            </a:endParaRPr>
          </a:p>
        </p:txBody>
      </p:sp>
      <p:grpSp>
        <p:nvGrpSpPr>
          <p:cNvPr id="88" name="组合 87"/>
          <p:cNvGrpSpPr/>
          <p:nvPr/>
        </p:nvGrpSpPr>
        <p:grpSpPr>
          <a:xfrm>
            <a:off x="4910540" y="1501919"/>
            <a:ext cx="1215850" cy="1215847"/>
            <a:chOff x="4515751" y="1419068"/>
            <a:chExt cx="864652" cy="864650"/>
          </a:xfrm>
        </p:grpSpPr>
        <p:grpSp>
          <p:nvGrpSpPr>
            <p:cNvPr id="89" name="组合 88"/>
            <p:cNvGrpSpPr/>
            <p:nvPr/>
          </p:nvGrpSpPr>
          <p:grpSpPr>
            <a:xfrm>
              <a:off x="4515751" y="1419068"/>
              <a:ext cx="864652" cy="864650"/>
              <a:chOff x="304800" y="673100"/>
              <a:chExt cx="4000500" cy="4000500"/>
            </a:xfrm>
            <a:effectLst>
              <a:outerShdw blurRad="444500" dist="254000" dir="8100000" algn="tr" rotWithShape="0">
                <a:prstClr val="black">
                  <a:alpha val="50000"/>
                </a:prstClr>
              </a:outerShdw>
            </a:effectLst>
          </p:grpSpPr>
          <p:sp>
            <p:nvSpPr>
              <p:cNvPr id="91" name="同心圆 9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lumMod val="95000"/>
                      <a:lumOff val="5000"/>
                    </a:schemeClr>
                  </a:solidFill>
                </a:endParaRPr>
              </a:p>
            </p:txBody>
          </p:sp>
          <p:sp>
            <p:nvSpPr>
              <p:cNvPr id="92" name="椭圆 9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lumMod val="95000"/>
                      <a:lumOff val="5000"/>
                    </a:schemeClr>
                  </a:solidFill>
                </a:endParaRPr>
              </a:p>
            </p:txBody>
          </p:sp>
        </p:grpSp>
        <p:sp>
          <p:nvSpPr>
            <p:cNvPr id="90" name="TextBox 89"/>
            <p:cNvSpPr txBox="1"/>
            <p:nvPr/>
          </p:nvSpPr>
          <p:spPr>
            <a:xfrm>
              <a:off x="4655802" y="1666727"/>
              <a:ext cx="586298" cy="369352"/>
            </a:xfrm>
            <a:prstGeom prst="rect">
              <a:avLst/>
            </a:prstGeom>
            <a:noFill/>
          </p:spPr>
          <p:txBody>
            <a:bodyPr wrap="square" lIns="0" tIns="0" rIns="0" bIns="0" rtlCol="0">
              <a:spAutoFit/>
            </a:bodyPr>
            <a:lstStyle/>
            <a:p>
              <a:pPr algn="ctr"/>
              <a:r>
                <a:rPr lang="en-US" altLang="zh-CN" sz="3375" b="1" dirty="0">
                  <a:solidFill>
                    <a:schemeClr val="tx1">
                      <a:lumMod val="95000"/>
                      <a:lumOff val="5000"/>
                    </a:schemeClr>
                  </a:solidFill>
                  <a:latin typeface="微软雅黑" pitchFamily="34" charset="-122"/>
                  <a:ea typeface="微软雅黑" pitchFamily="34" charset="-122"/>
                </a:rPr>
                <a:t>02</a:t>
              </a:r>
              <a:endParaRPr lang="zh-CN" altLang="en-US" sz="3375" b="1" dirty="0">
                <a:solidFill>
                  <a:schemeClr val="tx1">
                    <a:lumMod val="95000"/>
                    <a:lumOff val="5000"/>
                  </a:schemeClr>
                </a:solidFill>
                <a:latin typeface="微软雅黑" pitchFamily="34" charset="-122"/>
                <a:ea typeface="微软雅黑" pitchFamily="34" charset="-122"/>
              </a:endParaRPr>
            </a:p>
          </p:txBody>
        </p:sp>
      </p:grpSp>
      <p:sp>
        <p:nvSpPr>
          <p:cNvPr id="93" name="TextBox 92"/>
          <p:cNvSpPr txBox="1"/>
          <p:nvPr/>
        </p:nvSpPr>
        <p:spPr>
          <a:xfrm>
            <a:off x="7138165" y="3039457"/>
            <a:ext cx="3676551" cy="756804"/>
          </a:xfrm>
          <a:prstGeom prst="rect">
            <a:avLst/>
          </a:prstGeom>
          <a:noFill/>
        </p:spPr>
        <p:txBody>
          <a:bodyPr wrap="square" lIns="121469" tIns="60735" rIns="121469" bIns="60735" rtlCol="0">
            <a:spAutoFit/>
          </a:bodyPr>
          <a:lstStyle/>
          <a:p>
            <a:r>
              <a:rPr lang="zh-CN" altLang="en-US" b="1" dirty="0">
                <a:solidFill>
                  <a:schemeClr val="tx1">
                    <a:lumMod val="95000"/>
                    <a:lumOff val="5000"/>
                  </a:schemeClr>
                </a:solidFill>
                <a:latin typeface="微软雅黑" pitchFamily="34" charset="-122"/>
                <a:ea typeface="微软雅黑" panose="020B0503020204020204" pitchFamily="34" charset="-122"/>
              </a:rPr>
              <a:t>成功项目展示</a:t>
            </a:r>
            <a:endParaRPr lang="en-US" altLang="zh-CN" b="1" dirty="0">
              <a:solidFill>
                <a:schemeClr val="tx1">
                  <a:lumMod val="95000"/>
                  <a:lumOff val="5000"/>
                </a:schemeClr>
              </a:solidFill>
              <a:latin typeface="微软雅黑" pitchFamily="34" charset="-122"/>
              <a:ea typeface="微软雅黑" panose="020B0503020204020204" pitchFamily="34" charset="-122"/>
            </a:endParaRPr>
          </a:p>
          <a:p>
            <a:pPr>
              <a:lnSpc>
                <a:spcPct val="150000"/>
              </a:lnSpc>
            </a:pPr>
            <a:r>
              <a:rPr lang="zh-CN" altLang="en-US" sz="1547" dirty="0">
                <a:solidFill>
                  <a:schemeClr val="tx1">
                    <a:lumMod val="95000"/>
                    <a:lumOff val="5000"/>
                  </a:schemeClr>
                </a:solidFill>
                <a:latin typeface="微软雅黑" pitchFamily="34" charset="-122"/>
                <a:ea typeface="微软雅黑" panose="020B0503020204020204" pitchFamily="34" charset="-122"/>
              </a:rPr>
              <a:t>单击此处添加文本单击此处添加文本</a:t>
            </a:r>
            <a:endParaRPr lang="en-US" altLang="zh-CN" sz="1547" dirty="0">
              <a:solidFill>
                <a:schemeClr val="tx1">
                  <a:lumMod val="95000"/>
                  <a:lumOff val="5000"/>
                </a:schemeClr>
              </a:solidFill>
              <a:latin typeface="微软雅黑" pitchFamily="34" charset="-122"/>
              <a:ea typeface="微软雅黑" panose="020B0503020204020204" pitchFamily="34" charset="-122"/>
            </a:endParaRPr>
          </a:p>
        </p:txBody>
      </p:sp>
      <p:grpSp>
        <p:nvGrpSpPr>
          <p:cNvPr id="94" name="组合 93"/>
          <p:cNvGrpSpPr/>
          <p:nvPr/>
        </p:nvGrpSpPr>
        <p:grpSpPr>
          <a:xfrm>
            <a:off x="5619330" y="2871819"/>
            <a:ext cx="1215850" cy="1215847"/>
            <a:chOff x="4788024" y="2734782"/>
            <a:chExt cx="864652" cy="864650"/>
          </a:xfrm>
        </p:grpSpPr>
        <p:grpSp>
          <p:nvGrpSpPr>
            <p:cNvPr id="95" name="组合 94"/>
            <p:cNvGrpSpPr/>
            <p:nvPr/>
          </p:nvGrpSpPr>
          <p:grpSpPr>
            <a:xfrm>
              <a:off x="4788024" y="2734782"/>
              <a:ext cx="864652" cy="864650"/>
              <a:chOff x="304800" y="673100"/>
              <a:chExt cx="4000500" cy="4000500"/>
            </a:xfrm>
            <a:effectLst>
              <a:outerShdw blurRad="444500" dist="254000" dir="8100000" algn="tr" rotWithShape="0">
                <a:prstClr val="black">
                  <a:alpha val="50000"/>
                </a:prstClr>
              </a:outerShdw>
            </a:effectLst>
          </p:grpSpPr>
          <p:sp>
            <p:nvSpPr>
              <p:cNvPr id="97" name="同心圆 9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lumMod val="95000"/>
                      <a:lumOff val="5000"/>
                    </a:schemeClr>
                  </a:solidFill>
                </a:endParaRPr>
              </a:p>
            </p:txBody>
          </p:sp>
          <p:sp>
            <p:nvSpPr>
              <p:cNvPr id="98" name="椭圆 9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lumMod val="95000"/>
                      <a:lumOff val="5000"/>
                    </a:schemeClr>
                  </a:solidFill>
                </a:endParaRPr>
              </a:p>
            </p:txBody>
          </p:sp>
        </p:grpSp>
        <p:sp>
          <p:nvSpPr>
            <p:cNvPr id="96" name="TextBox 95"/>
            <p:cNvSpPr txBox="1"/>
            <p:nvPr/>
          </p:nvSpPr>
          <p:spPr>
            <a:xfrm>
              <a:off x="4928075" y="2982441"/>
              <a:ext cx="586298" cy="369352"/>
            </a:xfrm>
            <a:prstGeom prst="rect">
              <a:avLst/>
            </a:prstGeom>
            <a:noFill/>
          </p:spPr>
          <p:txBody>
            <a:bodyPr wrap="square" lIns="0" tIns="0" rIns="0" bIns="0" rtlCol="0">
              <a:spAutoFit/>
            </a:bodyPr>
            <a:lstStyle/>
            <a:p>
              <a:pPr algn="ctr"/>
              <a:r>
                <a:rPr lang="en-US" altLang="zh-CN" sz="3375" b="1" dirty="0">
                  <a:solidFill>
                    <a:schemeClr val="tx1">
                      <a:lumMod val="95000"/>
                      <a:lumOff val="5000"/>
                    </a:schemeClr>
                  </a:solidFill>
                  <a:latin typeface="微软雅黑" pitchFamily="34" charset="-122"/>
                  <a:ea typeface="微软雅黑" pitchFamily="34" charset="-122"/>
                </a:rPr>
                <a:t>03</a:t>
              </a:r>
              <a:endParaRPr lang="zh-CN" altLang="en-US" sz="3375" b="1" dirty="0">
                <a:solidFill>
                  <a:schemeClr val="tx1">
                    <a:lumMod val="95000"/>
                    <a:lumOff val="5000"/>
                  </a:schemeClr>
                </a:solidFill>
                <a:latin typeface="微软雅黑" pitchFamily="34" charset="-122"/>
                <a:ea typeface="微软雅黑" pitchFamily="34" charset="-122"/>
              </a:endParaRPr>
            </a:p>
          </p:txBody>
        </p:sp>
      </p:grpSp>
      <p:sp>
        <p:nvSpPr>
          <p:cNvPr id="99" name="TextBox 98"/>
          <p:cNvSpPr txBox="1"/>
          <p:nvPr/>
        </p:nvSpPr>
        <p:spPr>
          <a:xfrm>
            <a:off x="5720585" y="5846241"/>
            <a:ext cx="3676551" cy="756804"/>
          </a:xfrm>
          <a:prstGeom prst="rect">
            <a:avLst/>
          </a:prstGeom>
          <a:noFill/>
        </p:spPr>
        <p:txBody>
          <a:bodyPr wrap="square" lIns="121469" tIns="60735" rIns="121469" bIns="60735" rtlCol="0">
            <a:spAutoFit/>
          </a:bodyPr>
          <a:lstStyle/>
          <a:p>
            <a:r>
              <a:rPr lang="zh-CN" altLang="en-US" b="1" dirty="0">
                <a:latin typeface="微软雅黑" pitchFamily="34" charset="-122"/>
                <a:ea typeface="微软雅黑" panose="020B0503020204020204" pitchFamily="34" charset="-122"/>
              </a:rPr>
              <a:t>明年工作计划</a:t>
            </a:r>
            <a:endParaRPr lang="en-US" altLang="zh-CN" b="1" dirty="0">
              <a:latin typeface="微软雅黑" pitchFamily="34" charset="-122"/>
              <a:ea typeface="微软雅黑" panose="020B0503020204020204" pitchFamily="34" charset="-122"/>
            </a:endParaRPr>
          </a:p>
          <a:p>
            <a:pPr>
              <a:lnSpc>
                <a:spcPct val="150000"/>
              </a:lnSpc>
            </a:pPr>
            <a:r>
              <a:rPr lang="zh-CN" altLang="en-US" sz="1547" dirty="0">
                <a:latin typeface="微软雅黑" pitchFamily="34" charset="-122"/>
                <a:ea typeface="微软雅黑" panose="020B0503020204020204" pitchFamily="34" charset="-122"/>
              </a:rPr>
              <a:t>单击此处添加文本单击此处添加文本</a:t>
            </a:r>
            <a:endParaRPr lang="en-US" altLang="zh-CN" sz="1547" dirty="0">
              <a:latin typeface="微软雅黑" pitchFamily="34" charset="-122"/>
              <a:ea typeface="微软雅黑" panose="020B0503020204020204" pitchFamily="34" charset="-122"/>
            </a:endParaRPr>
          </a:p>
        </p:txBody>
      </p:sp>
      <p:grpSp>
        <p:nvGrpSpPr>
          <p:cNvPr id="100" name="组合 99"/>
          <p:cNvGrpSpPr/>
          <p:nvPr/>
        </p:nvGrpSpPr>
        <p:grpSpPr>
          <a:xfrm>
            <a:off x="4303006" y="5652624"/>
            <a:ext cx="1215850" cy="1215847"/>
            <a:chOff x="4067944" y="3874219"/>
            <a:chExt cx="864652" cy="864650"/>
          </a:xfrm>
        </p:grpSpPr>
        <p:grpSp>
          <p:nvGrpSpPr>
            <p:cNvPr id="101" name="组合 100"/>
            <p:cNvGrpSpPr/>
            <p:nvPr/>
          </p:nvGrpSpPr>
          <p:grpSpPr>
            <a:xfrm>
              <a:off x="4067944" y="3874219"/>
              <a:ext cx="864652" cy="864650"/>
              <a:chOff x="304800" y="673100"/>
              <a:chExt cx="4000500" cy="4000500"/>
            </a:xfrm>
            <a:effectLst>
              <a:outerShdw blurRad="444500" dist="254000" dir="8100000" algn="tr" rotWithShape="0">
                <a:prstClr val="black">
                  <a:alpha val="50000"/>
                </a:prstClr>
              </a:outerShdw>
            </a:effectLst>
          </p:grpSpPr>
          <p:sp>
            <p:nvSpPr>
              <p:cNvPr id="103" name="同心圆 10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solidFill>
                </a:endParaRPr>
              </a:p>
            </p:txBody>
          </p:sp>
          <p:sp>
            <p:nvSpPr>
              <p:cNvPr id="104" name="椭圆 10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solidFill>
                </a:endParaRPr>
              </a:p>
            </p:txBody>
          </p:sp>
        </p:grpSp>
        <p:sp>
          <p:nvSpPr>
            <p:cNvPr id="102" name="TextBox 101"/>
            <p:cNvSpPr txBox="1"/>
            <p:nvPr/>
          </p:nvSpPr>
          <p:spPr>
            <a:xfrm>
              <a:off x="4207995" y="4121878"/>
              <a:ext cx="586298" cy="369352"/>
            </a:xfrm>
            <a:prstGeom prst="rect">
              <a:avLst/>
            </a:prstGeom>
            <a:noFill/>
          </p:spPr>
          <p:txBody>
            <a:bodyPr wrap="square" lIns="0" tIns="0" rIns="0" bIns="0" rtlCol="0">
              <a:spAutoFit/>
            </a:bodyPr>
            <a:lstStyle/>
            <a:p>
              <a:pPr algn="ctr"/>
              <a:r>
                <a:rPr lang="en-US" altLang="zh-CN" sz="3375" b="1" dirty="0">
                  <a:latin typeface="微软雅黑" pitchFamily="34" charset="-122"/>
                  <a:ea typeface="微软雅黑" pitchFamily="34" charset="-122"/>
                </a:rPr>
                <a:t>05</a:t>
              </a:r>
              <a:endParaRPr lang="zh-CN" altLang="en-US" sz="3375" b="1" dirty="0">
                <a:latin typeface="微软雅黑" pitchFamily="34" charset="-122"/>
                <a:ea typeface="微软雅黑" pitchFamily="34" charset="-122"/>
              </a:endParaRPr>
            </a:p>
          </p:txBody>
        </p:sp>
      </p:grpSp>
      <p:sp>
        <p:nvSpPr>
          <p:cNvPr id="37" name="下箭头 36"/>
          <p:cNvSpPr/>
          <p:nvPr/>
        </p:nvSpPr>
        <p:spPr>
          <a:xfrm rot="16200000">
            <a:off x="4099454" y="4490869"/>
            <a:ext cx="607581" cy="716718"/>
          </a:xfrm>
          <a:prstGeom prst="down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6448" tIns="48225" rIns="96448" bIns="48225" rtlCol="0" anchor="ctr"/>
          <a:lstStyle/>
          <a:p>
            <a:pPr algn="ctr"/>
            <a:endParaRPr lang="zh-CN" altLang="en-US"/>
          </a:p>
        </p:txBody>
      </p:sp>
    </p:spTree>
    <p:extLst>
      <p:ext uri="{BB962C8B-B14F-4D97-AF65-F5344CB8AC3E}">
        <p14:creationId xmlns:p14="http://schemas.microsoft.com/office/powerpoint/2010/main" val="3502000760"/>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100" fill="hold"/>
                                        <p:tgtEl>
                                          <p:spTgt spid="40"/>
                                        </p:tgtEl>
                                        <p:attrNameLst>
                                          <p:attrName>ppt_w</p:attrName>
                                        </p:attrNameLst>
                                      </p:cBhvr>
                                      <p:tavLst>
                                        <p:tav tm="0">
                                          <p:val>
                                            <p:fltVal val="0"/>
                                          </p:val>
                                        </p:tav>
                                        <p:tav tm="100000">
                                          <p:val>
                                            <p:strVal val="#ppt_w"/>
                                          </p:val>
                                        </p:tav>
                                      </p:tavLst>
                                    </p:anim>
                                    <p:anim calcmode="lin" valueType="num">
                                      <p:cBhvr>
                                        <p:cTn id="8" dur="100" fill="hold"/>
                                        <p:tgtEl>
                                          <p:spTgt spid="40"/>
                                        </p:tgtEl>
                                        <p:attrNameLst>
                                          <p:attrName>ppt_h</p:attrName>
                                        </p:attrNameLst>
                                      </p:cBhvr>
                                      <p:tavLst>
                                        <p:tav tm="0">
                                          <p:val>
                                            <p:fltVal val="0"/>
                                          </p:val>
                                        </p:tav>
                                        <p:tav tm="100000">
                                          <p:val>
                                            <p:strVal val="#ppt_h"/>
                                          </p:val>
                                        </p:tav>
                                      </p:tavLst>
                                    </p:anim>
                                    <p:animEffect transition="in" filter="fade">
                                      <p:cBhvr>
                                        <p:cTn id="9" dur="100"/>
                                        <p:tgtEl>
                                          <p:spTgt spid="40"/>
                                        </p:tgtEl>
                                      </p:cBhvr>
                                    </p:animEffect>
                                  </p:childTnLst>
                                </p:cTn>
                              </p:par>
                              <p:par>
                                <p:cTn id="10" presetID="6" presetClass="emph" presetSubtype="0" fill="hold" nodeType="withEffect">
                                  <p:stCondLst>
                                    <p:cond delay="100"/>
                                  </p:stCondLst>
                                  <p:childTnLst>
                                    <p:animScale>
                                      <p:cBhvr>
                                        <p:cTn id="11" dur="100" fill="hold"/>
                                        <p:tgtEl>
                                          <p:spTgt spid="40"/>
                                        </p:tgtEl>
                                      </p:cBhvr>
                                      <p:by x="110000" y="110000"/>
                                    </p:animScale>
                                  </p:childTnLst>
                                </p:cTn>
                              </p:par>
                              <p:par>
                                <p:cTn id="12" presetID="6" presetClass="emph" presetSubtype="0" fill="hold" nodeType="withEffect">
                                  <p:stCondLst>
                                    <p:cond delay="200"/>
                                  </p:stCondLst>
                                  <p:childTnLst>
                                    <p:animScale>
                                      <p:cBhvr>
                                        <p:cTn id="13" dur="200" fill="hold"/>
                                        <p:tgtEl>
                                          <p:spTgt spid="40"/>
                                        </p:tgtEl>
                                      </p:cBhvr>
                                      <p:by x="90000" y="90000"/>
                                    </p:animScale>
                                  </p:childTnLst>
                                </p:cTn>
                              </p:par>
                              <p:par>
                                <p:cTn id="14" presetID="6" presetClass="emph" presetSubtype="0" fill="hold" nodeType="withEffect">
                                  <p:stCondLst>
                                    <p:cond delay="400"/>
                                  </p:stCondLst>
                                  <p:childTnLst>
                                    <p:animScale>
                                      <p:cBhvr>
                                        <p:cTn id="15" dur="100" fill="hold"/>
                                        <p:tgtEl>
                                          <p:spTgt spid="40"/>
                                        </p:tgtEl>
                                      </p:cBhvr>
                                      <p:by x="105000" y="105000"/>
                                    </p:animScale>
                                  </p:childTnLst>
                                </p:cTn>
                              </p:par>
                              <p:par>
                                <p:cTn id="16" presetID="6" presetClass="emph" presetSubtype="0" fill="hold" nodeType="withEffect">
                                  <p:stCondLst>
                                    <p:cond delay="500"/>
                                  </p:stCondLst>
                                  <p:childTnLst>
                                    <p:animScale>
                                      <p:cBhvr>
                                        <p:cTn id="17" dur="200" fill="hold"/>
                                        <p:tgtEl>
                                          <p:spTgt spid="40"/>
                                        </p:tgtEl>
                                      </p:cBhvr>
                                      <p:by x="95000" y="95000"/>
                                    </p:animScale>
                                  </p:childTnLst>
                                </p:cTn>
                              </p:par>
                            </p:childTnLst>
                          </p:cTn>
                        </p:par>
                        <p:par>
                          <p:cTn id="18" fill="hold">
                            <p:stCondLst>
                              <p:cond delay="700"/>
                            </p:stCondLst>
                            <p:childTnLst>
                              <p:par>
                                <p:cTn id="19" presetID="53" presetClass="entr" presetSubtype="16" fill="hold" nodeType="afterEffect">
                                  <p:stCondLst>
                                    <p:cond delay="0"/>
                                  </p:stCondLst>
                                  <p:childTnLst>
                                    <p:set>
                                      <p:cBhvr>
                                        <p:cTn id="20" dur="1" fill="hold">
                                          <p:stCondLst>
                                            <p:cond delay="0"/>
                                          </p:stCondLst>
                                        </p:cTn>
                                        <p:tgtEl>
                                          <p:spTgt spid="77"/>
                                        </p:tgtEl>
                                        <p:attrNameLst>
                                          <p:attrName>style.visibility</p:attrName>
                                        </p:attrNameLst>
                                      </p:cBhvr>
                                      <p:to>
                                        <p:strVal val="visible"/>
                                      </p:to>
                                    </p:set>
                                    <p:anim calcmode="lin" valueType="num">
                                      <p:cBhvr>
                                        <p:cTn id="21" dur="100" fill="hold"/>
                                        <p:tgtEl>
                                          <p:spTgt spid="77"/>
                                        </p:tgtEl>
                                        <p:attrNameLst>
                                          <p:attrName>ppt_w</p:attrName>
                                        </p:attrNameLst>
                                      </p:cBhvr>
                                      <p:tavLst>
                                        <p:tav tm="0">
                                          <p:val>
                                            <p:fltVal val="0"/>
                                          </p:val>
                                        </p:tav>
                                        <p:tav tm="100000">
                                          <p:val>
                                            <p:strVal val="#ppt_w"/>
                                          </p:val>
                                        </p:tav>
                                      </p:tavLst>
                                    </p:anim>
                                    <p:anim calcmode="lin" valueType="num">
                                      <p:cBhvr>
                                        <p:cTn id="22" dur="100" fill="hold"/>
                                        <p:tgtEl>
                                          <p:spTgt spid="77"/>
                                        </p:tgtEl>
                                        <p:attrNameLst>
                                          <p:attrName>ppt_h</p:attrName>
                                        </p:attrNameLst>
                                      </p:cBhvr>
                                      <p:tavLst>
                                        <p:tav tm="0">
                                          <p:val>
                                            <p:fltVal val="0"/>
                                          </p:val>
                                        </p:tav>
                                        <p:tav tm="100000">
                                          <p:val>
                                            <p:strVal val="#ppt_h"/>
                                          </p:val>
                                        </p:tav>
                                      </p:tavLst>
                                    </p:anim>
                                    <p:animEffect transition="in" filter="fade">
                                      <p:cBhvr>
                                        <p:cTn id="23" dur="100"/>
                                        <p:tgtEl>
                                          <p:spTgt spid="77"/>
                                        </p:tgtEl>
                                      </p:cBhvr>
                                    </p:animEffect>
                                  </p:childTnLst>
                                </p:cTn>
                              </p:par>
                              <p:par>
                                <p:cTn id="24" presetID="6" presetClass="emph" presetSubtype="0" fill="hold" nodeType="withEffect">
                                  <p:stCondLst>
                                    <p:cond delay="100"/>
                                  </p:stCondLst>
                                  <p:childTnLst>
                                    <p:animScale>
                                      <p:cBhvr>
                                        <p:cTn id="25" dur="100" fill="hold"/>
                                        <p:tgtEl>
                                          <p:spTgt spid="77"/>
                                        </p:tgtEl>
                                      </p:cBhvr>
                                      <p:by x="110000" y="110000"/>
                                    </p:animScale>
                                  </p:childTnLst>
                                </p:cTn>
                              </p:par>
                              <p:par>
                                <p:cTn id="26" presetID="6" presetClass="emph" presetSubtype="0" fill="hold" nodeType="withEffect">
                                  <p:stCondLst>
                                    <p:cond delay="200"/>
                                  </p:stCondLst>
                                  <p:childTnLst>
                                    <p:animScale>
                                      <p:cBhvr>
                                        <p:cTn id="27" dur="200" fill="hold"/>
                                        <p:tgtEl>
                                          <p:spTgt spid="77"/>
                                        </p:tgtEl>
                                      </p:cBhvr>
                                      <p:by x="90000" y="90000"/>
                                    </p:animScale>
                                  </p:childTnLst>
                                </p:cTn>
                              </p:par>
                              <p:par>
                                <p:cTn id="28" presetID="6" presetClass="emph" presetSubtype="0" fill="hold" nodeType="withEffect">
                                  <p:stCondLst>
                                    <p:cond delay="400"/>
                                  </p:stCondLst>
                                  <p:childTnLst>
                                    <p:animScale>
                                      <p:cBhvr>
                                        <p:cTn id="29" dur="100" fill="hold"/>
                                        <p:tgtEl>
                                          <p:spTgt spid="77"/>
                                        </p:tgtEl>
                                      </p:cBhvr>
                                      <p:by x="105000" y="105000"/>
                                    </p:animScale>
                                  </p:childTnLst>
                                </p:cTn>
                              </p:par>
                              <p:par>
                                <p:cTn id="30" presetID="6" presetClass="emph" presetSubtype="0" fill="hold" nodeType="withEffect">
                                  <p:stCondLst>
                                    <p:cond delay="500"/>
                                  </p:stCondLst>
                                  <p:childTnLst>
                                    <p:animScale>
                                      <p:cBhvr>
                                        <p:cTn id="31" dur="200" fill="hold"/>
                                        <p:tgtEl>
                                          <p:spTgt spid="77"/>
                                        </p:tgtEl>
                                      </p:cBhvr>
                                      <p:by x="95000" y="95000"/>
                                    </p:animScale>
                                  </p:childTnLst>
                                </p:cTn>
                              </p:par>
                            </p:childTnLst>
                          </p:cTn>
                        </p:par>
                        <p:par>
                          <p:cTn id="32" fill="hold">
                            <p:stCondLst>
                              <p:cond delay="1400"/>
                            </p:stCondLst>
                            <p:childTnLst>
                              <p:par>
                                <p:cTn id="33" presetID="22" presetClass="entr" presetSubtype="8" fill="hold" grpId="0" nodeType="after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wipe(left)">
                                      <p:cBhvr>
                                        <p:cTn id="35" dur="500"/>
                                        <p:tgtEl>
                                          <p:spTgt spid="75"/>
                                        </p:tgtEl>
                                      </p:cBhvr>
                                    </p:animEffect>
                                  </p:childTnLst>
                                </p:cTn>
                              </p:par>
                            </p:childTnLst>
                          </p:cTn>
                        </p:par>
                        <p:par>
                          <p:cTn id="36" fill="hold">
                            <p:stCondLst>
                              <p:cond delay="1900"/>
                            </p:stCondLst>
                            <p:childTnLst>
                              <p:par>
                                <p:cTn id="37" presetID="53" presetClass="entr" presetSubtype="16" fill="hold" nodeType="afterEffect">
                                  <p:stCondLst>
                                    <p:cond delay="0"/>
                                  </p:stCondLst>
                                  <p:childTnLst>
                                    <p:set>
                                      <p:cBhvr>
                                        <p:cTn id="38" dur="1" fill="hold">
                                          <p:stCondLst>
                                            <p:cond delay="0"/>
                                          </p:stCondLst>
                                        </p:cTn>
                                        <p:tgtEl>
                                          <p:spTgt spid="88"/>
                                        </p:tgtEl>
                                        <p:attrNameLst>
                                          <p:attrName>style.visibility</p:attrName>
                                        </p:attrNameLst>
                                      </p:cBhvr>
                                      <p:to>
                                        <p:strVal val="visible"/>
                                      </p:to>
                                    </p:set>
                                    <p:anim calcmode="lin" valueType="num">
                                      <p:cBhvr>
                                        <p:cTn id="39" dur="100" fill="hold"/>
                                        <p:tgtEl>
                                          <p:spTgt spid="88"/>
                                        </p:tgtEl>
                                        <p:attrNameLst>
                                          <p:attrName>ppt_w</p:attrName>
                                        </p:attrNameLst>
                                      </p:cBhvr>
                                      <p:tavLst>
                                        <p:tav tm="0">
                                          <p:val>
                                            <p:fltVal val="0"/>
                                          </p:val>
                                        </p:tav>
                                        <p:tav tm="100000">
                                          <p:val>
                                            <p:strVal val="#ppt_w"/>
                                          </p:val>
                                        </p:tav>
                                      </p:tavLst>
                                    </p:anim>
                                    <p:anim calcmode="lin" valueType="num">
                                      <p:cBhvr>
                                        <p:cTn id="40" dur="100" fill="hold"/>
                                        <p:tgtEl>
                                          <p:spTgt spid="88"/>
                                        </p:tgtEl>
                                        <p:attrNameLst>
                                          <p:attrName>ppt_h</p:attrName>
                                        </p:attrNameLst>
                                      </p:cBhvr>
                                      <p:tavLst>
                                        <p:tav tm="0">
                                          <p:val>
                                            <p:fltVal val="0"/>
                                          </p:val>
                                        </p:tav>
                                        <p:tav tm="100000">
                                          <p:val>
                                            <p:strVal val="#ppt_h"/>
                                          </p:val>
                                        </p:tav>
                                      </p:tavLst>
                                    </p:anim>
                                    <p:animEffect transition="in" filter="fade">
                                      <p:cBhvr>
                                        <p:cTn id="41" dur="100"/>
                                        <p:tgtEl>
                                          <p:spTgt spid="88"/>
                                        </p:tgtEl>
                                      </p:cBhvr>
                                    </p:animEffect>
                                  </p:childTnLst>
                                </p:cTn>
                              </p:par>
                              <p:par>
                                <p:cTn id="42" presetID="6" presetClass="emph" presetSubtype="0" fill="hold" nodeType="withEffect">
                                  <p:stCondLst>
                                    <p:cond delay="100"/>
                                  </p:stCondLst>
                                  <p:childTnLst>
                                    <p:animScale>
                                      <p:cBhvr>
                                        <p:cTn id="43" dur="100" fill="hold"/>
                                        <p:tgtEl>
                                          <p:spTgt spid="88"/>
                                        </p:tgtEl>
                                      </p:cBhvr>
                                      <p:by x="110000" y="110000"/>
                                    </p:animScale>
                                  </p:childTnLst>
                                </p:cTn>
                              </p:par>
                              <p:par>
                                <p:cTn id="44" presetID="6" presetClass="emph" presetSubtype="0" fill="hold" nodeType="withEffect">
                                  <p:stCondLst>
                                    <p:cond delay="200"/>
                                  </p:stCondLst>
                                  <p:childTnLst>
                                    <p:animScale>
                                      <p:cBhvr>
                                        <p:cTn id="45" dur="200" fill="hold"/>
                                        <p:tgtEl>
                                          <p:spTgt spid="88"/>
                                        </p:tgtEl>
                                      </p:cBhvr>
                                      <p:by x="90000" y="90000"/>
                                    </p:animScale>
                                  </p:childTnLst>
                                </p:cTn>
                              </p:par>
                              <p:par>
                                <p:cTn id="46" presetID="6" presetClass="emph" presetSubtype="0" fill="hold" nodeType="withEffect">
                                  <p:stCondLst>
                                    <p:cond delay="400"/>
                                  </p:stCondLst>
                                  <p:childTnLst>
                                    <p:animScale>
                                      <p:cBhvr>
                                        <p:cTn id="47" dur="100" fill="hold"/>
                                        <p:tgtEl>
                                          <p:spTgt spid="88"/>
                                        </p:tgtEl>
                                      </p:cBhvr>
                                      <p:by x="105000" y="105000"/>
                                    </p:animScale>
                                  </p:childTnLst>
                                </p:cTn>
                              </p:par>
                              <p:par>
                                <p:cTn id="48" presetID="6" presetClass="emph" presetSubtype="0" fill="hold" nodeType="withEffect">
                                  <p:stCondLst>
                                    <p:cond delay="500"/>
                                  </p:stCondLst>
                                  <p:childTnLst>
                                    <p:animScale>
                                      <p:cBhvr>
                                        <p:cTn id="49" dur="200" fill="hold"/>
                                        <p:tgtEl>
                                          <p:spTgt spid="88"/>
                                        </p:tgtEl>
                                      </p:cBhvr>
                                      <p:by x="95000" y="95000"/>
                                    </p:animScale>
                                  </p:childTnLst>
                                </p:cTn>
                              </p:par>
                            </p:childTnLst>
                          </p:cTn>
                        </p:par>
                        <p:par>
                          <p:cTn id="50" fill="hold">
                            <p:stCondLst>
                              <p:cond delay="2600"/>
                            </p:stCondLst>
                            <p:childTnLst>
                              <p:par>
                                <p:cTn id="51" presetID="22" presetClass="entr" presetSubtype="8" fill="hold" grpId="0" nodeType="afterEffect">
                                  <p:stCondLst>
                                    <p:cond delay="0"/>
                                  </p:stCondLst>
                                  <p:childTnLst>
                                    <p:set>
                                      <p:cBhvr>
                                        <p:cTn id="52" dur="1" fill="hold">
                                          <p:stCondLst>
                                            <p:cond delay="0"/>
                                          </p:stCondLst>
                                        </p:cTn>
                                        <p:tgtEl>
                                          <p:spTgt spid="87"/>
                                        </p:tgtEl>
                                        <p:attrNameLst>
                                          <p:attrName>style.visibility</p:attrName>
                                        </p:attrNameLst>
                                      </p:cBhvr>
                                      <p:to>
                                        <p:strVal val="visible"/>
                                      </p:to>
                                    </p:set>
                                    <p:animEffect transition="in" filter="wipe(left)">
                                      <p:cBhvr>
                                        <p:cTn id="53" dur="500"/>
                                        <p:tgtEl>
                                          <p:spTgt spid="87"/>
                                        </p:tgtEl>
                                      </p:cBhvr>
                                    </p:animEffect>
                                  </p:childTnLst>
                                </p:cTn>
                              </p:par>
                            </p:childTnLst>
                          </p:cTn>
                        </p:par>
                        <p:par>
                          <p:cTn id="54" fill="hold">
                            <p:stCondLst>
                              <p:cond delay="3100"/>
                            </p:stCondLst>
                            <p:childTnLst>
                              <p:par>
                                <p:cTn id="55" presetID="53" presetClass="entr" presetSubtype="16" fill="hold" nodeType="afterEffect">
                                  <p:stCondLst>
                                    <p:cond delay="0"/>
                                  </p:stCondLst>
                                  <p:childTnLst>
                                    <p:set>
                                      <p:cBhvr>
                                        <p:cTn id="56" dur="1" fill="hold">
                                          <p:stCondLst>
                                            <p:cond delay="0"/>
                                          </p:stCondLst>
                                        </p:cTn>
                                        <p:tgtEl>
                                          <p:spTgt spid="94"/>
                                        </p:tgtEl>
                                        <p:attrNameLst>
                                          <p:attrName>style.visibility</p:attrName>
                                        </p:attrNameLst>
                                      </p:cBhvr>
                                      <p:to>
                                        <p:strVal val="visible"/>
                                      </p:to>
                                    </p:set>
                                    <p:anim calcmode="lin" valueType="num">
                                      <p:cBhvr>
                                        <p:cTn id="57" dur="100" fill="hold"/>
                                        <p:tgtEl>
                                          <p:spTgt spid="94"/>
                                        </p:tgtEl>
                                        <p:attrNameLst>
                                          <p:attrName>ppt_w</p:attrName>
                                        </p:attrNameLst>
                                      </p:cBhvr>
                                      <p:tavLst>
                                        <p:tav tm="0">
                                          <p:val>
                                            <p:fltVal val="0"/>
                                          </p:val>
                                        </p:tav>
                                        <p:tav tm="100000">
                                          <p:val>
                                            <p:strVal val="#ppt_w"/>
                                          </p:val>
                                        </p:tav>
                                      </p:tavLst>
                                    </p:anim>
                                    <p:anim calcmode="lin" valueType="num">
                                      <p:cBhvr>
                                        <p:cTn id="58" dur="100" fill="hold"/>
                                        <p:tgtEl>
                                          <p:spTgt spid="94"/>
                                        </p:tgtEl>
                                        <p:attrNameLst>
                                          <p:attrName>ppt_h</p:attrName>
                                        </p:attrNameLst>
                                      </p:cBhvr>
                                      <p:tavLst>
                                        <p:tav tm="0">
                                          <p:val>
                                            <p:fltVal val="0"/>
                                          </p:val>
                                        </p:tav>
                                        <p:tav tm="100000">
                                          <p:val>
                                            <p:strVal val="#ppt_h"/>
                                          </p:val>
                                        </p:tav>
                                      </p:tavLst>
                                    </p:anim>
                                    <p:animEffect transition="in" filter="fade">
                                      <p:cBhvr>
                                        <p:cTn id="59" dur="100"/>
                                        <p:tgtEl>
                                          <p:spTgt spid="94"/>
                                        </p:tgtEl>
                                      </p:cBhvr>
                                    </p:animEffect>
                                  </p:childTnLst>
                                </p:cTn>
                              </p:par>
                              <p:par>
                                <p:cTn id="60" presetID="6" presetClass="emph" presetSubtype="0" fill="hold" nodeType="withEffect">
                                  <p:stCondLst>
                                    <p:cond delay="100"/>
                                  </p:stCondLst>
                                  <p:childTnLst>
                                    <p:animScale>
                                      <p:cBhvr>
                                        <p:cTn id="61" dur="100" fill="hold"/>
                                        <p:tgtEl>
                                          <p:spTgt spid="94"/>
                                        </p:tgtEl>
                                      </p:cBhvr>
                                      <p:by x="110000" y="110000"/>
                                    </p:animScale>
                                  </p:childTnLst>
                                </p:cTn>
                              </p:par>
                              <p:par>
                                <p:cTn id="62" presetID="6" presetClass="emph" presetSubtype="0" fill="hold" nodeType="withEffect">
                                  <p:stCondLst>
                                    <p:cond delay="200"/>
                                  </p:stCondLst>
                                  <p:childTnLst>
                                    <p:animScale>
                                      <p:cBhvr>
                                        <p:cTn id="63" dur="200" fill="hold"/>
                                        <p:tgtEl>
                                          <p:spTgt spid="94"/>
                                        </p:tgtEl>
                                      </p:cBhvr>
                                      <p:by x="90000" y="90000"/>
                                    </p:animScale>
                                  </p:childTnLst>
                                </p:cTn>
                              </p:par>
                              <p:par>
                                <p:cTn id="64" presetID="6" presetClass="emph" presetSubtype="0" fill="hold" nodeType="withEffect">
                                  <p:stCondLst>
                                    <p:cond delay="400"/>
                                  </p:stCondLst>
                                  <p:childTnLst>
                                    <p:animScale>
                                      <p:cBhvr>
                                        <p:cTn id="65" dur="100" fill="hold"/>
                                        <p:tgtEl>
                                          <p:spTgt spid="94"/>
                                        </p:tgtEl>
                                      </p:cBhvr>
                                      <p:by x="105000" y="105000"/>
                                    </p:animScale>
                                  </p:childTnLst>
                                </p:cTn>
                              </p:par>
                              <p:par>
                                <p:cTn id="66" presetID="6" presetClass="emph" presetSubtype="0" fill="hold" nodeType="withEffect">
                                  <p:stCondLst>
                                    <p:cond delay="500"/>
                                  </p:stCondLst>
                                  <p:childTnLst>
                                    <p:animScale>
                                      <p:cBhvr>
                                        <p:cTn id="67" dur="200" fill="hold"/>
                                        <p:tgtEl>
                                          <p:spTgt spid="94"/>
                                        </p:tgtEl>
                                      </p:cBhvr>
                                      <p:by x="95000" y="95000"/>
                                    </p:animScale>
                                  </p:childTnLst>
                                </p:cTn>
                              </p:par>
                            </p:childTnLst>
                          </p:cTn>
                        </p:par>
                        <p:par>
                          <p:cTn id="68" fill="hold">
                            <p:stCondLst>
                              <p:cond delay="3800"/>
                            </p:stCondLst>
                            <p:childTnLst>
                              <p:par>
                                <p:cTn id="69" presetID="22" presetClass="entr" presetSubtype="8" fill="hold" grpId="0" nodeType="afterEffect">
                                  <p:stCondLst>
                                    <p:cond delay="0"/>
                                  </p:stCondLst>
                                  <p:childTnLst>
                                    <p:set>
                                      <p:cBhvr>
                                        <p:cTn id="70" dur="1" fill="hold">
                                          <p:stCondLst>
                                            <p:cond delay="0"/>
                                          </p:stCondLst>
                                        </p:cTn>
                                        <p:tgtEl>
                                          <p:spTgt spid="93"/>
                                        </p:tgtEl>
                                        <p:attrNameLst>
                                          <p:attrName>style.visibility</p:attrName>
                                        </p:attrNameLst>
                                      </p:cBhvr>
                                      <p:to>
                                        <p:strVal val="visible"/>
                                      </p:to>
                                    </p:set>
                                    <p:animEffect transition="in" filter="wipe(left)">
                                      <p:cBhvr>
                                        <p:cTn id="71" dur="500"/>
                                        <p:tgtEl>
                                          <p:spTgt spid="93"/>
                                        </p:tgtEl>
                                      </p:cBhvr>
                                    </p:animEffect>
                                  </p:childTnLst>
                                </p:cTn>
                              </p:par>
                            </p:childTnLst>
                          </p:cTn>
                        </p:par>
                        <p:par>
                          <p:cTn id="72" fill="hold">
                            <p:stCondLst>
                              <p:cond delay="4300"/>
                            </p:stCondLst>
                            <p:childTnLst>
                              <p:par>
                                <p:cTn id="73" presetID="53" presetClass="entr" presetSubtype="16" fill="hold" nodeType="afterEffect">
                                  <p:stCondLst>
                                    <p:cond delay="0"/>
                                  </p:stCondLst>
                                  <p:childTnLst>
                                    <p:set>
                                      <p:cBhvr>
                                        <p:cTn id="74" dur="1" fill="hold">
                                          <p:stCondLst>
                                            <p:cond delay="0"/>
                                          </p:stCondLst>
                                        </p:cTn>
                                        <p:tgtEl>
                                          <p:spTgt spid="82"/>
                                        </p:tgtEl>
                                        <p:attrNameLst>
                                          <p:attrName>style.visibility</p:attrName>
                                        </p:attrNameLst>
                                      </p:cBhvr>
                                      <p:to>
                                        <p:strVal val="visible"/>
                                      </p:to>
                                    </p:set>
                                    <p:anim calcmode="lin" valueType="num">
                                      <p:cBhvr>
                                        <p:cTn id="75" dur="100" fill="hold"/>
                                        <p:tgtEl>
                                          <p:spTgt spid="82"/>
                                        </p:tgtEl>
                                        <p:attrNameLst>
                                          <p:attrName>ppt_w</p:attrName>
                                        </p:attrNameLst>
                                      </p:cBhvr>
                                      <p:tavLst>
                                        <p:tav tm="0">
                                          <p:val>
                                            <p:fltVal val="0"/>
                                          </p:val>
                                        </p:tav>
                                        <p:tav tm="100000">
                                          <p:val>
                                            <p:strVal val="#ppt_w"/>
                                          </p:val>
                                        </p:tav>
                                      </p:tavLst>
                                    </p:anim>
                                    <p:anim calcmode="lin" valueType="num">
                                      <p:cBhvr>
                                        <p:cTn id="76" dur="100" fill="hold"/>
                                        <p:tgtEl>
                                          <p:spTgt spid="82"/>
                                        </p:tgtEl>
                                        <p:attrNameLst>
                                          <p:attrName>ppt_h</p:attrName>
                                        </p:attrNameLst>
                                      </p:cBhvr>
                                      <p:tavLst>
                                        <p:tav tm="0">
                                          <p:val>
                                            <p:fltVal val="0"/>
                                          </p:val>
                                        </p:tav>
                                        <p:tav tm="100000">
                                          <p:val>
                                            <p:strVal val="#ppt_h"/>
                                          </p:val>
                                        </p:tav>
                                      </p:tavLst>
                                    </p:anim>
                                    <p:animEffect transition="in" filter="fade">
                                      <p:cBhvr>
                                        <p:cTn id="77" dur="100"/>
                                        <p:tgtEl>
                                          <p:spTgt spid="82"/>
                                        </p:tgtEl>
                                      </p:cBhvr>
                                    </p:animEffect>
                                  </p:childTnLst>
                                </p:cTn>
                              </p:par>
                              <p:par>
                                <p:cTn id="78" presetID="6" presetClass="emph" presetSubtype="0" fill="hold" nodeType="withEffect">
                                  <p:stCondLst>
                                    <p:cond delay="100"/>
                                  </p:stCondLst>
                                  <p:childTnLst>
                                    <p:animScale>
                                      <p:cBhvr>
                                        <p:cTn id="79" dur="100" fill="hold"/>
                                        <p:tgtEl>
                                          <p:spTgt spid="82"/>
                                        </p:tgtEl>
                                      </p:cBhvr>
                                      <p:by x="110000" y="110000"/>
                                    </p:animScale>
                                  </p:childTnLst>
                                </p:cTn>
                              </p:par>
                              <p:par>
                                <p:cTn id="80" presetID="6" presetClass="emph" presetSubtype="0" fill="hold" nodeType="withEffect">
                                  <p:stCondLst>
                                    <p:cond delay="200"/>
                                  </p:stCondLst>
                                  <p:childTnLst>
                                    <p:animScale>
                                      <p:cBhvr>
                                        <p:cTn id="81" dur="200" fill="hold"/>
                                        <p:tgtEl>
                                          <p:spTgt spid="82"/>
                                        </p:tgtEl>
                                      </p:cBhvr>
                                      <p:by x="90000" y="90000"/>
                                    </p:animScale>
                                  </p:childTnLst>
                                </p:cTn>
                              </p:par>
                              <p:par>
                                <p:cTn id="82" presetID="6" presetClass="emph" presetSubtype="0" fill="hold" nodeType="withEffect">
                                  <p:stCondLst>
                                    <p:cond delay="400"/>
                                  </p:stCondLst>
                                  <p:childTnLst>
                                    <p:animScale>
                                      <p:cBhvr>
                                        <p:cTn id="83" dur="100" fill="hold"/>
                                        <p:tgtEl>
                                          <p:spTgt spid="82"/>
                                        </p:tgtEl>
                                      </p:cBhvr>
                                      <p:by x="105000" y="105000"/>
                                    </p:animScale>
                                  </p:childTnLst>
                                </p:cTn>
                              </p:par>
                              <p:par>
                                <p:cTn id="84" presetID="6" presetClass="emph" presetSubtype="0" fill="hold" nodeType="withEffect">
                                  <p:stCondLst>
                                    <p:cond delay="500"/>
                                  </p:stCondLst>
                                  <p:childTnLst>
                                    <p:animScale>
                                      <p:cBhvr>
                                        <p:cTn id="85" dur="200" fill="hold"/>
                                        <p:tgtEl>
                                          <p:spTgt spid="82"/>
                                        </p:tgtEl>
                                      </p:cBhvr>
                                      <p:by x="95000" y="95000"/>
                                    </p:animScale>
                                  </p:childTnLst>
                                </p:cTn>
                              </p:par>
                            </p:childTnLst>
                          </p:cTn>
                        </p:par>
                        <p:par>
                          <p:cTn id="86" fill="hold">
                            <p:stCondLst>
                              <p:cond delay="5000"/>
                            </p:stCondLst>
                            <p:childTnLst>
                              <p:par>
                                <p:cTn id="87" presetID="22" presetClass="entr" presetSubtype="8" fill="hold" grpId="0" nodeType="afterEffect">
                                  <p:stCondLst>
                                    <p:cond delay="0"/>
                                  </p:stCondLst>
                                  <p:childTnLst>
                                    <p:set>
                                      <p:cBhvr>
                                        <p:cTn id="88" dur="1" fill="hold">
                                          <p:stCondLst>
                                            <p:cond delay="0"/>
                                          </p:stCondLst>
                                        </p:cTn>
                                        <p:tgtEl>
                                          <p:spTgt spid="76"/>
                                        </p:tgtEl>
                                        <p:attrNameLst>
                                          <p:attrName>style.visibility</p:attrName>
                                        </p:attrNameLst>
                                      </p:cBhvr>
                                      <p:to>
                                        <p:strVal val="visible"/>
                                      </p:to>
                                    </p:set>
                                    <p:animEffect transition="in" filter="wipe(left)">
                                      <p:cBhvr>
                                        <p:cTn id="89" dur="500"/>
                                        <p:tgtEl>
                                          <p:spTgt spid="76"/>
                                        </p:tgtEl>
                                      </p:cBhvr>
                                    </p:animEffect>
                                  </p:childTnLst>
                                </p:cTn>
                              </p:par>
                            </p:childTnLst>
                          </p:cTn>
                        </p:par>
                        <p:par>
                          <p:cTn id="90" fill="hold">
                            <p:stCondLst>
                              <p:cond delay="5500"/>
                            </p:stCondLst>
                            <p:childTnLst>
                              <p:par>
                                <p:cTn id="91" presetID="53" presetClass="entr" presetSubtype="16" fill="hold" nodeType="afterEffect">
                                  <p:stCondLst>
                                    <p:cond delay="0"/>
                                  </p:stCondLst>
                                  <p:childTnLst>
                                    <p:set>
                                      <p:cBhvr>
                                        <p:cTn id="92" dur="1" fill="hold">
                                          <p:stCondLst>
                                            <p:cond delay="0"/>
                                          </p:stCondLst>
                                        </p:cTn>
                                        <p:tgtEl>
                                          <p:spTgt spid="100"/>
                                        </p:tgtEl>
                                        <p:attrNameLst>
                                          <p:attrName>style.visibility</p:attrName>
                                        </p:attrNameLst>
                                      </p:cBhvr>
                                      <p:to>
                                        <p:strVal val="visible"/>
                                      </p:to>
                                    </p:set>
                                    <p:anim calcmode="lin" valueType="num">
                                      <p:cBhvr>
                                        <p:cTn id="93" dur="100" fill="hold"/>
                                        <p:tgtEl>
                                          <p:spTgt spid="100"/>
                                        </p:tgtEl>
                                        <p:attrNameLst>
                                          <p:attrName>ppt_w</p:attrName>
                                        </p:attrNameLst>
                                      </p:cBhvr>
                                      <p:tavLst>
                                        <p:tav tm="0">
                                          <p:val>
                                            <p:fltVal val="0"/>
                                          </p:val>
                                        </p:tav>
                                        <p:tav tm="100000">
                                          <p:val>
                                            <p:strVal val="#ppt_w"/>
                                          </p:val>
                                        </p:tav>
                                      </p:tavLst>
                                    </p:anim>
                                    <p:anim calcmode="lin" valueType="num">
                                      <p:cBhvr>
                                        <p:cTn id="94" dur="100" fill="hold"/>
                                        <p:tgtEl>
                                          <p:spTgt spid="100"/>
                                        </p:tgtEl>
                                        <p:attrNameLst>
                                          <p:attrName>ppt_h</p:attrName>
                                        </p:attrNameLst>
                                      </p:cBhvr>
                                      <p:tavLst>
                                        <p:tav tm="0">
                                          <p:val>
                                            <p:fltVal val="0"/>
                                          </p:val>
                                        </p:tav>
                                        <p:tav tm="100000">
                                          <p:val>
                                            <p:strVal val="#ppt_h"/>
                                          </p:val>
                                        </p:tav>
                                      </p:tavLst>
                                    </p:anim>
                                    <p:animEffect transition="in" filter="fade">
                                      <p:cBhvr>
                                        <p:cTn id="95" dur="100"/>
                                        <p:tgtEl>
                                          <p:spTgt spid="100"/>
                                        </p:tgtEl>
                                      </p:cBhvr>
                                    </p:animEffect>
                                  </p:childTnLst>
                                </p:cTn>
                              </p:par>
                              <p:par>
                                <p:cTn id="96" presetID="6" presetClass="emph" presetSubtype="0" fill="hold" nodeType="withEffect">
                                  <p:stCondLst>
                                    <p:cond delay="100"/>
                                  </p:stCondLst>
                                  <p:childTnLst>
                                    <p:animScale>
                                      <p:cBhvr>
                                        <p:cTn id="97" dur="100" fill="hold"/>
                                        <p:tgtEl>
                                          <p:spTgt spid="100"/>
                                        </p:tgtEl>
                                      </p:cBhvr>
                                      <p:by x="110000" y="110000"/>
                                    </p:animScale>
                                  </p:childTnLst>
                                </p:cTn>
                              </p:par>
                              <p:par>
                                <p:cTn id="98" presetID="6" presetClass="emph" presetSubtype="0" fill="hold" nodeType="withEffect">
                                  <p:stCondLst>
                                    <p:cond delay="200"/>
                                  </p:stCondLst>
                                  <p:childTnLst>
                                    <p:animScale>
                                      <p:cBhvr>
                                        <p:cTn id="99" dur="200" fill="hold"/>
                                        <p:tgtEl>
                                          <p:spTgt spid="100"/>
                                        </p:tgtEl>
                                      </p:cBhvr>
                                      <p:by x="90000" y="90000"/>
                                    </p:animScale>
                                  </p:childTnLst>
                                </p:cTn>
                              </p:par>
                              <p:par>
                                <p:cTn id="100" presetID="6" presetClass="emph" presetSubtype="0" fill="hold" nodeType="withEffect">
                                  <p:stCondLst>
                                    <p:cond delay="400"/>
                                  </p:stCondLst>
                                  <p:childTnLst>
                                    <p:animScale>
                                      <p:cBhvr>
                                        <p:cTn id="101" dur="100" fill="hold"/>
                                        <p:tgtEl>
                                          <p:spTgt spid="100"/>
                                        </p:tgtEl>
                                      </p:cBhvr>
                                      <p:by x="105000" y="105000"/>
                                    </p:animScale>
                                  </p:childTnLst>
                                </p:cTn>
                              </p:par>
                              <p:par>
                                <p:cTn id="102" presetID="6" presetClass="emph" presetSubtype="0" fill="hold" nodeType="withEffect">
                                  <p:stCondLst>
                                    <p:cond delay="500"/>
                                  </p:stCondLst>
                                  <p:childTnLst>
                                    <p:animScale>
                                      <p:cBhvr>
                                        <p:cTn id="103" dur="200" fill="hold"/>
                                        <p:tgtEl>
                                          <p:spTgt spid="100"/>
                                        </p:tgtEl>
                                      </p:cBhvr>
                                      <p:by x="95000" y="95000"/>
                                    </p:animScale>
                                  </p:childTnLst>
                                </p:cTn>
                              </p:par>
                            </p:childTnLst>
                          </p:cTn>
                        </p:par>
                        <p:par>
                          <p:cTn id="104" fill="hold">
                            <p:stCondLst>
                              <p:cond delay="6200"/>
                            </p:stCondLst>
                            <p:childTnLst>
                              <p:par>
                                <p:cTn id="105" presetID="22" presetClass="entr" presetSubtype="8" fill="hold" grpId="0" nodeType="afterEffect">
                                  <p:stCondLst>
                                    <p:cond delay="0"/>
                                  </p:stCondLst>
                                  <p:childTnLst>
                                    <p:set>
                                      <p:cBhvr>
                                        <p:cTn id="106" dur="1" fill="hold">
                                          <p:stCondLst>
                                            <p:cond delay="0"/>
                                          </p:stCondLst>
                                        </p:cTn>
                                        <p:tgtEl>
                                          <p:spTgt spid="99"/>
                                        </p:tgtEl>
                                        <p:attrNameLst>
                                          <p:attrName>style.visibility</p:attrName>
                                        </p:attrNameLst>
                                      </p:cBhvr>
                                      <p:to>
                                        <p:strVal val="visible"/>
                                      </p:to>
                                    </p:set>
                                    <p:animEffect transition="in" filter="wipe(left)">
                                      <p:cBhvr>
                                        <p:cTn id="107" dur="500"/>
                                        <p:tgtEl>
                                          <p:spTgt spid="99"/>
                                        </p:tgtEl>
                                      </p:cBhvr>
                                    </p:animEffect>
                                  </p:childTnLst>
                                </p:cTn>
                              </p:par>
                            </p:childTnLst>
                          </p:cTn>
                        </p:par>
                        <p:par>
                          <p:cTn id="108" fill="hold">
                            <p:stCondLst>
                              <p:cond delay="6700"/>
                            </p:stCondLst>
                            <p:childTnLst>
                              <p:par>
                                <p:cTn id="109" presetID="2" presetClass="entr" presetSubtype="8" fill="hold" grpId="0" nodeType="afterEffect">
                                  <p:stCondLst>
                                    <p:cond delay="0"/>
                                  </p:stCondLst>
                                  <p:childTnLst>
                                    <p:set>
                                      <p:cBhvr>
                                        <p:cTn id="110" dur="1" fill="hold">
                                          <p:stCondLst>
                                            <p:cond delay="0"/>
                                          </p:stCondLst>
                                        </p:cTn>
                                        <p:tgtEl>
                                          <p:spTgt spid="37"/>
                                        </p:tgtEl>
                                        <p:attrNameLst>
                                          <p:attrName>style.visibility</p:attrName>
                                        </p:attrNameLst>
                                      </p:cBhvr>
                                      <p:to>
                                        <p:strVal val="visible"/>
                                      </p:to>
                                    </p:set>
                                    <p:anim calcmode="lin" valueType="num">
                                      <p:cBhvr additive="base">
                                        <p:cTn id="111" dur="500" fill="hold"/>
                                        <p:tgtEl>
                                          <p:spTgt spid="37"/>
                                        </p:tgtEl>
                                        <p:attrNameLst>
                                          <p:attrName>ppt_x</p:attrName>
                                        </p:attrNameLst>
                                      </p:cBhvr>
                                      <p:tavLst>
                                        <p:tav tm="0">
                                          <p:val>
                                            <p:strVal val="0-#ppt_w/2"/>
                                          </p:val>
                                        </p:tav>
                                        <p:tav tm="100000">
                                          <p:val>
                                            <p:strVal val="#ppt_x"/>
                                          </p:val>
                                        </p:tav>
                                      </p:tavLst>
                                    </p:anim>
                                    <p:anim calcmode="lin" valueType="num">
                                      <p:cBhvr additive="base">
                                        <p:cTn id="112" dur="500" fill="hold"/>
                                        <p:tgtEl>
                                          <p:spTgt spid="37"/>
                                        </p:tgtEl>
                                        <p:attrNameLst>
                                          <p:attrName>ppt_y</p:attrName>
                                        </p:attrNameLst>
                                      </p:cBhvr>
                                      <p:tavLst>
                                        <p:tav tm="0">
                                          <p:val>
                                            <p:strVal val="#ppt_y"/>
                                          </p:val>
                                        </p:tav>
                                        <p:tav tm="100000">
                                          <p:val>
                                            <p:strVal val="#ppt_y"/>
                                          </p:val>
                                        </p:tav>
                                      </p:tavLst>
                                    </p:anim>
                                  </p:childTnLst>
                                </p:cTn>
                              </p:par>
                            </p:childTnLst>
                          </p:cTn>
                        </p:par>
                        <p:par>
                          <p:cTn id="113" fill="hold">
                            <p:stCondLst>
                              <p:cond delay="7200"/>
                            </p:stCondLst>
                            <p:childTnLst>
                              <p:par>
                                <p:cTn id="114" presetID="26" presetClass="emph" presetSubtype="0" fill="hold" nodeType="afterEffect">
                                  <p:stCondLst>
                                    <p:cond delay="0"/>
                                  </p:stCondLst>
                                  <p:childTnLst>
                                    <p:animEffect transition="out" filter="fade">
                                      <p:cBhvr>
                                        <p:cTn id="115" dur="500" tmFilter="0, 0; .2, .5; .8, .5; 1, 0"/>
                                        <p:tgtEl>
                                          <p:spTgt spid="82"/>
                                        </p:tgtEl>
                                      </p:cBhvr>
                                    </p:animEffect>
                                    <p:animScale>
                                      <p:cBhvr>
                                        <p:cTn id="116" dur="250" autoRev="1" fill="hold"/>
                                        <p:tgtEl>
                                          <p:spTgt spid="82"/>
                                        </p:tgtEl>
                                      </p:cBhvr>
                                      <p:by x="105000" y="105000"/>
                                    </p:animScale>
                                  </p:childTnLst>
                                </p:cTn>
                              </p:par>
                              <p:par>
                                <p:cTn id="117" presetID="26" presetClass="emph" presetSubtype="0" fill="hold" grpId="1" nodeType="withEffect">
                                  <p:stCondLst>
                                    <p:cond delay="0"/>
                                  </p:stCondLst>
                                  <p:childTnLst>
                                    <p:animEffect transition="out" filter="fade">
                                      <p:cBhvr>
                                        <p:cTn id="118" dur="500" tmFilter="0, 0; .2, .5; .8, .5; 1, 0"/>
                                        <p:tgtEl>
                                          <p:spTgt spid="76"/>
                                        </p:tgtEl>
                                      </p:cBhvr>
                                    </p:animEffect>
                                    <p:animScale>
                                      <p:cBhvr>
                                        <p:cTn id="119" dur="250" autoRev="1" fill="hold"/>
                                        <p:tgtEl>
                                          <p:spTgt spid="7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6" grpId="0"/>
      <p:bldP spid="76" grpId="1"/>
      <p:bldP spid="87" grpId="0"/>
      <p:bldP spid="93" grpId="0"/>
      <p:bldP spid="99" grpId="0"/>
      <p:bldP spid="3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p:cNvSpPr txBox="1"/>
          <p:nvPr/>
        </p:nvSpPr>
        <p:spPr>
          <a:xfrm>
            <a:off x="1087139" y="227099"/>
            <a:ext cx="3720890" cy="611706"/>
          </a:xfrm>
          <a:prstGeom prst="rect">
            <a:avLst/>
          </a:prstGeom>
          <a:noFill/>
        </p:spPr>
        <p:txBody>
          <a:bodyPr wrap="none" rtlCol="0">
            <a:spAutoFit/>
          </a:bodyPr>
          <a:lstStyle/>
          <a:p>
            <a:r>
              <a:rPr lang="en-US" altLang="zh-CN" sz="3375" dirty="0">
                <a:latin typeface="微软雅黑"/>
                <a:ea typeface="微软雅黑"/>
              </a:rPr>
              <a:t>04</a:t>
            </a:r>
            <a:r>
              <a:rPr lang="zh-CN" altLang="en-US" sz="3375" dirty="0">
                <a:latin typeface="微软雅黑"/>
                <a:ea typeface="微软雅黑"/>
              </a:rPr>
              <a:t>、工作存在不足</a:t>
            </a:r>
          </a:p>
        </p:txBody>
      </p:sp>
      <p:sp>
        <p:nvSpPr>
          <p:cNvPr id="53" name="Freeform 40"/>
          <p:cNvSpPr>
            <a:spLocks noEditPoints="1"/>
          </p:cNvSpPr>
          <p:nvPr/>
        </p:nvSpPr>
        <p:spPr bwMode="auto">
          <a:xfrm>
            <a:off x="584244" y="320177"/>
            <a:ext cx="279308" cy="552617"/>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bg1"/>
          </a:solidFill>
          <a:ln>
            <a:solidFill>
              <a:schemeClr val="tx1"/>
            </a:solidFill>
          </a:ln>
        </p:spPr>
        <p:txBody>
          <a:bodyPr vert="horz" wrap="square" lIns="128580" tIns="64290" rIns="128580" bIns="64290" numCol="1" anchor="t" anchorCtr="0" compatLnSpc="1">
            <a:prstTxWarp prst="textNoShape">
              <a:avLst/>
            </a:prstTxWarp>
          </a:bodyPr>
          <a:lstStyle/>
          <a:p>
            <a:endParaRPr lang="zh-CN" altLang="en-US"/>
          </a:p>
        </p:txBody>
      </p:sp>
      <p:cxnSp>
        <p:nvCxnSpPr>
          <p:cNvPr id="54" name="直接连接符 53"/>
          <p:cNvCxnSpPr/>
          <p:nvPr/>
        </p:nvCxnSpPr>
        <p:spPr bwMode="auto">
          <a:xfrm flipH="1">
            <a:off x="1039796" y="866426"/>
            <a:ext cx="10438443"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矩形 24"/>
          <p:cNvSpPr/>
          <p:nvPr/>
        </p:nvSpPr>
        <p:spPr>
          <a:xfrm>
            <a:off x="657801" y="1653916"/>
            <a:ext cx="3866035" cy="224479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b="1" dirty="0">
                <a:latin typeface="微软雅黑" pitchFamily="34" charset="-122"/>
                <a:ea typeface="微软雅黑" pitchFamily="34" charset="-122"/>
              </a:rPr>
              <a:t>       未完成项目之一</a:t>
            </a:r>
            <a:endParaRPr lang="en-US" altLang="zh-CN" b="1" dirty="0">
              <a:latin typeface="微软雅黑" pitchFamily="34" charset="-122"/>
              <a:ea typeface="微软雅黑" pitchFamily="34" charset="-122"/>
            </a:endParaRPr>
          </a:p>
          <a:p>
            <a:pPr algn="ctr"/>
            <a:r>
              <a:rPr lang="zh-CN" altLang="en-US" sz="1547" dirty="0">
                <a:latin typeface="微软雅黑" pitchFamily="34" charset="-122"/>
                <a:ea typeface="微软雅黑" pitchFamily="34" charset="-122"/>
              </a:rPr>
              <a:t>点击增加文本点击增加文本</a:t>
            </a:r>
          </a:p>
          <a:p>
            <a:pPr algn="ctr"/>
            <a:r>
              <a:rPr lang="zh-CN" altLang="en-US" sz="1547" dirty="0">
                <a:latin typeface="微软雅黑" pitchFamily="34" charset="-122"/>
                <a:ea typeface="微软雅黑" pitchFamily="34" charset="-122"/>
              </a:rPr>
              <a:t>点击增加文本点击增加文本</a:t>
            </a:r>
          </a:p>
          <a:p>
            <a:pPr algn="ctr"/>
            <a:endParaRPr lang="zh-CN" altLang="en-US" sz="1547" dirty="0">
              <a:latin typeface="微软雅黑" pitchFamily="34" charset="-122"/>
              <a:ea typeface="微软雅黑" pitchFamily="34" charset="-122"/>
            </a:endParaRPr>
          </a:p>
        </p:txBody>
      </p:sp>
      <p:sp>
        <p:nvSpPr>
          <p:cNvPr id="26" name="矩形 25"/>
          <p:cNvSpPr/>
          <p:nvPr/>
        </p:nvSpPr>
        <p:spPr>
          <a:xfrm>
            <a:off x="8517622" y="1641137"/>
            <a:ext cx="3866035" cy="224479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b="1" dirty="0">
                <a:latin typeface="微软雅黑" pitchFamily="34" charset="-122"/>
                <a:ea typeface="微软雅黑" pitchFamily="34" charset="-122"/>
              </a:rPr>
              <a:t>       未完成项目之一</a:t>
            </a:r>
            <a:endParaRPr lang="en-US" altLang="zh-CN" b="1" dirty="0">
              <a:latin typeface="微软雅黑" pitchFamily="34" charset="-122"/>
              <a:ea typeface="微软雅黑" pitchFamily="34" charset="-122"/>
            </a:endParaRPr>
          </a:p>
          <a:p>
            <a:pPr algn="ctr"/>
            <a:r>
              <a:rPr lang="zh-CN" altLang="en-US" sz="1547" dirty="0">
                <a:latin typeface="微软雅黑" pitchFamily="34" charset="-122"/>
                <a:ea typeface="微软雅黑" pitchFamily="34" charset="-122"/>
              </a:rPr>
              <a:t>点击增加文本点击增加文本</a:t>
            </a:r>
          </a:p>
          <a:p>
            <a:pPr algn="ctr"/>
            <a:r>
              <a:rPr lang="zh-CN" altLang="en-US" sz="1547" dirty="0">
                <a:latin typeface="微软雅黑" pitchFamily="34" charset="-122"/>
                <a:ea typeface="微软雅黑" pitchFamily="34" charset="-122"/>
              </a:rPr>
              <a:t>点击增加文本点击增加文本</a:t>
            </a:r>
          </a:p>
          <a:p>
            <a:pPr algn="ctr"/>
            <a:endParaRPr lang="zh-CN" altLang="en-US" sz="1547" dirty="0"/>
          </a:p>
        </p:txBody>
      </p:sp>
      <p:sp>
        <p:nvSpPr>
          <p:cNvPr id="27" name="矩形 26"/>
          <p:cNvSpPr/>
          <p:nvPr/>
        </p:nvSpPr>
        <p:spPr>
          <a:xfrm>
            <a:off x="4587712" y="3944256"/>
            <a:ext cx="3866035" cy="224479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2250" b="1" dirty="0">
                <a:latin typeface="微软雅黑" pitchFamily="34" charset="-122"/>
                <a:ea typeface="微软雅黑" pitchFamily="34" charset="-122"/>
              </a:rPr>
              <a:t>        未完成项目之一</a:t>
            </a:r>
            <a:endParaRPr lang="en-US" altLang="zh-CN" b="1" dirty="0">
              <a:latin typeface="微软雅黑" pitchFamily="34" charset="-122"/>
              <a:ea typeface="微软雅黑" pitchFamily="34" charset="-122"/>
            </a:endParaRPr>
          </a:p>
          <a:p>
            <a:pPr algn="ctr"/>
            <a:r>
              <a:rPr lang="zh-CN" altLang="en-US" sz="1547" dirty="0">
                <a:latin typeface="微软雅黑" pitchFamily="34" charset="-122"/>
                <a:ea typeface="微软雅黑" pitchFamily="34" charset="-122"/>
              </a:rPr>
              <a:t>点击增加文本点击增加文本</a:t>
            </a:r>
          </a:p>
          <a:p>
            <a:pPr algn="ctr"/>
            <a:r>
              <a:rPr lang="zh-CN" altLang="en-US" sz="1547" dirty="0">
                <a:latin typeface="微软雅黑" pitchFamily="34" charset="-122"/>
                <a:ea typeface="微软雅黑" pitchFamily="34" charset="-122"/>
              </a:rPr>
              <a:t>点击增加文本点击增加文本</a:t>
            </a:r>
          </a:p>
          <a:p>
            <a:pPr algn="ctr"/>
            <a:endParaRPr lang="zh-CN" altLang="en-US" sz="2250" dirty="0"/>
          </a:p>
        </p:txBody>
      </p:sp>
      <p:pic>
        <p:nvPicPr>
          <p:cNvPr id="28" name="图片 27"/>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57801" y="3944256"/>
            <a:ext cx="3866035" cy="2244795"/>
          </a:xfrm>
          <a:prstGeom prst="rect">
            <a:avLst/>
          </a:prstGeom>
        </p:spPr>
      </p:pic>
      <p:pic>
        <p:nvPicPr>
          <p:cNvPr id="29" name="图片 2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587710" y="1644478"/>
            <a:ext cx="3866036" cy="2241454"/>
          </a:xfrm>
          <a:prstGeom prst="rect">
            <a:avLst/>
          </a:prstGeom>
        </p:spPr>
      </p:pic>
      <p:pic>
        <p:nvPicPr>
          <p:cNvPr id="30" name="图片 29"/>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517621" y="3944256"/>
            <a:ext cx="3866035" cy="2244795"/>
          </a:xfrm>
          <a:prstGeom prst="rect">
            <a:avLst/>
          </a:prstGeom>
        </p:spPr>
      </p:pic>
    </p:spTree>
    <p:extLst>
      <p:ext uri="{BB962C8B-B14F-4D97-AF65-F5344CB8AC3E}">
        <p14:creationId xmlns:p14="http://schemas.microsoft.com/office/powerpoint/2010/main" val="3429255912"/>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1+#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54"/>
                                        </p:tgtEl>
                                        <p:attrNameLst>
                                          <p:attrName>style.visibility</p:attrName>
                                        </p:attrNameLst>
                                      </p:cBhvr>
                                      <p:to>
                                        <p:strVal val="visible"/>
                                      </p:to>
                                    </p:set>
                                    <p:animEffect transition="in" filter="wipe(right)">
                                      <p:cBhvr>
                                        <p:cTn id="11" dur="500"/>
                                        <p:tgtEl>
                                          <p:spTgt spid="54"/>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52"/>
                                        </p:tgtEl>
                                        <p:attrNameLst>
                                          <p:attrName>style.visibility</p:attrName>
                                        </p:attrNameLst>
                                      </p:cBhvr>
                                      <p:to>
                                        <p:strVal val="visible"/>
                                      </p:to>
                                    </p:set>
                                    <p:anim calcmode="lin" valueType="num">
                                      <p:cBhvr>
                                        <p:cTn id="15" dur="40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52"/>
                                        </p:tgtEl>
                                        <p:attrNameLst>
                                          <p:attrName>ppt_y</p:attrName>
                                        </p:attrNameLst>
                                      </p:cBhvr>
                                      <p:tavLst>
                                        <p:tav tm="0">
                                          <p:val>
                                            <p:strVal val="#ppt_y"/>
                                          </p:val>
                                        </p:tav>
                                        <p:tav tm="100000">
                                          <p:val>
                                            <p:strVal val="#ppt_y"/>
                                          </p:val>
                                        </p:tav>
                                      </p:tavLst>
                                    </p:anim>
                                    <p:anim calcmode="lin" valueType="num">
                                      <p:cBhvr>
                                        <p:cTn id="17" dur="40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52"/>
                                        </p:tgtEl>
                                      </p:cBhvr>
                                    </p:animEffect>
                                  </p:childTnLst>
                                </p:cTn>
                              </p:par>
                            </p:childTnLst>
                          </p:cTn>
                        </p:par>
                        <p:par>
                          <p:cTn id="20" fill="hold">
                            <p:stCondLst>
                              <p:cond delay="1320"/>
                            </p:stCondLst>
                            <p:childTnLst>
                              <p:par>
                                <p:cTn id="21" presetID="2" presetClass="entr" presetSubtype="1"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fill="hold"/>
                                        <p:tgtEl>
                                          <p:spTgt spid="29"/>
                                        </p:tgtEl>
                                        <p:attrNameLst>
                                          <p:attrName>ppt_x</p:attrName>
                                        </p:attrNameLst>
                                      </p:cBhvr>
                                      <p:tavLst>
                                        <p:tav tm="0">
                                          <p:val>
                                            <p:strVal val="#ppt_x"/>
                                          </p:val>
                                        </p:tav>
                                        <p:tav tm="100000">
                                          <p:val>
                                            <p:strVal val="#ppt_x"/>
                                          </p:val>
                                        </p:tav>
                                      </p:tavLst>
                                    </p:anim>
                                    <p:anim calcmode="lin" valueType="num">
                                      <p:cBhvr additive="base">
                                        <p:cTn id="24" dur="500" fill="hold"/>
                                        <p:tgtEl>
                                          <p:spTgt spid="29"/>
                                        </p:tgtEl>
                                        <p:attrNameLst>
                                          <p:attrName>ppt_y</p:attrName>
                                        </p:attrNameLst>
                                      </p:cBhvr>
                                      <p:tavLst>
                                        <p:tav tm="0">
                                          <p:val>
                                            <p:strVal val="0-#ppt_h/2"/>
                                          </p:val>
                                        </p:tav>
                                        <p:tav tm="100000">
                                          <p:val>
                                            <p:strVal val="#ppt_y"/>
                                          </p:val>
                                        </p:tav>
                                      </p:tavLst>
                                    </p:anim>
                                  </p:childTnLst>
                                </p:cTn>
                              </p:par>
                            </p:childTnLst>
                          </p:cTn>
                        </p:par>
                        <p:par>
                          <p:cTn id="25" fill="hold">
                            <p:stCondLst>
                              <p:cond delay="1820"/>
                            </p:stCondLst>
                            <p:childTnLst>
                              <p:par>
                                <p:cTn id="26" presetID="2" presetClass="entr" presetSubtype="4"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additive="base">
                                        <p:cTn id="28" dur="500" fill="hold"/>
                                        <p:tgtEl>
                                          <p:spTgt spid="27"/>
                                        </p:tgtEl>
                                        <p:attrNameLst>
                                          <p:attrName>ppt_x</p:attrName>
                                        </p:attrNameLst>
                                      </p:cBhvr>
                                      <p:tavLst>
                                        <p:tav tm="0">
                                          <p:val>
                                            <p:strVal val="#ppt_x"/>
                                          </p:val>
                                        </p:tav>
                                        <p:tav tm="100000">
                                          <p:val>
                                            <p:strVal val="#ppt_x"/>
                                          </p:val>
                                        </p:tav>
                                      </p:tavLst>
                                    </p:anim>
                                    <p:anim calcmode="lin" valueType="num">
                                      <p:cBhvr additive="base">
                                        <p:cTn id="29" dur="500" fill="hold"/>
                                        <p:tgtEl>
                                          <p:spTgt spid="27"/>
                                        </p:tgtEl>
                                        <p:attrNameLst>
                                          <p:attrName>ppt_y</p:attrName>
                                        </p:attrNameLst>
                                      </p:cBhvr>
                                      <p:tavLst>
                                        <p:tav tm="0">
                                          <p:val>
                                            <p:strVal val="1+#ppt_h/2"/>
                                          </p:val>
                                        </p:tav>
                                        <p:tav tm="100000">
                                          <p:val>
                                            <p:strVal val="#ppt_y"/>
                                          </p:val>
                                        </p:tav>
                                      </p:tavLst>
                                    </p:anim>
                                  </p:childTnLst>
                                </p:cTn>
                              </p:par>
                            </p:childTnLst>
                          </p:cTn>
                        </p:par>
                        <p:par>
                          <p:cTn id="30" fill="hold">
                            <p:stCondLst>
                              <p:cond delay="2320"/>
                            </p:stCondLst>
                            <p:childTnLst>
                              <p:par>
                                <p:cTn id="31" presetID="2" presetClass="entr" presetSubtype="9" fill="hold" nodeType="afterEffect">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500" fill="hold"/>
                                        <p:tgtEl>
                                          <p:spTgt spid="28"/>
                                        </p:tgtEl>
                                        <p:attrNameLst>
                                          <p:attrName>ppt_x</p:attrName>
                                        </p:attrNameLst>
                                      </p:cBhvr>
                                      <p:tavLst>
                                        <p:tav tm="0">
                                          <p:val>
                                            <p:strVal val="0-#ppt_w/2"/>
                                          </p:val>
                                        </p:tav>
                                        <p:tav tm="100000">
                                          <p:val>
                                            <p:strVal val="#ppt_x"/>
                                          </p:val>
                                        </p:tav>
                                      </p:tavLst>
                                    </p:anim>
                                    <p:anim calcmode="lin" valueType="num">
                                      <p:cBhvr additive="base">
                                        <p:cTn id="34" dur="500" fill="hold"/>
                                        <p:tgtEl>
                                          <p:spTgt spid="28"/>
                                        </p:tgtEl>
                                        <p:attrNameLst>
                                          <p:attrName>ppt_y</p:attrName>
                                        </p:attrNameLst>
                                      </p:cBhvr>
                                      <p:tavLst>
                                        <p:tav tm="0">
                                          <p:val>
                                            <p:strVal val="0-#ppt_h/2"/>
                                          </p:val>
                                        </p:tav>
                                        <p:tav tm="100000">
                                          <p:val>
                                            <p:strVal val="#ppt_y"/>
                                          </p:val>
                                        </p:tav>
                                      </p:tavLst>
                                    </p:anim>
                                  </p:childTnLst>
                                </p:cTn>
                              </p:par>
                            </p:childTnLst>
                          </p:cTn>
                        </p:par>
                        <p:par>
                          <p:cTn id="35" fill="hold">
                            <p:stCondLst>
                              <p:cond delay="2820"/>
                            </p:stCondLst>
                            <p:childTnLst>
                              <p:par>
                                <p:cTn id="36" presetID="2" presetClass="entr" presetSubtype="6" fill="hold" nodeType="afterEffect">
                                  <p:stCondLst>
                                    <p:cond delay="0"/>
                                  </p:stCondLst>
                                  <p:childTnLst>
                                    <p:set>
                                      <p:cBhvr>
                                        <p:cTn id="37" dur="1" fill="hold">
                                          <p:stCondLst>
                                            <p:cond delay="0"/>
                                          </p:stCondLst>
                                        </p:cTn>
                                        <p:tgtEl>
                                          <p:spTgt spid="30"/>
                                        </p:tgtEl>
                                        <p:attrNameLst>
                                          <p:attrName>style.visibility</p:attrName>
                                        </p:attrNameLst>
                                      </p:cBhvr>
                                      <p:to>
                                        <p:strVal val="visible"/>
                                      </p:to>
                                    </p:set>
                                    <p:anim calcmode="lin" valueType="num">
                                      <p:cBhvr additive="base">
                                        <p:cTn id="38" dur="500" fill="hold"/>
                                        <p:tgtEl>
                                          <p:spTgt spid="30"/>
                                        </p:tgtEl>
                                        <p:attrNameLst>
                                          <p:attrName>ppt_x</p:attrName>
                                        </p:attrNameLst>
                                      </p:cBhvr>
                                      <p:tavLst>
                                        <p:tav tm="0">
                                          <p:val>
                                            <p:strVal val="1+#ppt_w/2"/>
                                          </p:val>
                                        </p:tav>
                                        <p:tav tm="100000">
                                          <p:val>
                                            <p:strVal val="#ppt_x"/>
                                          </p:val>
                                        </p:tav>
                                      </p:tavLst>
                                    </p:anim>
                                    <p:anim calcmode="lin" valueType="num">
                                      <p:cBhvr additive="base">
                                        <p:cTn id="39" dur="500" fill="hold"/>
                                        <p:tgtEl>
                                          <p:spTgt spid="30"/>
                                        </p:tgtEl>
                                        <p:attrNameLst>
                                          <p:attrName>ppt_y</p:attrName>
                                        </p:attrNameLst>
                                      </p:cBhvr>
                                      <p:tavLst>
                                        <p:tav tm="0">
                                          <p:val>
                                            <p:strVal val="1+#ppt_h/2"/>
                                          </p:val>
                                        </p:tav>
                                        <p:tav tm="100000">
                                          <p:val>
                                            <p:strVal val="#ppt_y"/>
                                          </p:val>
                                        </p:tav>
                                      </p:tavLst>
                                    </p:anim>
                                  </p:childTnLst>
                                </p:cTn>
                              </p:par>
                            </p:childTnLst>
                          </p:cTn>
                        </p:par>
                        <p:par>
                          <p:cTn id="40" fill="hold">
                            <p:stCondLst>
                              <p:cond delay="3320"/>
                            </p:stCondLst>
                            <p:childTnLst>
                              <p:par>
                                <p:cTn id="41" presetID="2" presetClass="entr" presetSubtype="12"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500" fill="hold"/>
                                        <p:tgtEl>
                                          <p:spTgt spid="25"/>
                                        </p:tgtEl>
                                        <p:attrNameLst>
                                          <p:attrName>ppt_x</p:attrName>
                                        </p:attrNameLst>
                                      </p:cBhvr>
                                      <p:tavLst>
                                        <p:tav tm="0">
                                          <p:val>
                                            <p:strVal val="0-#ppt_w/2"/>
                                          </p:val>
                                        </p:tav>
                                        <p:tav tm="100000">
                                          <p:val>
                                            <p:strVal val="#ppt_x"/>
                                          </p:val>
                                        </p:tav>
                                      </p:tavLst>
                                    </p:anim>
                                    <p:anim calcmode="lin" valueType="num">
                                      <p:cBhvr additive="base">
                                        <p:cTn id="44" dur="500" fill="hold"/>
                                        <p:tgtEl>
                                          <p:spTgt spid="25"/>
                                        </p:tgtEl>
                                        <p:attrNameLst>
                                          <p:attrName>ppt_y</p:attrName>
                                        </p:attrNameLst>
                                      </p:cBhvr>
                                      <p:tavLst>
                                        <p:tav tm="0">
                                          <p:val>
                                            <p:strVal val="1+#ppt_h/2"/>
                                          </p:val>
                                        </p:tav>
                                        <p:tav tm="100000">
                                          <p:val>
                                            <p:strVal val="#ppt_y"/>
                                          </p:val>
                                        </p:tav>
                                      </p:tavLst>
                                    </p:anim>
                                  </p:childTnLst>
                                </p:cTn>
                              </p:par>
                            </p:childTnLst>
                          </p:cTn>
                        </p:par>
                        <p:par>
                          <p:cTn id="45" fill="hold">
                            <p:stCondLst>
                              <p:cond delay="3820"/>
                            </p:stCondLst>
                            <p:childTnLst>
                              <p:par>
                                <p:cTn id="46" presetID="2" presetClass="entr" presetSubtype="3"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additive="base">
                                        <p:cTn id="48" dur="500" fill="hold"/>
                                        <p:tgtEl>
                                          <p:spTgt spid="26"/>
                                        </p:tgtEl>
                                        <p:attrNameLst>
                                          <p:attrName>ppt_x</p:attrName>
                                        </p:attrNameLst>
                                      </p:cBhvr>
                                      <p:tavLst>
                                        <p:tav tm="0">
                                          <p:val>
                                            <p:strVal val="1+#ppt_w/2"/>
                                          </p:val>
                                        </p:tav>
                                        <p:tav tm="100000">
                                          <p:val>
                                            <p:strVal val="#ppt_x"/>
                                          </p:val>
                                        </p:tav>
                                      </p:tavLst>
                                    </p:anim>
                                    <p:anim calcmode="lin" valueType="num">
                                      <p:cBhvr additive="base">
                                        <p:cTn id="49" dur="500" fill="hold"/>
                                        <p:tgtEl>
                                          <p:spTgt spid="2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animBg="1"/>
      <p:bldP spid="25" grpId="0" animBg="1"/>
      <p:bldP spid="26" grpId="0" animBg="1"/>
      <p:bldP spid="2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3676707" y="-3167804"/>
            <a:ext cx="5062793" cy="5062783"/>
            <a:chOff x="2312265" y="1869576"/>
            <a:chExt cx="1854306" cy="1854302"/>
          </a:xfrm>
        </p:grpSpPr>
        <p:grpSp>
          <p:nvGrpSpPr>
            <p:cNvPr id="11" name="组合 10"/>
            <p:cNvGrpSpPr/>
            <p:nvPr/>
          </p:nvGrpSpPr>
          <p:grpSpPr>
            <a:xfrm>
              <a:off x="2312265" y="1869576"/>
              <a:ext cx="1854306" cy="1854302"/>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椭圆 1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TextBox 11"/>
            <p:cNvSpPr txBox="1"/>
            <p:nvPr/>
          </p:nvSpPr>
          <p:spPr>
            <a:xfrm>
              <a:off x="2603938" y="3189719"/>
              <a:ext cx="1288013" cy="348725"/>
            </a:xfrm>
            <a:prstGeom prst="rect">
              <a:avLst/>
            </a:prstGeom>
            <a:noFill/>
          </p:spPr>
          <p:txBody>
            <a:bodyPr wrap="square" lIns="0" tIns="0" rIns="0" bIns="0" rtlCol="0">
              <a:spAutoFit/>
            </a:bodyPr>
            <a:lstStyle/>
            <a:p>
              <a:pPr algn="ctr"/>
              <a:r>
                <a:rPr lang="zh-CN" altLang="en-US" sz="6187" b="1" dirty="0">
                  <a:solidFill>
                    <a:srgbClr val="C00000"/>
                  </a:solidFill>
                  <a:latin typeface="微软雅黑" pitchFamily="34" charset="-122"/>
                  <a:ea typeface="微软雅黑" pitchFamily="34" charset="-122"/>
                </a:rPr>
                <a:t>前言</a:t>
              </a:r>
            </a:p>
          </p:txBody>
        </p:sp>
      </p:grpSp>
      <p:sp>
        <p:nvSpPr>
          <p:cNvPr id="18" name="AutoShape 3"/>
          <p:cNvSpPr>
            <a:spLocks noChangeArrowheads="1"/>
          </p:cNvSpPr>
          <p:nvPr/>
        </p:nvSpPr>
        <p:spPr bwMode="auto">
          <a:xfrm>
            <a:off x="967757" y="2601145"/>
            <a:ext cx="10994964" cy="3735954"/>
          </a:xfrm>
          <a:prstGeom prst="rect">
            <a:avLst/>
          </a:prstGeom>
          <a:solidFill>
            <a:srgbClr val="595959">
              <a:alpha val="78000"/>
            </a:srgbClr>
          </a:solidFill>
          <a:ln w="12700" cmpd="sng">
            <a:solidFill>
              <a:schemeClr val="bg1"/>
            </a:solidFill>
            <a:miter lim="800000"/>
            <a:headEnd/>
            <a:tailEnd/>
          </a:ln>
        </p:spPr>
        <p:txBody>
          <a:bodyPr lIns="96448" tIns="48225" rIns="96448" bIns="48225"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endParaRPr lang="zh-CN" altLang="en-US"/>
          </a:p>
        </p:txBody>
      </p:sp>
      <p:sp>
        <p:nvSpPr>
          <p:cNvPr id="19" name="AutoShape 3"/>
          <p:cNvSpPr>
            <a:spLocks noChangeArrowheads="1"/>
          </p:cNvSpPr>
          <p:nvPr/>
        </p:nvSpPr>
        <p:spPr bwMode="auto">
          <a:xfrm>
            <a:off x="1119588" y="2401257"/>
            <a:ext cx="10688774" cy="3783946"/>
          </a:xfrm>
          <a:prstGeom prst="rect">
            <a:avLst/>
          </a:prstGeom>
          <a:solidFill>
            <a:srgbClr val="C00000"/>
          </a:solidFill>
          <a:ln w="12700" cmpd="sng">
            <a:solidFill>
              <a:schemeClr val="bg1"/>
            </a:solidFill>
            <a:miter lim="800000"/>
            <a:headEnd/>
            <a:tailEnd/>
          </a:ln>
        </p:spPr>
        <p:txBody>
          <a:bodyPr wrap="none" lIns="96448" tIns="48225" rIns="96448" bIns="48225"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endParaRPr lang="zh-CN" altLang="en-US" sz="2109">
              <a:solidFill>
                <a:schemeClr val="tx2"/>
              </a:solidFill>
              <a:ea typeface="微软雅黑" pitchFamily="34" charset="-122"/>
            </a:endParaRPr>
          </a:p>
        </p:txBody>
      </p:sp>
      <p:sp>
        <p:nvSpPr>
          <p:cNvPr id="20" name="TextBox 19"/>
          <p:cNvSpPr txBox="1"/>
          <p:nvPr/>
        </p:nvSpPr>
        <p:spPr>
          <a:xfrm>
            <a:off x="1861204" y="2932891"/>
            <a:ext cx="9418279" cy="2824711"/>
          </a:xfrm>
          <a:prstGeom prst="rect">
            <a:avLst/>
          </a:prstGeom>
          <a:noFill/>
        </p:spPr>
        <p:txBody>
          <a:bodyPr wrap="square" lIns="96482" tIns="48242" rIns="96482" bIns="48242" rtlCol="0">
            <a:spAutoFit/>
          </a:bodyPr>
          <a:lstStyle/>
          <a:p>
            <a:pPr>
              <a:lnSpc>
                <a:spcPct val="150000"/>
              </a:lnSpc>
            </a:pPr>
            <a:r>
              <a:rPr lang="zh-CN" altLang="en-US" sz="1969" dirty="0">
                <a:solidFill>
                  <a:schemeClr val="bg1"/>
                </a:solidFill>
                <a:latin typeface="微软雅黑" pitchFamily="34" charset="-122"/>
                <a:ea typeface="微软雅黑" pitchFamily="34" charset="-122"/>
                <a:sym typeface="微软雅黑" pitchFamily="34" charset="-122"/>
              </a:rPr>
              <a:t>       回顾这一年的工作，在取得成绩的同时，我们也找到了工作中的不足和问题，主要反映于</a:t>
            </a:r>
            <a:r>
              <a:rPr lang="en-US" altLang="zh-CN" sz="1969" dirty="0">
                <a:solidFill>
                  <a:schemeClr val="bg1"/>
                </a:solidFill>
                <a:latin typeface="微软雅黑" pitchFamily="34" charset="-122"/>
                <a:ea typeface="微软雅黑" pitchFamily="34" charset="-122"/>
                <a:sym typeface="微软雅黑" pitchFamily="34" charset="-122"/>
              </a:rPr>
              <a:t>xx</a:t>
            </a:r>
            <a:r>
              <a:rPr lang="zh-CN" altLang="en-US" sz="1969" dirty="0">
                <a:solidFill>
                  <a:schemeClr val="bg1"/>
                </a:solidFill>
                <a:latin typeface="微软雅黑" pitchFamily="34" charset="-122"/>
                <a:ea typeface="微软雅黑" pitchFamily="34" charset="-122"/>
                <a:sym typeface="微软雅黑" pitchFamily="34" charset="-122"/>
              </a:rPr>
              <a:t>及</a:t>
            </a:r>
            <a:r>
              <a:rPr lang="en-US" altLang="zh-CN" sz="1969" dirty="0">
                <a:solidFill>
                  <a:schemeClr val="bg1"/>
                </a:solidFill>
                <a:latin typeface="微软雅黑" pitchFamily="34" charset="-122"/>
                <a:ea typeface="微软雅黑" pitchFamily="34" charset="-122"/>
                <a:sym typeface="微软雅黑" pitchFamily="34" charset="-122"/>
              </a:rPr>
              <a:t>xxx</a:t>
            </a:r>
            <a:r>
              <a:rPr lang="zh-CN" altLang="en-US" sz="1969" dirty="0">
                <a:solidFill>
                  <a:schemeClr val="bg1"/>
                </a:solidFill>
                <a:latin typeface="微软雅黑" pitchFamily="34" charset="-122"/>
                <a:ea typeface="微软雅黑" pitchFamily="34" charset="-122"/>
                <a:sym typeface="微软雅黑" pitchFamily="34" charset="-122"/>
              </a:rPr>
              <a:t>的风格、定型还有待进一步探索，尤其是网上的公司产品库充分体现我们</a:t>
            </a:r>
            <a:r>
              <a:rPr lang="en-US" altLang="zh-CN" sz="1969" noProof="1">
                <a:solidFill>
                  <a:schemeClr val="bg1"/>
                </a:solidFill>
                <a:latin typeface="微软雅黑" pitchFamily="34" charset="-122"/>
                <a:ea typeface="微软雅黑" pitchFamily="34" charset="-122"/>
                <a:sym typeface="微软雅黑" pitchFamily="34" charset="-122"/>
              </a:rPr>
              <a:t>xxxxx</a:t>
            </a:r>
            <a:r>
              <a:rPr lang="zh-CN" altLang="en-US" sz="1969" dirty="0">
                <a:solidFill>
                  <a:schemeClr val="bg1"/>
                </a:solidFill>
                <a:latin typeface="微软雅黑" pitchFamily="34" charset="-122"/>
                <a:ea typeface="微软雅黑" pitchFamily="34" charset="-122"/>
                <a:sym typeface="微软雅黑" pitchFamily="34" charset="-122"/>
              </a:rPr>
              <a:t>和我们这个平台能为客户提供良好的商机和快捷方便的信息、导航的功能发挥。展望新的一年，我们将继续努力，力争各项工作更上一个新台阶</a:t>
            </a:r>
            <a:r>
              <a:rPr lang="zh-CN" altLang="en-US" sz="1969" dirty="0" smtClean="0">
                <a:solidFill>
                  <a:schemeClr val="bg1"/>
                </a:solidFill>
                <a:latin typeface="微软雅黑" pitchFamily="34" charset="-122"/>
                <a:ea typeface="微软雅黑" pitchFamily="34" charset="-122"/>
                <a:sym typeface="微软雅黑" pitchFamily="34" charset="-122"/>
              </a:rPr>
              <a:t>。</a:t>
            </a:r>
            <a:r>
              <a:rPr lang="en-US" altLang="zh-CN" sz="1969" dirty="0" smtClean="0">
                <a:solidFill>
                  <a:schemeClr val="bg1"/>
                </a:solidFill>
                <a:latin typeface="微软雅黑" pitchFamily="34" charset="-122"/>
                <a:ea typeface="微软雅黑" pitchFamily="34" charset="-122"/>
              </a:rPr>
              <a:t>20XX</a:t>
            </a:r>
            <a:r>
              <a:rPr lang="zh-CN" altLang="en-US" sz="1969" dirty="0" smtClean="0">
                <a:solidFill>
                  <a:schemeClr val="bg1"/>
                </a:solidFill>
                <a:latin typeface="微软雅黑" pitchFamily="34" charset="-122"/>
                <a:ea typeface="微软雅黑" pitchFamily="34" charset="-122"/>
              </a:rPr>
              <a:t>我</a:t>
            </a:r>
            <a:r>
              <a:rPr lang="zh-CN" altLang="en-US" sz="1969" dirty="0">
                <a:solidFill>
                  <a:schemeClr val="bg1"/>
                </a:solidFill>
                <a:latin typeface="微软雅黑" pitchFamily="34" charset="-122"/>
                <a:ea typeface="微软雅黑" pitchFamily="34" charset="-122"/>
              </a:rPr>
              <a:t>们所向披靡</a:t>
            </a:r>
            <a:r>
              <a:rPr lang="zh-CN" altLang="en-US" sz="1969" dirty="0" smtClean="0">
                <a:solidFill>
                  <a:schemeClr val="bg1"/>
                </a:solidFill>
                <a:latin typeface="微软雅黑" pitchFamily="34" charset="-122"/>
                <a:ea typeface="微软雅黑" pitchFamily="34" charset="-122"/>
              </a:rPr>
              <a:t>，</a:t>
            </a:r>
            <a:r>
              <a:rPr lang="en-US" altLang="zh-CN" sz="1969" dirty="0" smtClean="0">
                <a:solidFill>
                  <a:schemeClr val="bg1"/>
                </a:solidFill>
                <a:latin typeface="微软雅黑" pitchFamily="34" charset="-122"/>
                <a:ea typeface="微软雅黑" pitchFamily="34" charset="-122"/>
              </a:rPr>
              <a:t>20XX</a:t>
            </a:r>
            <a:r>
              <a:rPr lang="zh-CN" altLang="en-US" sz="1969" dirty="0" smtClean="0">
                <a:solidFill>
                  <a:schemeClr val="bg1"/>
                </a:solidFill>
                <a:latin typeface="微软雅黑" pitchFamily="34" charset="-122"/>
                <a:ea typeface="微软雅黑" pitchFamily="34" charset="-122"/>
              </a:rPr>
              <a:t>我</a:t>
            </a:r>
            <a:r>
              <a:rPr lang="zh-CN" altLang="en-US" sz="1969" dirty="0">
                <a:solidFill>
                  <a:schemeClr val="bg1"/>
                </a:solidFill>
                <a:latin typeface="微软雅黑" pitchFamily="34" charset="-122"/>
                <a:ea typeface="微软雅黑" pitchFamily="34" charset="-122"/>
              </a:rPr>
              <a:t>们勇往直前！</a:t>
            </a:r>
            <a:endParaRPr lang="zh-CN" altLang="en-US" sz="1969" dirty="0">
              <a:solidFill>
                <a:schemeClr val="bg1"/>
              </a:solidFill>
              <a:latin typeface="微软雅黑" pitchFamily="34" charset="-122"/>
              <a:ea typeface="微软雅黑" pitchFamily="34" charset="-122"/>
              <a:sym typeface="微软雅黑" pitchFamily="34" charset="-122"/>
            </a:endParaRPr>
          </a:p>
          <a:p>
            <a:pPr>
              <a:lnSpc>
                <a:spcPct val="150000"/>
              </a:lnSpc>
            </a:pPr>
            <a:endParaRPr lang="zh-CN" altLang="en-US" sz="1969"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83951801"/>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 fill="hold"/>
                                        <p:tgtEl>
                                          <p:spTgt spid="10"/>
                                        </p:tgtEl>
                                        <p:attrNameLst>
                                          <p:attrName>ppt_w</p:attrName>
                                        </p:attrNameLst>
                                      </p:cBhvr>
                                      <p:tavLst>
                                        <p:tav tm="0">
                                          <p:val>
                                            <p:fltVal val="0"/>
                                          </p:val>
                                        </p:tav>
                                        <p:tav tm="100000">
                                          <p:val>
                                            <p:strVal val="#ppt_w"/>
                                          </p:val>
                                        </p:tav>
                                      </p:tavLst>
                                    </p:anim>
                                    <p:anim calcmode="lin" valueType="num">
                                      <p:cBhvr>
                                        <p:cTn id="8" dur="100" fill="hold"/>
                                        <p:tgtEl>
                                          <p:spTgt spid="10"/>
                                        </p:tgtEl>
                                        <p:attrNameLst>
                                          <p:attrName>ppt_h</p:attrName>
                                        </p:attrNameLst>
                                      </p:cBhvr>
                                      <p:tavLst>
                                        <p:tav tm="0">
                                          <p:val>
                                            <p:fltVal val="0"/>
                                          </p:val>
                                        </p:tav>
                                        <p:tav tm="100000">
                                          <p:val>
                                            <p:strVal val="#ppt_h"/>
                                          </p:val>
                                        </p:tav>
                                      </p:tavLst>
                                    </p:anim>
                                    <p:animEffect transition="in" filter="fade">
                                      <p:cBhvr>
                                        <p:cTn id="9" dur="100"/>
                                        <p:tgtEl>
                                          <p:spTgt spid="10"/>
                                        </p:tgtEl>
                                      </p:cBhvr>
                                    </p:animEffect>
                                  </p:childTnLst>
                                </p:cTn>
                              </p:par>
                              <p:par>
                                <p:cTn id="10" presetID="6" presetClass="emph" presetSubtype="0" fill="hold" nodeType="withEffect">
                                  <p:stCondLst>
                                    <p:cond delay="100"/>
                                  </p:stCondLst>
                                  <p:childTnLst>
                                    <p:animScale>
                                      <p:cBhvr>
                                        <p:cTn id="11" dur="100" fill="hold"/>
                                        <p:tgtEl>
                                          <p:spTgt spid="10"/>
                                        </p:tgtEl>
                                      </p:cBhvr>
                                      <p:by x="110000" y="110000"/>
                                    </p:animScale>
                                  </p:childTnLst>
                                </p:cTn>
                              </p:par>
                              <p:par>
                                <p:cTn id="12" presetID="6" presetClass="emph" presetSubtype="0" fill="hold" nodeType="withEffect">
                                  <p:stCondLst>
                                    <p:cond delay="200"/>
                                  </p:stCondLst>
                                  <p:childTnLst>
                                    <p:animScale>
                                      <p:cBhvr>
                                        <p:cTn id="13" dur="200" fill="hold"/>
                                        <p:tgtEl>
                                          <p:spTgt spid="10"/>
                                        </p:tgtEl>
                                      </p:cBhvr>
                                      <p:by x="90000" y="90000"/>
                                    </p:animScale>
                                  </p:childTnLst>
                                </p:cTn>
                              </p:par>
                              <p:par>
                                <p:cTn id="14" presetID="6" presetClass="emph" presetSubtype="0" fill="hold" nodeType="withEffect">
                                  <p:stCondLst>
                                    <p:cond delay="400"/>
                                  </p:stCondLst>
                                  <p:childTnLst>
                                    <p:animScale>
                                      <p:cBhvr>
                                        <p:cTn id="15" dur="100" fill="hold"/>
                                        <p:tgtEl>
                                          <p:spTgt spid="10"/>
                                        </p:tgtEl>
                                      </p:cBhvr>
                                      <p:by x="105000" y="105000"/>
                                    </p:animScale>
                                  </p:childTnLst>
                                </p:cTn>
                              </p:par>
                              <p:par>
                                <p:cTn id="16" presetID="6" presetClass="emph" presetSubtype="0" fill="hold" nodeType="withEffect">
                                  <p:stCondLst>
                                    <p:cond delay="500"/>
                                  </p:stCondLst>
                                  <p:childTnLst>
                                    <p:animScale>
                                      <p:cBhvr>
                                        <p:cTn id="17" dur="200" fill="hold"/>
                                        <p:tgtEl>
                                          <p:spTgt spid="10"/>
                                        </p:tgtEl>
                                      </p:cBhvr>
                                      <p:by x="95000" y="95000"/>
                                    </p:animScale>
                                  </p:childTnLst>
                                </p:cTn>
                              </p:par>
                            </p:childTnLst>
                          </p:cTn>
                        </p:par>
                        <p:par>
                          <p:cTn id="18" fill="hold">
                            <p:stCondLst>
                              <p:cond delay="700"/>
                            </p:stCondLst>
                            <p:childTnLst>
                              <p:par>
                                <p:cTn id="19" presetID="12" presetClass="entr" presetSubtype="1"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slide(fromTop)">
                                      <p:cBhvr>
                                        <p:cTn id="21" dur="500"/>
                                        <p:tgtEl>
                                          <p:spTgt spid="19"/>
                                        </p:tgtEl>
                                      </p:cBhvr>
                                    </p:animEffect>
                                  </p:childTnLst>
                                </p:cTn>
                              </p:par>
                              <p:par>
                                <p:cTn id="22" presetID="12" presetClass="entr" presetSubtype="4"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slide(fromBottom)">
                                      <p:cBhvr>
                                        <p:cTn id="24" dur="500"/>
                                        <p:tgtEl>
                                          <p:spTgt spid="18"/>
                                        </p:tgtEl>
                                      </p:cBhvr>
                                    </p:animEffect>
                                  </p:childTnLst>
                                </p:cTn>
                              </p:par>
                            </p:childTnLst>
                          </p:cTn>
                        </p:par>
                        <p:par>
                          <p:cTn id="25" fill="hold">
                            <p:stCondLst>
                              <p:cond delay="1200"/>
                            </p:stCondLst>
                            <p:childTnLst>
                              <p:par>
                                <p:cTn id="26" presetID="22" presetClass="entr" presetSubtype="8" fill="hold" grpId="0" nodeType="afterEffect">
                                  <p:stCondLst>
                                    <p:cond delay="0"/>
                                  </p:stCondLst>
                                  <p:iterate type="lt">
                                    <p:tmPct val="30000"/>
                                  </p:iterate>
                                  <p:childTnLst>
                                    <p:set>
                                      <p:cBhvr>
                                        <p:cTn id="27" dur="1" fill="hold">
                                          <p:stCondLst>
                                            <p:cond delay="0"/>
                                          </p:stCondLst>
                                        </p:cTn>
                                        <p:tgtEl>
                                          <p:spTgt spid="20"/>
                                        </p:tgtEl>
                                        <p:attrNameLst>
                                          <p:attrName>style.visibility</p:attrName>
                                        </p:attrNameLst>
                                      </p:cBhvr>
                                      <p:to>
                                        <p:strVal val="visible"/>
                                      </p:to>
                                    </p:set>
                                    <p:animEffect transition="in" filter="wipe(left)">
                                      <p:cBhvr>
                                        <p:cTn id="28" dur="100"/>
                                        <p:tgtEl>
                                          <p:spTgt spid="20"/>
                                        </p:tgtEl>
                                      </p:cBhvr>
                                    </p:animEffect>
                                  </p:childTnLst>
                                </p:cTn>
                              </p:par>
                              <p:par>
                                <p:cTn id="29" presetID="36" presetClass="emph" presetSubtype="0" fill="hold" grpId="1" nodeType="withEffect">
                                  <p:stCondLst>
                                    <p:cond delay="0"/>
                                  </p:stCondLst>
                                  <p:iterate type="lt">
                                    <p:tmPct val="30000"/>
                                  </p:iterate>
                                  <p:childTnLst>
                                    <p:animScale>
                                      <p:cBhvr>
                                        <p:cTn id="30" dur="50" autoRev="1" fill="hold">
                                          <p:stCondLst>
                                            <p:cond delay="0"/>
                                          </p:stCondLst>
                                        </p:cTn>
                                        <p:tgtEl>
                                          <p:spTgt spid="20"/>
                                        </p:tgtEl>
                                      </p:cBhvr>
                                      <p:to x="80000" y="100000"/>
                                    </p:animScale>
                                    <p:anim by="(#ppt_w*0.10)" calcmode="lin" valueType="num">
                                      <p:cBhvr>
                                        <p:cTn id="31" dur="50" autoRev="1" fill="hold">
                                          <p:stCondLst>
                                            <p:cond delay="0"/>
                                          </p:stCondLst>
                                        </p:cTn>
                                        <p:tgtEl>
                                          <p:spTgt spid="20"/>
                                        </p:tgtEl>
                                        <p:attrNameLst>
                                          <p:attrName>ppt_x</p:attrName>
                                        </p:attrNameLst>
                                      </p:cBhvr>
                                    </p:anim>
                                    <p:anim by="(-#ppt_w*0.10)" calcmode="lin" valueType="num">
                                      <p:cBhvr>
                                        <p:cTn id="32" dur="50" autoRev="1" fill="hold">
                                          <p:stCondLst>
                                            <p:cond delay="0"/>
                                          </p:stCondLst>
                                        </p:cTn>
                                        <p:tgtEl>
                                          <p:spTgt spid="20"/>
                                        </p:tgtEl>
                                        <p:attrNameLst>
                                          <p:attrName>ppt_y</p:attrName>
                                        </p:attrNameLst>
                                      </p:cBhvr>
                                    </p:anim>
                                    <p:animRot by="-480000">
                                      <p:cBhvr>
                                        <p:cTn id="33" dur="50" autoRev="1" fill="hold">
                                          <p:stCondLst>
                                            <p:cond delay="0"/>
                                          </p:stCondLst>
                                        </p:cTn>
                                        <p:tgtEl>
                                          <p:spTgt spid="2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autoUpdateAnimBg="0"/>
      <p:bldP spid="19" grpId="0" animBg="1" autoUpdateAnimBg="0"/>
      <p:bldP spid="20" grpId="0"/>
      <p:bldP spid="20"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p:cNvSpPr txBox="1"/>
          <p:nvPr/>
        </p:nvSpPr>
        <p:spPr>
          <a:xfrm>
            <a:off x="1087139" y="227099"/>
            <a:ext cx="3720890" cy="611706"/>
          </a:xfrm>
          <a:prstGeom prst="rect">
            <a:avLst/>
          </a:prstGeom>
          <a:noFill/>
        </p:spPr>
        <p:txBody>
          <a:bodyPr wrap="none" rtlCol="0">
            <a:spAutoFit/>
          </a:bodyPr>
          <a:lstStyle/>
          <a:p>
            <a:r>
              <a:rPr lang="en-US" altLang="zh-CN" sz="3375" dirty="0">
                <a:latin typeface="微软雅黑"/>
                <a:ea typeface="微软雅黑"/>
              </a:rPr>
              <a:t>04</a:t>
            </a:r>
            <a:r>
              <a:rPr lang="zh-CN" altLang="en-US" sz="3375" dirty="0">
                <a:latin typeface="微软雅黑"/>
                <a:ea typeface="微软雅黑"/>
              </a:rPr>
              <a:t>、工作存在不足</a:t>
            </a:r>
          </a:p>
        </p:txBody>
      </p:sp>
      <p:sp>
        <p:nvSpPr>
          <p:cNvPr id="53" name="Freeform 40"/>
          <p:cNvSpPr>
            <a:spLocks noEditPoints="1"/>
          </p:cNvSpPr>
          <p:nvPr/>
        </p:nvSpPr>
        <p:spPr bwMode="auto">
          <a:xfrm>
            <a:off x="584244" y="320177"/>
            <a:ext cx="279308" cy="552617"/>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bg1"/>
          </a:solidFill>
          <a:ln>
            <a:solidFill>
              <a:schemeClr val="tx1"/>
            </a:solidFill>
          </a:ln>
        </p:spPr>
        <p:txBody>
          <a:bodyPr vert="horz" wrap="square" lIns="128580" tIns="64290" rIns="128580" bIns="64290" numCol="1" anchor="t" anchorCtr="0" compatLnSpc="1">
            <a:prstTxWarp prst="textNoShape">
              <a:avLst/>
            </a:prstTxWarp>
          </a:bodyPr>
          <a:lstStyle/>
          <a:p>
            <a:endParaRPr lang="zh-CN" altLang="en-US"/>
          </a:p>
        </p:txBody>
      </p:sp>
      <p:cxnSp>
        <p:nvCxnSpPr>
          <p:cNvPr id="54" name="直接连接符 53"/>
          <p:cNvCxnSpPr/>
          <p:nvPr/>
        </p:nvCxnSpPr>
        <p:spPr bwMode="auto">
          <a:xfrm flipH="1">
            <a:off x="1039796" y="866426"/>
            <a:ext cx="10438443"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4" name="Group 149"/>
          <p:cNvGrpSpPr>
            <a:grpSpLocks/>
          </p:cNvGrpSpPr>
          <p:nvPr/>
        </p:nvGrpSpPr>
        <p:grpSpPr bwMode="auto">
          <a:xfrm>
            <a:off x="7949467" y="1142386"/>
            <a:ext cx="1362909" cy="1360126"/>
            <a:chOff x="4216906" y="4857744"/>
            <a:chExt cx="713232" cy="713231"/>
          </a:xfrm>
        </p:grpSpPr>
        <p:sp>
          <p:nvSpPr>
            <p:cNvPr id="35" name="Donut 32"/>
            <p:cNvSpPr>
              <a:spLocks noChangeArrowheads="1"/>
            </p:cNvSpPr>
            <p:nvPr/>
          </p:nvSpPr>
          <p:spPr bwMode="auto">
            <a:xfrm>
              <a:off x="4216618" y="4857744"/>
              <a:ext cx="713768" cy="712886"/>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rgbClr val="C00000"/>
            </a:solidFill>
            <a:ln w="9525">
              <a:noFill/>
              <a:miter lim="800000"/>
              <a:headEnd/>
              <a:tailEnd/>
            </a:ln>
            <a:effectLst>
              <a:outerShdw blurRad="63500" dist="23000" dir="5400000" rotWithShape="0">
                <a:srgbClr val="000000">
                  <a:alpha val="34999"/>
                </a:srgbClr>
              </a:outerShdw>
            </a:effectLst>
          </p:spPr>
          <p:txBody>
            <a:bodyPr anchor="ctr"/>
            <a:lstStyle/>
            <a:p>
              <a:pPr algn="ctr" defTabSz="642827"/>
              <a:endParaRPr lang="en-US" dirty="0">
                <a:solidFill>
                  <a:prstClr val="black"/>
                </a:solidFill>
                <a:latin typeface="微软雅黑" panose="020B0503020204020204" pitchFamily="34" charset="-122"/>
                <a:ea typeface="微软雅黑" panose="020B0503020204020204" pitchFamily="34" charset="-122"/>
              </a:endParaRPr>
            </a:p>
          </p:txBody>
        </p:sp>
        <p:grpSp>
          <p:nvGrpSpPr>
            <p:cNvPr id="36" name="Gruppe 67"/>
            <p:cNvGrpSpPr/>
            <p:nvPr/>
          </p:nvGrpSpPr>
          <p:grpSpPr bwMode="auto">
            <a:xfrm>
              <a:off x="4370796" y="5028441"/>
              <a:ext cx="405456" cy="371850"/>
              <a:chOff x="355442" y="4350695"/>
              <a:chExt cx="900893" cy="825896"/>
            </a:xfrm>
            <a:solidFill>
              <a:srgbClr val="000000"/>
            </a:solidFill>
          </p:grpSpPr>
          <p:sp>
            <p:nvSpPr>
              <p:cNvPr id="37" name="Freeform 26"/>
              <p:cNvSpPr>
                <a:spLocks noEditPoints="1"/>
              </p:cNvSpPr>
              <p:nvPr/>
            </p:nvSpPr>
            <p:spPr bwMode="auto">
              <a:xfrm>
                <a:off x="355442" y="4350695"/>
                <a:ext cx="584955" cy="588138"/>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rgbClr val="C00000">
                  <a:alpha val="50000"/>
                </a:srgbClr>
              </a:solidFill>
              <a:ln w="9525">
                <a:noFill/>
                <a:round/>
                <a:headEnd/>
                <a:tailEnd/>
              </a:ln>
            </p:spPr>
            <p:txBody>
              <a:bodyPr/>
              <a:lstStyle/>
              <a:p>
                <a:pPr>
                  <a:defRPr/>
                </a:pPr>
                <a:endParaRPr lang="da-DK" kern="0" dirty="0">
                  <a:solidFill>
                    <a:sysClr val="windowText" lastClr="000000"/>
                  </a:solidFill>
                  <a:latin typeface="微软雅黑" panose="020B0503020204020204" pitchFamily="34" charset="-122"/>
                  <a:ea typeface="微软雅黑" panose="020B0503020204020204" pitchFamily="34" charset="-122"/>
                </a:endParaRPr>
              </a:p>
            </p:txBody>
          </p:sp>
          <p:sp>
            <p:nvSpPr>
              <p:cNvPr id="38" name="Freeform 27"/>
              <p:cNvSpPr>
                <a:spLocks noEditPoints="1"/>
              </p:cNvSpPr>
              <p:nvPr/>
            </p:nvSpPr>
            <p:spPr bwMode="auto">
              <a:xfrm>
                <a:off x="840298" y="4757386"/>
                <a:ext cx="416037" cy="419205"/>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rgbClr val="C00000">
                  <a:alpha val="50000"/>
                </a:srgbClr>
              </a:solidFill>
              <a:ln w="9525">
                <a:noFill/>
                <a:round/>
                <a:headEnd/>
                <a:tailEnd/>
              </a:ln>
            </p:spPr>
            <p:txBody>
              <a:bodyPr/>
              <a:lstStyle/>
              <a:p>
                <a:pPr>
                  <a:defRPr/>
                </a:pPr>
                <a:endParaRPr lang="da-DK" kern="0" dirty="0">
                  <a:solidFill>
                    <a:sysClr val="windowText" lastClr="000000"/>
                  </a:solidFill>
                  <a:latin typeface="微软雅黑" panose="020B0503020204020204" pitchFamily="34" charset="-122"/>
                  <a:ea typeface="微软雅黑" panose="020B0503020204020204" pitchFamily="34" charset="-122"/>
                </a:endParaRPr>
              </a:p>
            </p:txBody>
          </p:sp>
        </p:grpSp>
      </p:grpSp>
      <p:grpSp>
        <p:nvGrpSpPr>
          <p:cNvPr id="39" name="Group 131"/>
          <p:cNvGrpSpPr>
            <a:grpSpLocks/>
          </p:cNvGrpSpPr>
          <p:nvPr/>
        </p:nvGrpSpPr>
        <p:grpSpPr bwMode="auto">
          <a:xfrm>
            <a:off x="9367046" y="2053687"/>
            <a:ext cx="1359879" cy="1360126"/>
            <a:chOff x="5109971" y="1507999"/>
            <a:chExt cx="713232" cy="713232"/>
          </a:xfrm>
        </p:grpSpPr>
        <p:sp>
          <p:nvSpPr>
            <p:cNvPr id="40" name="Donut 12"/>
            <p:cNvSpPr>
              <a:spLocks noChangeArrowheads="1"/>
            </p:cNvSpPr>
            <p:nvPr/>
          </p:nvSpPr>
          <p:spPr bwMode="auto">
            <a:xfrm flipV="1">
              <a:off x="5109852" y="1508172"/>
              <a:ext cx="713017" cy="712887"/>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rgbClr val="C00000"/>
            </a:solidFill>
            <a:ln w="9525">
              <a:noFill/>
              <a:miter lim="800000"/>
              <a:headEnd/>
              <a:tailEnd/>
            </a:ln>
            <a:effectLst>
              <a:outerShdw blurRad="63500" dist="23000" dir="5400000" rotWithShape="0">
                <a:srgbClr val="000000">
                  <a:alpha val="34999"/>
                </a:srgbClr>
              </a:outerShdw>
            </a:effectLst>
          </p:spPr>
          <p:txBody>
            <a:bodyPr anchor="ctr"/>
            <a:lstStyle/>
            <a:p>
              <a:pPr algn="ctr" defTabSz="642827"/>
              <a:endParaRPr lang="en-US" dirty="0">
                <a:solidFill>
                  <a:prstClr val="black"/>
                </a:solidFill>
                <a:latin typeface="微软雅黑" panose="020B0503020204020204" pitchFamily="34" charset="-122"/>
                <a:ea typeface="微软雅黑" panose="020B0503020204020204" pitchFamily="34" charset="-122"/>
              </a:endParaRPr>
            </a:p>
          </p:txBody>
        </p:sp>
        <p:sp>
          <p:nvSpPr>
            <p:cNvPr id="41" name="Freeform 41"/>
            <p:cNvSpPr>
              <a:spLocks noEditPoints="1"/>
            </p:cNvSpPr>
            <p:nvPr/>
          </p:nvSpPr>
          <p:spPr bwMode="auto">
            <a:xfrm>
              <a:off x="5293668" y="1709513"/>
              <a:ext cx="345387" cy="310205"/>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rgbClr val="C00000">
                <a:alpha val="44000"/>
              </a:srgbClr>
            </a:solidFill>
            <a:ln w="9525">
              <a:noFill/>
              <a:round/>
              <a:headEnd/>
              <a:tailEnd/>
            </a:ln>
          </p:spPr>
          <p:txBody>
            <a:bodyPr/>
            <a:lstStyle/>
            <a:p>
              <a:pPr>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42" name="Group 132"/>
          <p:cNvGrpSpPr>
            <a:grpSpLocks/>
          </p:cNvGrpSpPr>
          <p:nvPr/>
        </p:nvGrpSpPr>
        <p:grpSpPr bwMode="auto">
          <a:xfrm>
            <a:off x="10075837" y="3569493"/>
            <a:ext cx="1359880" cy="1363157"/>
            <a:chOff x="5765300" y="2141983"/>
            <a:chExt cx="713233" cy="713232"/>
          </a:xfrm>
        </p:grpSpPr>
        <p:sp>
          <p:nvSpPr>
            <p:cNvPr id="43" name="Donut 13"/>
            <p:cNvSpPr>
              <a:spLocks noChangeArrowheads="1"/>
            </p:cNvSpPr>
            <p:nvPr/>
          </p:nvSpPr>
          <p:spPr bwMode="auto">
            <a:xfrm flipV="1">
              <a:off x="5764784" y="2141636"/>
              <a:ext cx="714189" cy="713640"/>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rgbClr val="C00000"/>
            </a:solidFill>
            <a:ln w="9525">
              <a:noFill/>
              <a:miter lim="800000"/>
              <a:headEnd/>
              <a:tailEnd/>
            </a:ln>
            <a:effectLst>
              <a:outerShdw blurRad="63500" dist="23000" dir="5400000" rotWithShape="0">
                <a:srgbClr val="000000">
                  <a:alpha val="34999"/>
                </a:srgbClr>
              </a:outerShdw>
            </a:effectLst>
          </p:spPr>
          <p:txBody>
            <a:bodyPr anchor="ctr"/>
            <a:lstStyle/>
            <a:p>
              <a:pPr algn="ctr" defTabSz="642827"/>
              <a:endParaRPr lang="en-US" dirty="0">
                <a:solidFill>
                  <a:prstClr val="black"/>
                </a:solidFill>
                <a:latin typeface="微软雅黑" panose="020B0503020204020204" pitchFamily="34" charset="-122"/>
                <a:ea typeface="微软雅黑" panose="020B0503020204020204" pitchFamily="34" charset="-122"/>
              </a:endParaRPr>
            </a:p>
          </p:txBody>
        </p:sp>
        <p:sp>
          <p:nvSpPr>
            <p:cNvPr id="44" name="Freeform 41"/>
            <p:cNvSpPr>
              <a:spLocks noEditPoints="1"/>
            </p:cNvSpPr>
            <p:nvPr/>
          </p:nvSpPr>
          <p:spPr bwMode="auto">
            <a:xfrm>
              <a:off x="5946258" y="2357714"/>
              <a:ext cx="351240" cy="281484"/>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rgbClr val="C00000">
                <a:alpha val="50000"/>
              </a:srgbClr>
            </a:solidFill>
            <a:ln w="9525">
              <a:noFill/>
              <a:round/>
              <a:headEnd/>
              <a:tailEnd/>
            </a:ln>
          </p:spPr>
          <p:txBody>
            <a:bodyPr/>
            <a:lstStyle/>
            <a:p>
              <a:pPr>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45" name="Group 133"/>
          <p:cNvGrpSpPr>
            <a:grpSpLocks/>
          </p:cNvGrpSpPr>
          <p:nvPr/>
        </p:nvGrpSpPr>
        <p:grpSpPr bwMode="auto">
          <a:xfrm>
            <a:off x="9873325" y="5192614"/>
            <a:ext cx="1359880" cy="1360126"/>
            <a:chOff x="5993893" y="3065525"/>
            <a:chExt cx="713232" cy="713232"/>
          </a:xfrm>
        </p:grpSpPr>
        <p:sp>
          <p:nvSpPr>
            <p:cNvPr id="46" name="Donut 14"/>
            <p:cNvSpPr>
              <a:spLocks noChangeArrowheads="1"/>
            </p:cNvSpPr>
            <p:nvPr/>
          </p:nvSpPr>
          <p:spPr bwMode="auto">
            <a:xfrm flipV="1">
              <a:off x="5994108" y="3065443"/>
              <a:ext cx="713017" cy="712888"/>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rgbClr val="C00000"/>
            </a:solidFill>
            <a:ln w="9525">
              <a:noFill/>
              <a:miter lim="800000"/>
              <a:headEnd/>
              <a:tailEnd/>
            </a:ln>
            <a:effectLst>
              <a:outerShdw blurRad="63500" dist="23000" dir="5400000" rotWithShape="0">
                <a:srgbClr val="000000">
                  <a:alpha val="34999"/>
                </a:srgbClr>
              </a:outerShdw>
            </a:effectLst>
          </p:spPr>
          <p:txBody>
            <a:bodyPr anchor="ctr"/>
            <a:lstStyle/>
            <a:p>
              <a:pPr algn="ctr" defTabSz="642827"/>
              <a:endParaRPr lang="en-US" dirty="0">
                <a:solidFill>
                  <a:prstClr val="black"/>
                </a:solidFill>
                <a:latin typeface="微软雅黑" panose="020B0503020204020204" pitchFamily="34" charset="-122"/>
                <a:ea typeface="微软雅黑" panose="020B0503020204020204" pitchFamily="34" charset="-122"/>
              </a:endParaRPr>
            </a:p>
          </p:txBody>
        </p:sp>
        <p:sp>
          <p:nvSpPr>
            <p:cNvPr id="47" name="Freeform 17"/>
            <p:cNvSpPr>
              <a:spLocks noEditPoints="1"/>
            </p:cNvSpPr>
            <p:nvPr/>
          </p:nvSpPr>
          <p:spPr bwMode="auto">
            <a:xfrm>
              <a:off x="6202511" y="3249226"/>
              <a:ext cx="296212" cy="345323"/>
            </a:xfrm>
            <a:custGeom>
              <a:avLst/>
              <a:gdLst>
                <a:gd name="T0" fmla="*/ 2147483647 w 63"/>
                <a:gd name="T1" fmla="*/ 0 h 73"/>
                <a:gd name="T2" fmla="*/ 1122599098 w 63"/>
                <a:gd name="T3" fmla="*/ 0 h 73"/>
                <a:gd name="T4" fmla="*/ 561299549 w 63"/>
                <a:gd name="T5" fmla="*/ 560595689 h 73"/>
                <a:gd name="T6" fmla="*/ 561299549 w 63"/>
                <a:gd name="T7" fmla="*/ 1009069293 h 73"/>
                <a:gd name="T8" fmla="*/ 785819275 w 63"/>
                <a:gd name="T9" fmla="*/ 953011760 h 73"/>
                <a:gd name="T10" fmla="*/ 1852288207 w 63"/>
                <a:gd name="T11" fmla="*/ 2074203372 h 73"/>
                <a:gd name="T12" fmla="*/ 1627768481 w 63"/>
                <a:gd name="T13" fmla="*/ 2147483647 h 73"/>
                <a:gd name="T14" fmla="*/ 1627768481 w 63"/>
                <a:gd name="T15" fmla="*/ 2147483647 h 73"/>
                <a:gd name="T16" fmla="*/ 2147483647 w 63"/>
                <a:gd name="T17" fmla="*/ 2147483647 h 73"/>
                <a:gd name="T18" fmla="*/ 2147483647 w 63"/>
                <a:gd name="T19" fmla="*/ 2147483647 h 73"/>
                <a:gd name="T20" fmla="*/ 2147483647 w 63"/>
                <a:gd name="T21" fmla="*/ 1121191379 h 73"/>
                <a:gd name="T22" fmla="*/ 2147483647 w 63"/>
                <a:gd name="T23" fmla="*/ 0 h 73"/>
                <a:gd name="T24" fmla="*/ 2147483647 w 63"/>
                <a:gd name="T25" fmla="*/ 1345428064 h 73"/>
                <a:gd name="T26" fmla="*/ 2147483647 w 63"/>
                <a:gd name="T27" fmla="*/ 728775075 h 73"/>
                <a:gd name="T28" fmla="*/ 2147483647 w 63"/>
                <a:gd name="T29" fmla="*/ 56057314 h 73"/>
                <a:gd name="T30" fmla="*/ 2147483647 w 63"/>
                <a:gd name="T31" fmla="*/ 280294101 h 73"/>
                <a:gd name="T32" fmla="*/ 2147483647 w 63"/>
                <a:gd name="T33" fmla="*/ 560595689 h 73"/>
                <a:gd name="T34" fmla="*/ 2147483647 w 63"/>
                <a:gd name="T35" fmla="*/ 1121191379 h 73"/>
                <a:gd name="T36" fmla="*/ 2147483647 w 63"/>
                <a:gd name="T37" fmla="*/ 1121191379 h 73"/>
                <a:gd name="T38" fmla="*/ 2147483647 w 63"/>
                <a:gd name="T39" fmla="*/ 1345428064 h 73"/>
                <a:gd name="T40" fmla="*/ 2147483647 w 63"/>
                <a:gd name="T41" fmla="*/ 1345428064 h 73"/>
                <a:gd name="T42" fmla="*/ 224519784 w 63"/>
                <a:gd name="T43" fmla="*/ 2147483647 h 73"/>
                <a:gd name="T44" fmla="*/ 224519784 w 63"/>
                <a:gd name="T45" fmla="*/ 2147483647 h 73"/>
                <a:gd name="T46" fmla="*/ 785819275 w 63"/>
                <a:gd name="T47" fmla="*/ 2147483647 h 73"/>
                <a:gd name="T48" fmla="*/ 785819275 w 63"/>
                <a:gd name="T49" fmla="*/ 2147483647 h 73"/>
                <a:gd name="T50" fmla="*/ 1347118824 w 63"/>
                <a:gd name="T51" fmla="*/ 2147483647 h 73"/>
                <a:gd name="T52" fmla="*/ 1347118824 w 63"/>
                <a:gd name="T53" fmla="*/ 2147483647 h 73"/>
                <a:gd name="T54" fmla="*/ 785819275 w 63"/>
                <a:gd name="T55" fmla="*/ 2147483647 h 73"/>
                <a:gd name="T56" fmla="*/ 224519784 w 63"/>
                <a:gd name="T57" fmla="*/ 2147483647 h 73"/>
                <a:gd name="T58" fmla="*/ 785819275 w 63"/>
                <a:gd name="T59" fmla="*/ 1289370764 h 73"/>
                <a:gd name="T60" fmla="*/ 0 w 63"/>
                <a:gd name="T61" fmla="*/ 2074203372 h 73"/>
                <a:gd name="T62" fmla="*/ 785819275 w 63"/>
                <a:gd name="T63" fmla="*/ 2147483647 h 73"/>
                <a:gd name="T64" fmla="*/ 1515508618 w 63"/>
                <a:gd name="T65" fmla="*/ 2074203372 h 73"/>
                <a:gd name="T66" fmla="*/ 785819275 w 63"/>
                <a:gd name="T67" fmla="*/ 1289370764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solidFill>
              <a:srgbClr val="C00000">
                <a:alpha val="50000"/>
              </a:srgbClr>
            </a:solidFill>
            <a:ln w="9525">
              <a:noFill/>
              <a:round/>
              <a:headEnd/>
              <a:tailEnd/>
            </a:ln>
          </p:spPr>
          <p:txBody>
            <a:bodyPr/>
            <a:lstStyle/>
            <a:p>
              <a:pPr>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5924352" y="2778789"/>
            <a:ext cx="3773951" cy="3773951"/>
            <a:chOff x="1187624" y="1119987"/>
            <a:chExt cx="3298688" cy="3298688"/>
          </a:xfrm>
        </p:grpSpPr>
        <p:pic>
          <p:nvPicPr>
            <p:cNvPr id="49"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601574" y="1519949"/>
              <a:ext cx="2470788" cy="2451560"/>
            </a:xfrm>
            <a:prstGeom prst="ellips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0" name="组合 49"/>
            <p:cNvGrpSpPr/>
            <p:nvPr/>
          </p:nvGrpSpPr>
          <p:grpSpPr>
            <a:xfrm>
              <a:off x="1187624" y="1119987"/>
              <a:ext cx="3298688" cy="3298688"/>
              <a:chOff x="2555776" y="915566"/>
              <a:chExt cx="1944216" cy="1944216"/>
            </a:xfrm>
            <a:effectLst>
              <a:outerShdw blurRad="63500" dist="50800" dir="8100000" algn="tr" rotWithShape="0">
                <a:prstClr val="black">
                  <a:alpha val="35000"/>
                </a:prstClr>
              </a:outerShdw>
            </a:effectLst>
          </p:grpSpPr>
          <p:sp>
            <p:nvSpPr>
              <p:cNvPr id="51" name="同心圆 50"/>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5" name="同心圆 54"/>
              <p:cNvSpPr/>
              <p:nvPr/>
            </p:nvSpPr>
            <p:spPr>
              <a:xfrm>
                <a:off x="2678805" y="1038595"/>
                <a:ext cx="1698161" cy="1698160"/>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56" name="组合 55"/>
          <p:cNvGrpSpPr/>
          <p:nvPr/>
        </p:nvGrpSpPr>
        <p:grpSpPr>
          <a:xfrm>
            <a:off x="1874125" y="1692467"/>
            <a:ext cx="3240182" cy="4860273"/>
            <a:chOff x="9960717" y="-73984"/>
            <a:chExt cx="4320000" cy="6480000"/>
          </a:xfrm>
        </p:grpSpPr>
        <p:sp>
          <p:nvSpPr>
            <p:cNvPr id="57" name="矩形 56"/>
            <p:cNvSpPr/>
            <p:nvPr/>
          </p:nvSpPr>
          <p:spPr>
            <a:xfrm>
              <a:off x="9960717" y="-73984"/>
              <a:ext cx="4320000" cy="6480000"/>
            </a:xfrm>
            <a:prstGeom prst="rect">
              <a:avLst/>
            </a:prstGeom>
            <a:gradFill flip="none" rotWithShape="1">
              <a:gsLst>
                <a:gs pos="0">
                  <a:schemeClr val="bg1"/>
                </a:gs>
                <a:gs pos="100000">
                  <a:schemeClr val="bg1"/>
                </a:gs>
                <a:gs pos="57000">
                  <a:schemeClr val="bg1">
                    <a:lumMod val="85000"/>
                  </a:schemeClr>
                </a:gs>
              </a:gsLst>
              <a:lin ang="8100000" scaled="1"/>
              <a:tileRect/>
            </a:gradFill>
            <a:ln w="127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8" name="矩形 57"/>
            <p:cNvSpPr/>
            <p:nvPr/>
          </p:nvSpPr>
          <p:spPr>
            <a:xfrm>
              <a:off x="10032717" y="-1984"/>
              <a:ext cx="4176000" cy="6336000"/>
            </a:xfrm>
            <a:prstGeom prst="rect">
              <a:avLst/>
            </a:prstGeom>
            <a:gradFill flip="none" rotWithShape="1">
              <a:gsLst>
                <a:gs pos="1667">
                  <a:schemeClr val="bg1">
                    <a:lumMod val="85000"/>
                  </a:schemeClr>
                </a:gs>
                <a:gs pos="4700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9" name="矩形 58"/>
            <p:cNvSpPr/>
            <p:nvPr/>
          </p:nvSpPr>
          <p:spPr>
            <a:xfrm>
              <a:off x="10104718" y="63217"/>
              <a:ext cx="4032000" cy="1013017"/>
            </a:xfrm>
            <a:prstGeom prst="rect">
              <a:avLst/>
            </a:prstGeom>
            <a:solidFill>
              <a:srgbClr val="C00000"/>
            </a:solidFill>
            <a:ln>
              <a:noFill/>
            </a:ln>
            <a:effectLst>
              <a:innerShdw blurRad="63500" dist="12700" dir="13500000">
                <a:prstClr val="black">
                  <a:alpha val="36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0" name="矩形 59"/>
          <p:cNvSpPr/>
          <p:nvPr/>
        </p:nvSpPr>
        <p:spPr>
          <a:xfrm>
            <a:off x="2268412" y="1891301"/>
            <a:ext cx="2529487" cy="584239"/>
          </a:xfrm>
          <a:prstGeom prst="rect">
            <a:avLst/>
          </a:prstGeom>
        </p:spPr>
        <p:txBody>
          <a:bodyPr wrap="none" lIns="128562" tIns="64282" rIns="128562" bIns="64282">
            <a:spAutoFit/>
          </a:bodyPr>
          <a:lstStyle/>
          <a:p>
            <a:pPr algn="ctr"/>
            <a:r>
              <a:rPr lang="zh-CN" altLang="en-US" sz="2953" b="1" dirty="0">
                <a:solidFill>
                  <a:schemeClr val="bg1"/>
                </a:solidFill>
                <a:latin typeface="微软雅黑" panose="020B0503020204020204" pitchFamily="34" charset="-122"/>
                <a:ea typeface="微软雅黑" panose="020B0503020204020204" pitchFamily="34" charset="-122"/>
              </a:rPr>
              <a:t>单击添加标题</a:t>
            </a:r>
          </a:p>
        </p:txBody>
      </p:sp>
      <p:sp>
        <p:nvSpPr>
          <p:cNvPr id="61" name="矩形 60"/>
          <p:cNvSpPr/>
          <p:nvPr/>
        </p:nvSpPr>
        <p:spPr>
          <a:xfrm>
            <a:off x="2167818" y="2850904"/>
            <a:ext cx="2652793" cy="3245544"/>
          </a:xfrm>
          <a:prstGeom prst="rect">
            <a:avLst/>
          </a:prstGeom>
        </p:spPr>
        <p:txBody>
          <a:bodyPr wrap="square" lIns="128562" tIns="64282" rIns="128562" bIns="64282">
            <a:spAutoFit/>
          </a:bodyPr>
          <a:lstStyle/>
          <a:p>
            <a:pPr algn="ctr">
              <a:lnSpc>
                <a:spcPct val="150000"/>
              </a:lnSpc>
            </a:pPr>
            <a:r>
              <a:rPr lang="zh-CN" altLang="en-US" sz="1687" dirty="0">
                <a:latin typeface="微软雅黑" panose="020B0503020204020204" pitchFamily="34" charset="-122"/>
                <a:ea typeface="微软雅黑" panose="020B0503020204020204" pitchFamily="34" charset="-122"/>
              </a:rPr>
              <a:t>单击此处添加文本内容</a:t>
            </a:r>
            <a:endParaRPr lang="en-US" altLang="zh-CN" sz="1687" dirty="0">
              <a:latin typeface="微软雅黑" panose="020B0503020204020204" pitchFamily="34" charset="-122"/>
              <a:ea typeface="微软雅黑" panose="020B0503020204020204" pitchFamily="34" charset="-122"/>
            </a:endParaRPr>
          </a:p>
          <a:p>
            <a:pPr algn="ctr">
              <a:lnSpc>
                <a:spcPct val="150000"/>
              </a:lnSpc>
            </a:pPr>
            <a:r>
              <a:rPr lang="zh-CN" altLang="en-US" sz="1687" dirty="0">
                <a:latin typeface="微软雅黑" panose="020B0503020204020204" pitchFamily="34" charset="-122"/>
                <a:ea typeface="微软雅黑" panose="020B0503020204020204" pitchFamily="34" charset="-122"/>
              </a:rPr>
              <a:t>单击此处添加文本内容</a:t>
            </a:r>
          </a:p>
          <a:p>
            <a:pPr algn="ctr">
              <a:lnSpc>
                <a:spcPct val="150000"/>
              </a:lnSpc>
            </a:pPr>
            <a:r>
              <a:rPr lang="zh-CN" altLang="en-US" sz="1687" dirty="0">
                <a:latin typeface="微软雅黑" panose="020B0503020204020204" pitchFamily="34" charset="-122"/>
                <a:ea typeface="微软雅黑" panose="020B0503020204020204" pitchFamily="34" charset="-122"/>
              </a:rPr>
              <a:t>单击此处添加文本内容</a:t>
            </a:r>
            <a:endParaRPr lang="en-US" altLang="zh-CN" sz="1687" dirty="0">
              <a:latin typeface="微软雅黑" panose="020B0503020204020204" pitchFamily="34" charset="-122"/>
              <a:ea typeface="微软雅黑" panose="020B0503020204020204" pitchFamily="34" charset="-122"/>
            </a:endParaRPr>
          </a:p>
          <a:p>
            <a:pPr algn="ctr">
              <a:lnSpc>
                <a:spcPct val="150000"/>
              </a:lnSpc>
            </a:pPr>
            <a:r>
              <a:rPr lang="zh-CN" altLang="en-US" sz="1687" dirty="0">
                <a:latin typeface="微软雅黑" panose="020B0503020204020204" pitchFamily="34" charset="-122"/>
                <a:ea typeface="微软雅黑" panose="020B0503020204020204" pitchFamily="34" charset="-122"/>
              </a:rPr>
              <a:t>单击此处添加文本内容</a:t>
            </a:r>
            <a:endParaRPr lang="en-US" altLang="zh-CN" sz="1687" dirty="0">
              <a:latin typeface="微软雅黑" panose="020B0503020204020204" pitchFamily="34" charset="-122"/>
              <a:ea typeface="微软雅黑" panose="020B0503020204020204" pitchFamily="34" charset="-122"/>
            </a:endParaRPr>
          </a:p>
          <a:p>
            <a:pPr algn="ctr">
              <a:lnSpc>
                <a:spcPct val="150000"/>
              </a:lnSpc>
            </a:pPr>
            <a:r>
              <a:rPr lang="zh-CN" altLang="en-US" sz="1687" dirty="0">
                <a:latin typeface="微软雅黑" panose="020B0503020204020204" pitchFamily="34" charset="-122"/>
                <a:ea typeface="微软雅黑" panose="020B0503020204020204" pitchFamily="34" charset="-122"/>
              </a:rPr>
              <a:t>单击此处添加文本内容</a:t>
            </a:r>
            <a:endParaRPr lang="en-US" altLang="zh-CN" sz="1687" dirty="0">
              <a:latin typeface="微软雅黑" panose="020B0503020204020204" pitchFamily="34" charset="-122"/>
              <a:ea typeface="微软雅黑" panose="020B0503020204020204" pitchFamily="34" charset="-122"/>
            </a:endParaRPr>
          </a:p>
          <a:p>
            <a:pPr algn="ctr">
              <a:lnSpc>
                <a:spcPct val="150000"/>
              </a:lnSpc>
            </a:pPr>
            <a:r>
              <a:rPr lang="zh-CN" altLang="en-US" sz="1687" dirty="0">
                <a:latin typeface="微软雅黑" panose="020B0503020204020204" pitchFamily="34" charset="-122"/>
                <a:ea typeface="微软雅黑" panose="020B0503020204020204" pitchFamily="34" charset="-122"/>
              </a:rPr>
              <a:t>单击此处添加文本内容</a:t>
            </a:r>
            <a:endParaRPr lang="en-US" altLang="zh-CN" sz="1687" dirty="0">
              <a:latin typeface="微软雅黑" panose="020B0503020204020204" pitchFamily="34" charset="-122"/>
              <a:ea typeface="微软雅黑" panose="020B0503020204020204" pitchFamily="34" charset="-122"/>
            </a:endParaRPr>
          </a:p>
          <a:p>
            <a:pPr algn="ctr">
              <a:lnSpc>
                <a:spcPct val="150000"/>
              </a:lnSpc>
            </a:pPr>
            <a:r>
              <a:rPr lang="zh-CN" altLang="en-US" sz="1687" dirty="0">
                <a:latin typeface="微软雅黑" panose="020B0503020204020204" pitchFamily="34" charset="-122"/>
                <a:ea typeface="微软雅黑" panose="020B0503020204020204" pitchFamily="34" charset="-122"/>
              </a:rPr>
              <a:t>单击此处添加文本内容</a:t>
            </a:r>
            <a:endParaRPr lang="en-US" altLang="zh-CN" sz="1687" dirty="0">
              <a:latin typeface="微软雅黑" panose="020B0503020204020204" pitchFamily="34" charset="-122"/>
              <a:ea typeface="微软雅黑" panose="020B0503020204020204" pitchFamily="34" charset="-122"/>
            </a:endParaRPr>
          </a:p>
          <a:p>
            <a:pPr algn="ctr">
              <a:lnSpc>
                <a:spcPct val="150000"/>
              </a:lnSpc>
            </a:pPr>
            <a:r>
              <a:rPr lang="zh-CN" altLang="en-US" sz="1687" dirty="0">
                <a:latin typeface="微软雅黑" panose="020B0503020204020204" pitchFamily="34" charset="-122"/>
                <a:ea typeface="微软雅黑" panose="020B0503020204020204" pitchFamily="34" charset="-122"/>
              </a:rPr>
              <a:t>单击此处添加文本内容</a:t>
            </a:r>
            <a:endParaRPr lang="en-US" altLang="zh-CN" sz="1687"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98789937"/>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1+#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54"/>
                                            </p:tgtEl>
                                            <p:attrNameLst>
                                              <p:attrName>style.visibility</p:attrName>
                                            </p:attrNameLst>
                                          </p:cBhvr>
                                          <p:to>
                                            <p:strVal val="visible"/>
                                          </p:to>
                                        </p:set>
                                        <p:animEffect transition="in" filter="wipe(right)">
                                          <p:cBhvr>
                                            <p:cTn id="11" dur="500"/>
                                            <p:tgtEl>
                                              <p:spTgt spid="54"/>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52"/>
                                            </p:tgtEl>
                                            <p:attrNameLst>
                                              <p:attrName>style.visibility</p:attrName>
                                            </p:attrNameLst>
                                          </p:cBhvr>
                                          <p:to>
                                            <p:strVal val="visible"/>
                                          </p:to>
                                        </p:set>
                                        <p:anim calcmode="lin" valueType="num">
                                          <p:cBhvr>
                                            <p:cTn id="15" dur="40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52"/>
                                            </p:tgtEl>
                                            <p:attrNameLst>
                                              <p:attrName>ppt_y</p:attrName>
                                            </p:attrNameLst>
                                          </p:cBhvr>
                                          <p:tavLst>
                                            <p:tav tm="0">
                                              <p:val>
                                                <p:strVal val="#ppt_y"/>
                                              </p:val>
                                            </p:tav>
                                            <p:tav tm="100000">
                                              <p:val>
                                                <p:strVal val="#ppt_y"/>
                                              </p:val>
                                            </p:tav>
                                          </p:tavLst>
                                        </p:anim>
                                        <p:anim calcmode="lin" valueType="num">
                                          <p:cBhvr>
                                            <p:cTn id="17" dur="40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52"/>
                                            </p:tgtEl>
                                          </p:cBhvr>
                                        </p:animEffect>
                                      </p:childTnLst>
                                    </p:cTn>
                                  </p:par>
                                </p:childTnLst>
                              </p:cTn>
                            </p:par>
                            <p:par>
                              <p:cTn id="20" fill="hold">
                                <p:stCondLst>
                                  <p:cond delay="1320"/>
                                </p:stCondLst>
                                <p:childTnLst>
                                  <p:par>
                                    <p:cTn id="21" presetID="53" presetClass="entr" presetSubtype="16"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anim calcmode="lin" valueType="num">
                                          <p:cBhvr>
                                            <p:cTn id="23" dur="100" fill="hold"/>
                                            <p:tgtEl>
                                              <p:spTgt spid="48"/>
                                            </p:tgtEl>
                                            <p:attrNameLst>
                                              <p:attrName>ppt_w</p:attrName>
                                            </p:attrNameLst>
                                          </p:cBhvr>
                                          <p:tavLst>
                                            <p:tav tm="0">
                                              <p:val>
                                                <p:fltVal val="0"/>
                                              </p:val>
                                            </p:tav>
                                            <p:tav tm="100000">
                                              <p:val>
                                                <p:strVal val="#ppt_w"/>
                                              </p:val>
                                            </p:tav>
                                          </p:tavLst>
                                        </p:anim>
                                        <p:anim calcmode="lin" valueType="num">
                                          <p:cBhvr>
                                            <p:cTn id="24" dur="100" fill="hold"/>
                                            <p:tgtEl>
                                              <p:spTgt spid="48"/>
                                            </p:tgtEl>
                                            <p:attrNameLst>
                                              <p:attrName>ppt_h</p:attrName>
                                            </p:attrNameLst>
                                          </p:cBhvr>
                                          <p:tavLst>
                                            <p:tav tm="0">
                                              <p:val>
                                                <p:fltVal val="0"/>
                                              </p:val>
                                            </p:tav>
                                            <p:tav tm="100000">
                                              <p:val>
                                                <p:strVal val="#ppt_h"/>
                                              </p:val>
                                            </p:tav>
                                          </p:tavLst>
                                        </p:anim>
                                        <p:animEffect transition="in" filter="fade">
                                          <p:cBhvr>
                                            <p:cTn id="25" dur="100"/>
                                            <p:tgtEl>
                                              <p:spTgt spid="48"/>
                                            </p:tgtEl>
                                          </p:cBhvr>
                                        </p:animEffect>
                                      </p:childTnLst>
                                    </p:cTn>
                                  </p:par>
                                  <p:par>
                                    <p:cTn id="26" presetID="6" presetClass="emph" presetSubtype="0" fill="hold" nodeType="withEffect">
                                      <p:stCondLst>
                                        <p:cond delay="100"/>
                                      </p:stCondLst>
                                      <p:childTnLst>
                                        <p:animScale>
                                          <p:cBhvr>
                                            <p:cTn id="27" dur="100" fill="hold"/>
                                            <p:tgtEl>
                                              <p:spTgt spid="48"/>
                                            </p:tgtEl>
                                          </p:cBhvr>
                                          <p:by x="110000" y="110000"/>
                                        </p:animScale>
                                      </p:childTnLst>
                                    </p:cTn>
                                  </p:par>
                                  <p:par>
                                    <p:cTn id="28" presetID="6" presetClass="emph" presetSubtype="0" fill="hold" nodeType="withEffect">
                                      <p:stCondLst>
                                        <p:cond delay="200"/>
                                      </p:stCondLst>
                                      <p:childTnLst>
                                        <p:animScale>
                                          <p:cBhvr>
                                            <p:cTn id="29" dur="200" fill="hold"/>
                                            <p:tgtEl>
                                              <p:spTgt spid="48"/>
                                            </p:tgtEl>
                                          </p:cBhvr>
                                          <p:by x="90000" y="90000"/>
                                        </p:animScale>
                                      </p:childTnLst>
                                    </p:cTn>
                                  </p:par>
                                  <p:par>
                                    <p:cTn id="30" presetID="6" presetClass="emph" presetSubtype="0" fill="hold" nodeType="withEffect">
                                      <p:stCondLst>
                                        <p:cond delay="400"/>
                                      </p:stCondLst>
                                      <p:childTnLst>
                                        <p:animScale>
                                          <p:cBhvr>
                                            <p:cTn id="31" dur="100" fill="hold"/>
                                            <p:tgtEl>
                                              <p:spTgt spid="48"/>
                                            </p:tgtEl>
                                          </p:cBhvr>
                                          <p:by x="105000" y="105000"/>
                                        </p:animScale>
                                      </p:childTnLst>
                                    </p:cTn>
                                  </p:par>
                                  <p:par>
                                    <p:cTn id="32" presetID="6" presetClass="emph" presetSubtype="0" fill="hold" nodeType="withEffect">
                                      <p:stCondLst>
                                        <p:cond delay="500"/>
                                      </p:stCondLst>
                                      <p:childTnLst>
                                        <p:animScale>
                                          <p:cBhvr>
                                            <p:cTn id="33" dur="200" fill="hold"/>
                                            <p:tgtEl>
                                              <p:spTgt spid="48"/>
                                            </p:tgtEl>
                                          </p:cBhvr>
                                          <p:by x="95000" y="95000"/>
                                        </p:animScale>
                                      </p:childTnLst>
                                    </p:cTn>
                                  </p:par>
                                  <p:par>
                                    <p:cTn id="34" presetID="10" presetClass="entr" presetSubtype="0" fill="hold" nodeType="withEffect">
                                      <p:stCondLst>
                                        <p:cond delay="500"/>
                                      </p:stCondLst>
                                      <p:childTnLst>
                                        <p:set>
                                          <p:cBhvr>
                                            <p:cTn id="35" dur="1" fill="hold">
                                              <p:stCondLst>
                                                <p:cond delay="0"/>
                                              </p:stCondLst>
                                            </p:cTn>
                                            <p:tgtEl>
                                              <p:spTgt spid="34"/>
                                            </p:tgtEl>
                                            <p:attrNameLst>
                                              <p:attrName>style.visibility</p:attrName>
                                            </p:attrNameLst>
                                          </p:cBhvr>
                                          <p:to>
                                            <p:strVal val="visible"/>
                                          </p:to>
                                        </p:set>
                                        <p:animEffect transition="in" filter="fade">
                                          <p:cBhvr>
                                            <p:cTn id="36" dur="500"/>
                                            <p:tgtEl>
                                              <p:spTgt spid="34"/>
                                            </p:tgtEl>
                                          </p:cBhvr>
                                        </p:animEffect>
                                      </p:childTnLst>
                                    </p:cTn>
                                  </p:par>
                                  <p:par>
                                    <p:cTn id="37" presetID="10" presetClass="entr" presetSubtype="0" fill="hold" nodeType="withEffect">
                                      <p:stCondLst>
                                        <p:cond delay="600"/>
                                      </p:stCondLst>
                                      <p:childTnLst>
                                        <p:set>
                                          <p:cBhvr>
                                            <p:cTn id="38" dur="1" fill="hold">
                                              <p:stCondLst>
                                                <p:cond delay="0"/>
                                              </p:stCondLst>
                                            </p:cTn>
                                            <p:tgtEl>
                                              <p:spTgt spid="39"/>
                                            </p:tgtEl>
                                            <p:attrNameLst>
                                              <p:attrName>style.visibility</p:attrName>
                                            </p:attrNameLst>
                                          </p:cBhvr>
                                          <p:to>
                                            <p:strVal val="visible"/>
                                          </p:to>
                                        </p:set>
                                        <p:animEffect transition="in" filter="fade">
                                          <p:cBhvr>
                                            <p:cTn id="39" dur="500"/>
                                            <p:tgtEl>
                                              <p:spTgt spid="39"/>
                                            </p:tgtEl>
                                          </p:cBhvr>
                                        </p:animEffect>
                                      </p:childTnLst>
                                    </p:cTn>
                                  </p:par>
                                  <p:par>
                                    <p:cTn id="40" presetID="10" presetClass="entr" presetSubtype="0" fill="hold" nodeType="withEffect">
                                      <p:stCondLst>
                                        <p:cond delay="800"/>
                                      </p:stCondLst>
                                      <p:childTnLst>
                                        <p:set>
                                          <p:cBhvr>
                                            <p:cTn id="41" dur="1" fill="hold">
                                              <p:stCondLst>
                                                <p:cond delay="0"/>
                                              </p:stCondLst>
                                            </p:cTn>
                                            <p:tgtEl>
                                              <p:spTgt spid="42"/>
                                            </p:tgtEl>
                                            <p:attrNameLst>
                                              <p:attrName>style.visibility</p:attrName>
                                            </p:attrNameLst>
                                          </p:cBhvr>
                                          <p:to>
                                            <p:strVal val="visible"/>
                                          </p:to>
                                        </p:set>
                                        <p:animEffect transition="in" filter="fade">
                                          <p:cBhvr>
                                            <p:cTn id="42" dur="500"/>
                                            <p:tgtEl>
                                              <p:spTgt spid="42"/>
                                            </p:tgtEl>
                                          </p:cBhvr>
                                        </p:animEffect>
                                      </p:childTnLst>
                                    </p:cTn>
                                  </p:par>
                                  <p:par>
                                    <p:cTn id="43" presetID="10" presetClass="entr" presetSubtype="0" fill="hold" nodeType="withEffect">
                                      <p:stCondLst>
                                        <p:cond delay="1000"/>
                                      </p:stCondLst>
                                      <p:childTnLst>
                                        <p:set>
                                          <p:cBhvr>
                                            <p:cTn id="44" dur="1" fill="hold">
                                              <p:stCondLst>
                                                <p:cond delay="0"/>
                                              </p:stCondLst>
                                            </p:cTn>
                                            <p:tgtEl>
                                              <p:spTgt spid="45"/>
                                            </p:tgtEl>
                                            <p:attrNameLst>
                                              <p:attrName>style.visibility</p:attrName>
                                            </p:attrNameLst>
                                          </p:cBhvr>
                                          <p:to>
                                            <p:strVal val="visible"/>
                                          </p:to>
                                        </p:set>
                                        <p:animEffect transition="in" filter="fade">
                                          <p:cBhvr>
                                            <p:cTn id="45" dur="500"/>
                                            <p:tgtEl>
                                              <p:spTgt spid="45"/>
                                            </p:tgtEl>
                                          </p:cBhvr>
                                        </p:animEffect>
                                      </p:childTnLst>
                                    </p:cTn>
                                  </p:par>
                                </p:childTnLst>
                              </p:cTn>
                            </p:par>
                            <p:par>
                              <p:cTn id="46" fill="hold">
                                <p:stCondLst>
                                  <p:cond delay="2820"/>
                                </p:stCondLst>
                                <p:childTnLst>
                                  <p:par>
                                    <p:cTn id="47" presetID="2" presetClass="entr" presetSubtype="8" fill="hold" nodeType="afterEffect" p14:presetBounceEnd="68000">
                                      <p:stCondLst>
                                        <p:cond delay="0"/>
                                      </p:stCondLst>
                                      <p:childTnLst>
                                        <p:set>
                                          <p:cBhvr>
                                            <p:cTn id="48" dur="1" fill="hold">
                                              <p:stCondLst>
                                                <p:cond delay="0"/>
                                              </p:stCondLst>
                                            </p:cTn>
                                            <p:tgtEl>
                                              <p:spTgt spid="56"/>
                                            </p:tgtEl>
                                            <p:attrNameLst>
                                              <p:attrName>style.visibility</p:attrName>
                                            </p:attrNameLst>
                                          </p:cBhvr>
                                          <p:to>
                                            <p:strVal val="visible"/>
                                          </p:to>
                                        </p:set>
                                        <p:anim calcmode="lin" valueType="num" p14:bounceEnd="68000">
                                          <p:cBhvr additive="base">
                                            <p:cTn id="49" dur="500" fill="hold"/>
                                            <p:tgtEl>
                                              <p:spTgt spid="56"/>
                                            </p:tgtEl>
                                            <p:attrNameLst>
                                              <p:attrName>ppt_x</p:attrName>
                                            </p:attrNameLst>
                                          </p:cBhvr>
                                          <p:tavLst>
                                            <p:tav tm="0">
                                              <p:val>
                                                <p:strVal val="0-#ppt_w/2"/>
                                              </p:val>
                                            </p:tav>
                                            <p:tav tm="100000">
                                              <p:val>
                                                <p:strVal val="#ppt_x"/>
                                              </p:val>
                                            </p:tav>
                                          </p:tavLst>
                                        </p:anim>
                                        <p:anim calcmode="lin" valueType="num" p14:bounceEnd="68000">
                                          <p:cBhvr additive="base">
                                            <p:cTn id="50" dur="500" fill="hold"/>
                                            <p:tgtEl>
                                              <p:spTgt spid="56"/>
                                            </p:tgtEl>
                                            <p:attrNameLst>
                                              <p:attrName>ppt_y</p:attrName>
                                            </p:attrNameLst>
                                          </p:cBhvr>
                                          <p:tavLst>
                                            <p:tav tm="0">
                                              <p:val>
                                                <p:strVal val="#ppt_y"/>
                                              </p:val>
                                            </p:tav>
                                            <p:tav tm="100000">
                                              <p:val>
                                                <p:strVal val="#ppt_y"/>
                                              </p:val>
                                            </p:tav>
                                          </p:tavLst>
                                        </p:anim>
                                      </p:childTnLst>
                                    </p:cTn>
                                  </p:par>
                                </p:childTnLst>
                              </p:cTn>
                            </p:par>
                            <p:par>
                              <p:cTn id="51" fill="hold">
                                <p:stCondLst>
                                  <p:cond delay="3320"/>
                                </p:stCondLst>
                                <p:childTnLst>
                                  <p:par>
                                    <p:cTn id="52" presetID="22" presetClass="entr" presetSubtype="8" fill="hold" grpId="0" nodeType="afterEffect">
                                      <p:stCondLst>
                                        <p:cond delay="0"/>
                                      </p:stCondLst>
                                      <p:childTnLst>
                                        <p:set>
                                          <p:cBhvr>
                                            <p:cTn id="53" dur="1" fill="hold">
                                              <p:stCondLst>
                                                <p:cond delay="0"/>
                                              </p:stCondLst>
                                            </p:cTn>
                                            <p:tgtEl>
                                              <p:spTgt spid="60"/>
                                            </p:tgtEl>
                                            <p:attrNameLst>
                                              <p:attrName>style.visibility</p:attrName>
                                            </p:attrNameLst>
                                          </p:cBhvr>
                                          <p:to>
                                            <p:strVal val="visible"/>
                                          </p:to>
                                        </p:set>
                                        <p:animEffect transition="in" filter="wipe(left)">
                                          <p:cBhvr>
                                            <p:cTn id="54" dur="500"/>
                                            <p:tgtEl>
                                              <p:spTgt spid="60"/>
                                            </p:tgtEl>
                                          </p:cBhvr>
                                        </p:animEffect>
                                      </p:childTnLst>
                                    </p:cTn>
                                  </p:par>
                                </p:childTnLst>
                              </p:cTn>
                            </p:par>
                            <p:par>
                              <p:cTn id="55" fill="hold">
                                <p:stCondLst>
                                  <p:cond delay="3820"/>
                                </p:stCondLst>
                                <p:childTnLst>
                                  <p:par>
                                    <p:cTn id="56" presetID="42" presetClass="entr" presetSubtype="0" fill="hold" grpId="0" nodeType="afterEffect">
                                      <p:stCondLst>
                                        <p:cond delay="0"/>
                                      </p:stCondLst>
                                      <p:childTnLst>
                                        <p:set>
                                          <p:cBhvr>
                                            <p:cTn id="57" dur="1" fill="hold">
                                              <p:stCondLst>
                                                <p:cond delay="0"/>
                                              </p:stCondLst>
                                            </p:cTn>
                                            <p:tgtEl>
                                              <p:spTgt spid="61"/>
                                            </p:tgtEl>
                                            <p:attrNameLst>
                                              <p:attrName>style.visibility</p:attrName>
                                            </p:attrNameLst>
                                          </p:cBhvr>
                                          <p:to>
                                            <p:strVal val="visible"/>
                                          </p:to>
                                        </p:set>
                                        <p:animEffect transition="in" filter="fade">
                                          <p:cBhvr>
                                            <p:cTn id="58" dur="750"/>
                                            <p:tgtEl>
                                              <p:spTgt spid="61"/>
                                            </p:tgtEl>
                                          </p:cBhvr>
                                        </p:animEffect>
                                        <p:anim calcmode="lin" valueType="num">
                                          <p:cBhvr>
                                            <p:cTn id="59" dur="750" fill="hold"/>
                                            <p:tgtEl>
                                              <p:spTgt spid="61"/>
                                            </p:tgtEl>
                                            <p:attrNameLst>
                                              <p:attrName>ppt_x</p:attrName>
                                            </p:attrNameLst>
                                          </p:cBhvr>
                                          <p:tavLst>
                                            <p:tav tm="0">
                                              <p:val>
                                                <p:strVal val="#ppt_x"/>
                                              </p:val>
                                            </p:tav>
                                            <p:tav tm="100000">
                                              <p:val>
                                                <p:strVal val="#ppt_x"/>
                                              </p:val>
                                            </p:tav>
                                          </p:tavLst>
                                        </p:anim>
                                        <p:anim calcmode="lin" valueType="num">
                                          <p:cBhvr>
                                            <p:cTn id="60" dur="75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animBg="1"/>
          <p:bldP spid="60" grpId="0"/>
          <p:bldP spid="6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1+#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54"/>
                                            </p:tgtEl>
                                            <p:attrNameLst>
                                              <p:attrName>style.visibility</p:attrName>
                                            </p:attrNameLst>
                                          </p:cBhvr>
                                          <p:to>
                                            <p:strVal val="visible"/>
                                          </p:to>
                                        </p:set>
                                        <p:animEffect transition="in" filter="wipe(right)">
                                          <p:cBhvr>
                                            <p:cTn id="11" dur="500"/>
                                            <p:tgtEl>
                                              <p:spTgt spid="54"/>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52"/>
                                            </p:tgtEl>
                                            <p:attrNameLst>
                                              <p:attrName>style.visibility</p:attrName>
                                            </p:attrNameLst>
                                          </p:cBhvr>
                                          <p:to>
                                            <p:strVal val="visible"/>
                                          </p:to>
                                        </p:set>
                                        <p:anim calcmode="lin" valueType="num">
                                          <p:cBhvr>
                                            <p:cTn id="15" dur="40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52"/>
                                            </p:tgtEl>
                                            <p:attrNameLst>
                                              <p:attrName>ppt_y</p:attrName>
                                            </p:attrNameLst>
                                          </p:cBhvr>
                                          <p:tavLst>
                                            <p:tav tm="0">
                                              <p:val>
                                                <p:strVal val="#ppt_y"/>
                                              </p:val>
                                            </p:tav>
                                            <p:tav tm="100000">
                                              <p:val>
                                                <p:strVal val="#ppt_y"/>
                                              </p:val>
                                            </p:tav>
                                          </p:tavLst>
                                        </p:anim>
                                        <p:anim calcmode="lin" valueType="num">
                                          <p:cBhvr>
                                            <p:cTn id="17" dur="40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52"/>
                                            </p:tgtEl>
                                          </p:cBhvr>
                                        </p:animEffect>
                                      </p:childTnLst>
                                    </p:cTn>
                                  </p:par>
                                </p:childTnLst>
                              </p:cTn>
                            </p:par>
                            <p:par>
                              <p:cTn id="20" fill="hold">
                                <p:stCondLst>
                                  <p:cond delay="1320"/>
                                </p:stCondLst>
                                <p:childTnLst>
                                  <p:par>
                                    <p:cTn id="21" presetID="53" presetClass="entr" presetSubtype="16"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anim calcmode="lin" valueType="num">
                                          <p:cBhvr>
                                            <p:cTn id="23" dur="100" fill="hold"/>
                                            <p:tgtEl>
                                              <p:spTgt spid="48"/>
                                            </p:tgtEl>
                                            <p:attrNameLst>
                                              <p:attrName>ppt_w</p:attrName>
                                            </p:attrNameLst>
                                          </p:cBhvr>
                                          <p:tavLst>
                                            <p:tav tm="0">
                                              <p:val>
                                                <p:fltVal val="0"/>
                                              </p:val>
                                            </p:tav>
                                            <p:tav tm="100000">
                                              <p:val>
                                                <p:strVal val="#ppt_w"/>
                                              </p:val>
                                            </p:tav>
                                          </p:tavLst>
                                        </p:anim>
                                        <p:anim calcmode="lin" valueType="num">
                                          <p:cBhvr>
                                            <p:cTn id="24" dur="100" fill="hold"/>
                                            <p:tgtEl>
                                              <p:spTgt spid="48"/>
                                            </p:tgtEl>
                                            <p:attrNameLst>
                                              <p:attrName>ppt_h</p:attrName>
                                            </p:attrNameLst>
                                          </p:cBhvr>
                                          <p:tavLst>
                                            <p:tav tm="0">
                                              <p:val>
                                                <p:fltVal val="0"/>
                                              </p:val>
                                            </p:tav>
                                            <p:tav tm="100000">
                                              <p:val>
                                                <p:strVal val="#ppt_h"/>
                                              </p:val>
                                            </p:tav>
                                          </p:tavLst>
                                        </p:anim>
                                        <p:animEffect transition="in" filter="fade">
                                          <p:cBhvr>
                                            <p:cTn id="25" dur="100"/>
                                            <p:tgtEl>
                                              <p:spTgt spid="48"/>
                                            </p:tgtEl>
                                          </p:cBhvr>
                                        </p:animEffect>
                                      </p:childTnLst>
                                    </p:cTn>
                                  </p:par>
                                  <p:par>
                                    <p:cTn id="26" presetID="6" presetClass="emph" presetSubtype="0" fill="hold" nodeType="withEffect">
                                      <p:stCondLst>
                                        <p:cond delay="100"/>
                                      </p:stCondLst>
                                      <p:childTnLst>
                                        <p:animScale>
                                          <p:cBhvr>
                                            <p:cTn id="27" dur="100" fill="hold"/>
                                            <p:tgtEl>
                                              <p:spTgt spid="48"/>
                                            </p:tgtEl>
                                          </p:cBhvr>
                                          <p:by x="110000" y="110000"/>
                                        </p:animScale>
                                      </p:childTnLst>
                                    </p:cTn>
                                  </p:par>
                                  <p:par>
                                    <p:cTn id="28" presetID="6" presetClass="emph" presetSubtype="0" fill="hold" nodeType="withEffect">
                                      <p:stCondLst>
                                        <p:cond delay="200"/>
                                      </p:stCondLst>
                                      <p:childTnLst>
                                        <p:animScale>
                                          <p:cBhvr>
                                            <p:cTn id="29" dur="200" fill="hold"/>
                                            <p:tgtEl>
                                              <p:spTgt spid="48"/>
                                            </p:tgtEl>
                                          </p:cBhvr>
                                          <p:by x="90000" y="90000"/>
                                        </p:animScale>
                                      </p:childTnLst>
                                    </p:cTn>
                                  </p:par>
                                  <p:par>
                                    <p:cTn id="30" presetID="6" presetClass="emph" presetSubtype="0" fill="hold" nodeType="withEffect">
                                      <p:stCondLst>
                                        <p:cond delay="400"/>
                                      </p:stCondLst>
                                      <p:childTnLst>
                                        <p:animScale>
                                          <p:cBhvr>
                                            <p:cTn id="31" dur="100" fill="hold"/>
                                            <p:tgtEl>
                                              <p:spTgt spid="48"/>
                                            </p:tgtEl>
                                          </p:cBhvr>
                                          <p:by x="105000" y="105000"/>
                                        </p:animScale>
                                      </p:childTnLst>
                                    </p:cTn>
                                  </p:par>
                                  <p:par>
                                    <p:cTn id="32" presetID="6" presetClass="emph" presetSubtype="0" fill="hold" nodeType="withEffect">
                                      <p:stCondLst>
                                        <p:cond delay="500"/>
                                      </p:stCondLst>
                                      <p:childTnLst>
                                        <p:animScale>
                                          <p:cBhvr>
                                            <p:cTn id="33" dur="200" fill="hold"/>
                                            <p:tgtEl>
                                              <p:spTgt spid="48"/>
                                            </p:tgtEl>
                                          </p:cBhvr>
                                          <p:by x="95000" y="95000"/>
                                        </p:animScale>
                                      </p:childTnLst>
                                    </p:cTn>
                                  </p:par>
                                  <p:par>
                                    <p:cTn id="34" presetID="10" presetClass="entr" presetSubtype="0" fill="hold" nodeType="withEffect">
                                      <p:stCondLst>
                                        <p:cond delay="500"/>
                                      </p:stCondLst>
                                      <p:childTnLst>
                                        <p:set>
                                          <p:cBhvr>
                                            <p:cTn id="35" dur="1" fill="hold">
                                              <p:stCondLst>
                                                <p:cond delay="0"/>
                                              </p:stCondLst>
                                            </p:cTn>
                                            <p:tgtEl>
                                              <p:spTgt spid="34"/>
                                            </p:tgtEl>
                                            <p:attrNameLst>
                                              <p:attrName>style.visibility</p:attrName>
                                            </p:attrNameLst>
                                          </p:cBhvr>
                                          <p:to>
                                            <p:strVal val="visible"/>
                                          </p:to>
                                        </p:set>
                                        <p:animEffect transition="in" filter="fade">
                                          <p:cBhvr>
                                            <p:cTn id="36" dur="500"/>
                                            <p:tgtEl>
                                              <p:spTgt spid="34"/>
                                            </p:tgtEl>
                                          </p:cBhvr>
                                        </p:animEffect>
                                      </p:childTnLst>
                                    </p:cTn>
                                  </p:par>
                                  <p:par>
                                    <p:cTn id="37" presetID="10" presetClass="entr" presetSubtype="0" fill="hold" nodeType="withEffect">
                                      <p:stCondLst>
                                        <p:cond delay="600"/>
                                      </p:stCondLst>
                                      <p:childTnLst>
                                        <p:set>
                                          <p:cBhvr>
                                            <p:cTn id="38" dur="1" fill="hold">
                                              <p:stCondLst>
                                                <p:cond delay="0"/>
                                              </p:stCondLst>
                                            </p:cTn>
                                            <p:tgtEl>
                                              <p:spTgt spid="39"/>
                                            </p:tgtEl>
                                            <p:attrNameLst>
                                              <p:attrName>style.visibility</p:attrName>
                                            </p:attrNameLst>
                                          </p:cBhvr>
                                          <p:to>
                                            <p:strVal val="visible"/>
                                          </p:to>
                                        </p:set>
                                        <p:animEffect transition="in" filter="fade">
                                          <p:cBhvr>
                                            <p:cTn id="39" dur="500"/>
                                            <p:tgtEl>
                                              <p:spTgt spid="39"/>
                                            </p:tgtEl>
                                          </p:cBhvr>
                                        </p:animEffect>
                                      </p:childTnLst>
                                    </p:cTn>
                                  </p:par>
                                  <p:par>
                                    <p:cTn id="40" presetID="10" presetClass="entr" presetSubtype="0" fill="hold" nodeType="withEffect">
                                      <p:stCondLst>
                                        <p:cond delay="800"/>
                                      </p:stCondLst>
                                      <p:childTnLst>
                                        <p:set>
                                          <p:cBhvr>
                                            <p:cTn id="41" dur="1" fill="hold">
                                              <p:stCondLst>
                                                <p:cond delay="0"/>
                                              </p:stCondLst>
                                            </p:cTn>
                                            <p:tgtEl>
                                              <p:spTgt spid="42"/>
                                            </p:tgtEl>
                                            <p:attrNameLst>
                                              <p:attrName>style.visibility</p:attrName>
                                            </p:attrNameLst>
                                          </p:cBhvr>
                                          <p:to>
                                            <p:strVal val="visible"/>
                                          </p:to>
                                        </p:set>
                                        <p:animEffect transition="in" filter="fade">
                                          <p:cBhvr>
                                            <p:cTn id="42" dur="500"/>
                                            <p:tgtEl>
                                              <p:spTgt spid="42"/>
                                            </p:tgtEl>
                                          </p:cBhvr>
                                        </p:animEffect>
                                      </p:childTnLst>
                                    </p:cTn>
                                  </p:par>
                                  <p:par>
                                    <p:cTn id="43" presetID="10" presetClass="entr" presetSubtype="0" fill="hold" nodeType="withEffect">
                                      <p:stCondLst>
                                        <p:cond delay="1000"/>
                                      </p:stCondLst>
                                      <p:childTnLst>
                                        <p:set>
                                          <p:cBhvr>
                                            <p:cTn id="44" dur="1" fill="hold">
                                              <p:stCondLst>
                                                <p:cond delay="0"/>
                                              </p:stCondLst>
                                            </p:cTn>
                                            <p:tgtEl>
                                              <p:spTgt spid="45"/>
                                            </p:tgtEl>
                                            <p:attrNameLst>
                                              <p:attrName>style.visibility</p:attrName>
                                            </p:attrNameLst>
                                          </p:cBhvr>
                                          <p:to>
                                            <p:strVal val="visible"/>
                                          </p:to>
                                        </p:set>
                                        <p:animEffect transition="in" filter="fade">
                                          <p:cBhvr>
                                            <p:cTn id="45" dur="500"/>
                                            <p:tgtEl>
                                              <p:spTgt spid="45"/>
                                            </p:tgtEl>
                                          </p:cBhvr>
                                        </p:animEffect>
                                      </p:childTnLst>
                                    </p:cTn>
                                  </p:par>
                                </p:childTnLst>
                              </p:cTn>
                            </p:par>
                            <p:par>
                              <p:cTn id="46" fill="hold">
                                <p:stCondLst>
                                  <p:cond delay="2820"/>
                                </p:stCondLst>
                                <p:childTnLst>
                                  <p:par>
                                    <p:cTn id="47" presetID="2" presetClass="entr" presetSubtype="8" fill="hold" nodeType="afterEffect">
                                      <p:stCondLst>
                                        <p:cond delay="0"/>
                                      </p:stCondLst>
                                      <p:childTnLst>
                                        <p:set>
                                          <p:cBhvr>
                                            <p:cTn id="48" dur="1" fill="hold">
                                              <p:stCondLst>
                                                <p:cond delay="0"/>
                                              </p:stCondLst>
                                            </p:cTn>
                                            <p:tgtEl>
                                              <p:spTgt spid="56"/>
                                            </p:tgtEl>
                                            <p:attrNameLst>
                                              <p:attrName>style.visibility</p:attrName>
                                            </p:attrNameLst>
                                          </p:cBhvr>
                                          <p:to>
                                            <p:strVal val="visible"/>
                                          </p:to>
                                        </p:set>
                                        <p:anim calcmode="lin" valueType="num">
                                          <p:cBhvr additive="base">
                                            <p:cTn id="49" dur="500" fill="hold"/>
                                            <p:tgtEl>
                                              <p:spTgt spid="56"/>
                                            </p:tgtEl>
                                            <p:attrNameLst>
                                              <p:attrName>ppt_x</p:attrName>
                                            </p:attrNameLst>
                                          </p:cBhvr>
                                          <p:tavLst>
                                            <p:tav tm="0">
                                              <p:val>
                                                <p:strVal val="0-#ppt_w/2"/>
                                              </p:val>
                                            </p:tav>
                                            <p:tav tm="100000">
                                              <p:val>
                                                <p:strVal val="#ppt_x"/>
                                              </p:val>
                                            </p:tav>
                                          </p:tavLst>
                                        </p:anim>
                                        <p:anim calcmode="lin" valueType="num">
                                          <p:cBhvr additive="base">
                                            <p:cTn id="50" dur="500" fill="hold"/>
                                            <p:tgtEl>
                                              <p:spTgt spid="56"/>
                                            </p:tgtEl>
                                            <p:attrNameLst>
                                              <p:attrName>ppt_y</p:attrName>
                                            </p:attrNameLst>
                                          </p:cBhvr>
                                          <p:tavLst>
                                            <p:tav tm="0">
                                              <p:val>
                                                <p:strVal val="#ppt_y"/>
                                              </p:val>
                                            </p:tav>
                                            <p:tav tm="100000">
                                              <p:val>
                                                <p:strVal val="#ppt_y"/>
                                              </p:val>
                                            </p:tav>
                                          </p:tavLst>
                                        </p:anim>
                                      </p:childTnLst>
                                    </p:cTn>
                                  </p:par>
                                </p:childTnLst>
                              </p:cTn>
                            </p:par>
                            <p:par>
                              <p:cTn id="51" fill="hold">
                                <p:stCondLst>
                                  <p:cond delay="3320"/>
                                </p:stCondLst>
                                <p:childTnLst>
                                  <p:par>
                                    <p:cTn id="52" presetID="22" presetClass="entr" presetSubtype="8" fill="hold" grpId="0" nodeType="afterEffect">
                                      <p:stCondLst>
                                        <p:cond delay="0"/>
                                      </p:stCondLst>
                                      <p:childTnLst>
                                        <p:set>
                                          <p:cBhvr>
                                            <p:cTn id="53" dur="1" fill="hold">
                                              <p:stCondLst>
                                                <p:cond delay="0"/>
                                              </p:stCondLst>
                                            </p:cTn>
                                            <p:tgtEl>
                                              <p:spTgt spid="60"/>
                                            </p:tgtEl>
                                            <p:attrNameLst>
                                              <p:attrName>style.visibility</p:attrName>
                                            </p:attrNameLst>
                                          </p:cBhvr>
                                          <p:to>
                                            <p:strVal val="visible"/>
                                          </p:to>
                                        </p:set>
                                        <p:animEffect transition="in" filter="wipe(left)">
                                          <p:cBhvr>
                                            <p:cTn id="54" dur="500"/>
                                            <p:tgtEl>
                                              <p:spTgt spid="60"/>
                                            </p:tgtEl>
                                          </p:cBhvr>
                                        </p:animEffect>
                                      </p:childTnLst>
                                    </p:cTn>
                                  </p:par>
                                </p:childTnLst>
                              </p:cTn>
                            </p:par>
                            <p:par>
                              <p:cTn id="55" fill="hold">
                                <p:stCondLst>
                                  <p:cond delay="3820"/>
                                </p:stCondLst>
                                <p:childTnLst>
                                  <p:par>
                                    <p:cTn id="56" presetID="42" presetClass="entr" presetSubtype="0" fill="hold" grpId="0" nodeType="afterEffect">
                                      <p:stCondLst>
                                        <p:cond delay="0"/>
                                      </p:stCondLst>
                                      <p:childTnLst>
                                        <p:set>
                                          <p:cBhvr>
                                            <p:cTn id="57" dur="1" fill="hold">
                                              <p:stCondLst>
                                                <p:cond delay="0"/>
                                              </p:stCondLst>
                                            </p:cTn>
                                            <p:tgtEl>
                                              <p:spTgt spid="61"/>
                                            </p:tgtEl>
                                            <p:attrNameLst>
                                              <p:attrName>style.visibility</p:attrName>
                                            </p:attrNameLst>
                                          </p:cBhvr>
                                          <p:to>
                                            <p:strVal val="visible"/>
                                          </p:to>
                                        </p:set>
                                        <p:animEffect transition="in" filter="fade">
                                          <p:cBhvr>
                                            <p:cTn id="58" dur="750"/>
                                            <p:tgtEl>
                                              <p:spTgt spid="61"/>
                                            </p:tgtEl>
                                          </p:cBhvr>
                                        </p:animEffect>
                                        <p:anim calcmode="lin" valueType="num">
                                          <p:cBhvr>
                                            <p:cTn id="59" dur="750" fill="hold"/>
                                            <p:tgtEl>
                                              <p:spTgt spid="61"/>
                                            </p:tgtEl>
                                            <p:attrNameLst>
                                              <p:attrName>ppt_x</p:attrName>
                                            </p:attrNameLst>
                                          </p:cBhvr>
                                          <p:tavLst>
                                            <p:tav tm="0">
                                              <p:val>
                                                <p:strVal val="#ppt_x"/>
                                              </p:val>
                                            </p:tav>
                                            <p:tav tm="100000">
                                              <p:val>
                                                <p:strVal val="#ppt_x"/>
                                              </p:val>
                                            </p:tav>
                                          </p:tavLst>
                                        </p:anim>
                                        <p:anim calcmode="lin" valueType="num">
                                          <p:cBhvr>
                                            <p:cTn id="60" dur="75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animBg="1"/>
          <p:bldP spid="60" grpId="0"/>
          <p:bldP spid="61"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p:cNvSpPr txBox="1"/>
          <p:nvPr/>
        </p:nvSpPr>
        <p:spPr>
          <a:xfrm>
            <a:off x="1087139" y="227099"/>
            <a:ext cx="3720890" cy="611706"/>
          </a:xfrm>
          <a:prstGeom prst="rect">
            <a:avLst/>
          </a:prstGeom>
          <a:noFill/>
        </p:spPr>
        <p:txBody>
          <a:bodyPr wrap="none" rtlCol="0">
            <a:spAutoFit/>
          </a:bodyPr>
          <a:lstStyle/>
          <a:p>
            <a:r>
              <a:rPr lang="en-US" altLang="zh-CN" sz="3375" dirty="0">
                <a:latin typeface="微软雅黑"/>
                <a:ea typeface="微软雅黑"/>
              </a:rPr>
              <a:t>04</a:t>
            </a:r>
            <a:r>
              <a:rPr lang="zh-CN" altLang="en-US" sz="3375" dirty="0">
                <a:latin typeface="微软雅黑"/>
                <a:ea typeface="微软雅黑"/>
              </a:rPr>
              <a:t>、工作存在不足</a:t>
            </a:r>
          </a:p>
        </p:txBody>
      </p:sp>
      <p:sp>
        <p:nvSpPr>
          <p:cNvPr id="53" name="Freeform 40"/>
          <p:cNvSpPr>
            <a:spLocks noEditPoints="1"/>
          </p:cNvSpPr>
          <p:nvPr/>
        </p:nvSpPr>
        <p:spPr bwMode="auto">
          <a:xfrm>
            <a:off x="584244" y="320177"/>
            <a:ext cx="279308" cy="552617"/>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bg1"/>
          </a:solidFill>
          <a:ln>
            <a:solidFill>
              <a:schemeClr val="tx1"/>
            </a:solidFill>
          </a:ln>
        </p:spPr>
        <p:txBody>
          <a:bodyPr vert="horz" wrap="square" lIns="128580" tIns="64290" rIns="128580" bIns="64290" numCol="1" anchor="t" anchorCtr="0" compatLnSpc="1">
            <a:prstTxWarp prst="textNoShape">
              <a:avLst/>
            </a:prstTxWarp>
          </a:bodyPr>
          <a:lstStyle/>
          <a:p>
            <a:endParaRPr lang="zh-CN" altLang="en-US"/>
          </a:p>
        </p:txBody>
      </p:sp>
      <p:cxnSp>
        <p:nvCxnSpPr>
          <p:cNvPr id="54" name="直接连接符 53"/>
          <p:cNvCxnSpPr/>
          <p:nvPr/>
        </p:nvCxnSpPr>
        <p:spPr bwMode="auto">
          <a:xfrm flipH="1">
            <a:off x="1039796" y="866426"/>
            <a:ext cx="10438443"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Freeform 7"/>
          <p:cNvSpPr>
            <a:spLocks/>
          </p:cNvSpPr>
          <p:nvPr/>
        </p:nvSpPr>
        <p:spPr bwMode="auto">
          <a:xfrm>
            <a:off x="3926290" y="1695826"/>
            <a:ext cx="1414004" cy="4464361"/>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rgbClr val="C00000"/>
          </a:solidFill>
          <a:ln>
            <a:noFill/>
          </a:ln>
        </p:spPr>
        <p:txBody>
          <a:bodyPr vert="horz" wrap="square" lIns="128580" tIns="64290" rIns="128580" bIns="64290" numCol="1" anchor="t" anchorCtr="0" compatLnSpc="1">
            <a:prstTxWarp prst="textNoShape">
              <a:avLst/>
            </a:prstTxWarp>
          </a:bodyPr>
          <a:lstStyle/>
          <a:p>
            <a:endParaRPr lang="zh-CN" altLang="en-US"/>
          </a:p>
        </p:txBody>
      </p:sp>
      <p:grpSp>
        <p:nvGrpSpPr>
          <p:cNvPr id="26" name="组合 25"/>
          <p:cNvGrpSpPr/>
          <p:nvPr/>
        </p:nvGrpSpPr>
        <p:grpSpPr>
          <a:xfrm>
            <a:off x="3926071" y="1360825"/>
            <a:ext cx="1616733" cy="1616733"/>
            <a:chOff x="2342140" y="893355"/>
            <a:chExt cx="1149740" cy="1149740"/>
          </a:xfrm>
        </p:grpSpPr>
        <p:grpSp>
          <p:nvGrpSpPr>
            <p:cNvPr id="27" name="组合 26"/>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 name="椭圆 2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 name="KSO_Shape"/>
            <p:cNvSpPr>
              <a:spLocks/>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C00000"/>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31" name="组合 30"/>
          <p:cNvGrpSpPr/>
          <p:nvPr/>
        </p:nvGrpSpPr>
        <p:grpSpPr>
          <a:xfrm>
            <a:off x="3213923" y="3214660"/>
            <a:ext cx="1616733" cy="1616733"/>
            <a:chOff x="1835696" y="2211710"/>
            <a:chExt cx="1149740" cy="1149740"/>
          </a:xfrm>
        </p:grpSpPr>
        <p:grpSp>
          <p:nvGrpSpPr>
            <p:cNvPr id="32" name="组合 31"/>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5" name="椭圆 3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KSO_Shape"/>
            <p:cNvSpPr>
              <a:spLocks/>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C00000"/>
            </a:solidFill>
            <a:ln>
              <a:noFill/>
            </a:ln>
            <a:extLst/>
          </p:spPr>
          <p:txBody>
            <a:bodyPr bIns="506222"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36" name="组合 35"/>
          <p:cNvGrpSpPr/>
          <p:nvPr/>
        </p:nvGrpSpPr>
        <p:grpSpPr>
          <a:xfrm>
            <a:off x="4125224" y="4936007"/>
            <a:ext cx="1616733" cy="1616733"/>
            <a:chOff x="2483768" y="3435846"/>
            <a:chExt cx="1149740" cy="1149740"/>
          </a:xfrm>
        </p:grpSpPr>
        <p:grpSp>
          <p:nvGrpSpPr>
            <p:cNvPr id="37" name="组合 36"/>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39" name="同心圆 3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0" name="椭圆 3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KSO_Shape"/>
            <p:cNvSpPr>
              <a:spLocks/>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C00000"/>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sp>
        <p:nvSpPr>
          <p:cNvPr id="41" name="TextBox 40"/>
          <p:cNvSpPr txBox="1"/>
          <p:nvPr/>
        </p:nvSpPr>
        <p:spPr>
          <a:xfrm>
            <a:off x="1998856" y="1850598"/>
            <a:ext cx="1458014" cy="303032"/>
          </a:xfrm>
          <a:prstGeom prst="rect">
            <a:avLst/>
          </a:prstGeom>
          <a:noFill/>
        </p:spPr>
        <p:txBody>
          <a:bodyPr wrap="square" lIns="0" tIns="0" rIns="0" bIns="0" rtlCol="0">
            <a:spAutoFit/>
          </a:bodyPr>
          <a:lstStyle/>
          <a:p>
            <a:pPr algn="ctr"/>
            <a:r>
              <a:rPr lang="zh-CN" altLang="en-US" sz="1969" b="1" dirty="0">
                <a:latin typeface="微软雅黑" pitchFamily="34" charset="-122"/>
                <a:ea typeface="微软雅黑" pitchFamily="34" charset="-122"/>
              </a:rPr>
              <a:t>标题内容</a:t>
            </a:r>
          </a:p>
        </p:txBody>
      </p:sp>
      <p:sp>
        <p:nvSpPr>
          <p:cNvPr id="42" name="TextBox 41"/>
          <p:cNvSpPr txBox="1"/>
          <p:nvPr/>
        </p:nvSpPr>
        <p:spPr>
          <a:xfrm>
            <a:off x="1764800" y="2315216"/>
            <a:ext cx="1692070" cy="238079"/>
          </a:xfrm>
          <a:prstGeom prst="rect">
            <a:avLst/>
          </a:prstGeom>
          <a:noFill/>
        </p:spPr>
        <p:txBody>
          <a:bodyPr wrap="square" lIns="0" tIns="0" rIns="0" bIns="0" rtlCol="0">
            <a:spAutoFit/>
          </a:bodyPr>
          <a:lstStyle/>
          <a:p>
            <a:pPr algn="ctr"/>
            <a:r>
              <a:rPr lang="zh-CN" altLang="en-US" sz="1547" dirty="0">
                <a:latin typeface="微软雅黑" pitchFamily="34" charset="-122"/>
                <a:ea typeface="微软雅黑" pitchFamily="34" charset="-122"/>
              </a:rPr>
              <a:t>点击输入说明文字</a:t>
            </a:r>
          </a:p>
        </p:txBody>
      </p:sp>
      <p:sp>
        <p:nvSpPr>
          <p:cNvPr id="43" name="TextBox 42"/>
          <p:cNvSpPr txBox="1"/>
          <p:nvPr/>
        </p:nvSpPr>
        <p:spPr>
          <a:xfrm>
            <a:off x="1062823" y="3726939"/>
            <a:ext cx="1872063" cy="303032"/>
          </a:xfrm>
          <a:prstGeom prst="rect">
            <a:avLst/>
          </a:prstGeom>
          <a:noFill/>
        </p:spPr>
        <p:txBody>
          <a:bodyPr wrap="square" lIns="0" tIns="0" rIns="0" bIns="0" rtlCol="0">
            <a:spAutoFit/>
          </a:bodyPr>
          <a:lstStyle/>
          <a:p>
            <a:pPr algn="ctr"/>
            <a:r>
              <a:rPr lang="zh-CN" altLang="en-US" sz="1969" b="1" dirty="0">
                <a:latin typeface="微软雅黑" pitchFamily="34" charset="-122"/>
                <a:ea typeface="微软雅黑" pitchFamily="34" charset="-122"/>
              </a:rPr>
              <a:t>标题内容</a:t>
            </a:r>
          </a:p>
        </p:txBody>
      </p:sp>
      <p:sp>
        <p:nvSpPr>
          <p:cNvPr id="44" name="TextBox 43"/>
          <p:cNvSpPr txBox="1"/>
          <p:nvPr/>
        </p:nvSpPr>
        <p:spPr>
          <a:xfrm>
            <a:off x="1178700" y="4191556"/>
            <a:ext cx="1640309" cy="238079"/>
          </a:xfrm>
          <a:prstGeom prst="rect">
            <a:avLst/>
          </a:prstGeom>
          <a:noFill/>
        </p:spPr>
        <p:txBody>
          <a:bodyPr wrap="square" lIns="0" tIns="0" rIns="0" bIns="0" rtlCol="0">
            <a:spAutoFit/>
          </a:bodyPr>
          <a:lstStyle/>
          <a:p>
            <a:pPr algn="ctr"/>
            <a:r>
              <a:rPr lang="zh-CN" altLang="en-US" sz="1547" dirty="0">
                <a:latin typeface="微软雅黑" pitchFamily="34" charset="-122"/>
                <a:ea typeface="微软雅黑" pitchFamily="34" charset="-122"/>
              </a:rPr>
              <a:t>点击输入说明文字</a:t>
            </a:r>
          </a:p>
        </p:txBody>
      </p:sp>
      <p:sp>
        <p:nvSpPr>
          <p:cNvPr id="45" name="TextBox 44"/>
          <p:cNvSpPr txBox="1"/>
          <p:nvPr/>
        </p:nvSpPr>
        <p:spPr>
          <a:xfrm>
            <a:off x="2014603" y="5695568"/>
            <a:ext cx="1640309" cy="303032"/>
          </a:xfrm>
          <a:prstGeom prst="rect">
            <a:avLst/>
          </a:prstGeom>
          <a:noFill/>
        </p:spPr>
        <p:txBody>
          <a:bodyPr wrap="square" lIns="0" tIns="0" rIns="0" bIns="0" rtlCol="0">
            <a:spAutoFit/>
          </a:bodyPr>
          <a:lstStyle/>
          <a:p>
            <a:pPr algn="ctr"/>
            <a:r>
              <a:rPr lang="zh-CN" altLang="en-US" sz="1969" b="1" dirty="0">
                <a:latin typeface="微软雅黑" pitchFamily="34" charset="-122"/>
                <a:ea typeface="微软雅黑" pitchFamily="34" charset="-122"/>
              </a:rPr>
              <a:t>标题内容</a:t>
            </a:r>
          </a:p>
        </p:txBody>
      </p:sp>
      <p:sp>
        <p:nvSpPr>
          <p:cNvPr id="46" name="TextBox 45"/>
          <p:cNvSpPr txBox="1"/>
          <p:nvPr/>
        </p:nvSpPr>
        <p:spPr>
          <a:xfrm>
            <a:off x="2014603" y="6160186"/>
            <a:ext cx="1640309" cy="238079"/>
          </a:xfrm>
          <a:prstGeom prst="rect">
            <a:avLst/>
          </a:prstGeom>
          <a:noFill/>
        </p:spPr>
        <p:txBody>
          <a:bodyPr wrap="square" lIns="0" tIns="0" rIns="0" bIns="0" rtlCol="0">
            <a:spAutoFit/>
          </a:bodyPr>
          <a:lstStyle/>
          <a:p>
            <a:pPr algn="ctr"/>
            <a:r>
              <a:rPr lang="zh-CN" altLang="en-US" sz="1547" dirty="0">
                <a:latin typeface="微软雅黑" pitchFamily="34" charset="-122"/>
                <a:ea typeface="微软雅黑" pitchFamily="34" charset="-122"/>
              </a:rPr>
              <a:t>点击输入说明文字</a:t>
            </a:r>
          </a:p>
        </p:txBody>
      </p:sp>
      <p:sp>
        <p:nvSpPr>
          <p:cNvPr id="47" name="圆角矩形 46"/>
          <p:cNvSpPr/>
          <p:nvPr/>
        </p:nvSpPr>
        <p:spPr>
          <a:xfrm>
            <a:off x="6631886" y="2040548"/>
            <a:ext cx="4455251" cy="660842"/>
          </a:xfrm>
          <a:prstGeom prst="roundRect">
            <a:avLst/>
          </a:prstGeom>
          <a:solidFill>
            <a:schemeClr val="bg1"/>
          </a:solidFill>
          <a:ln w="6350">
            <a:solidFill>
              <a:schemeClr val="tx1">
                <a:lumMod val="50000"/>
                <a:lumOff val="50000"/>
              </a:schemeClr>
            </a:solidFill>
          </a:ln>
          <a:effectLst>
            <a:outerShdw blurRad="76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12" dirty="0">
              <a:solidFill>
                <a:schemeClr val="tx1"/>
              </a:solidFill>
              <a:effectLst>
                <a:outerShdw blurRad="431800" dist="419100" dir="8100000" algn="tr" rotWithShape="0">
                  <a:prstClr val="black">
                    <a:alpha val="40000"/>
                  </a:prstClr>
                </a:outerShdw>
              </a:effectLst>
              <a:ea typeface="微软雅黑" pitchFamily="34" charset="-122"/>
            </a:endParaRPr>
          </a:p>
        </p:txBody>
      </p:sp>
      <p:sp>
        <p:nvSpPr>
          <p:cNvPr id="48" name="圆角矩形 47"/>
          <p:cNvSpPr/>
          <p:nvPr/>
        </p:nvSpPr>
        <p:spPr>
          <a:xfrm>
            <a:off x="6631886" y="2826188"/>
            <a:ext cx="4455251" cy="660842"/>
          </a:xfrm>
          <a:prstGeom prst="roundRect">
            <a:avLst/>
          </a:prstGeom>
          <a:solidFill>
            <a:schemeClr val="bg1"/>
          </a:solidFill>
          <a:ln w="6350">
            <a:solidFill>
              <a:schemeClr val="tx1">
                <a:lumMod val="50000"/>
                <a:lumOff val="50000"/>
              </a:schemeClr>
            </a:solidFill>
          </a:ln>
          <a:effectLst>
            <a:outerShdw blurRad="76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12" dirty="0">
              <a:solidFill>
                <a:schemeClr val="tx1"/>
              </a:solidFill>
              <a:effectLst>
                <a:outerShdw blurRad="431800" dist="419100" dir="8100000" algn="tr" rotWithShape="0">
                  <a:prstClr val="black">
                    <a:alpha val="40000"/>
                  </a:prstClr>
                </a:outerShdw>
              </a:effectLst>
              <a:ea typeface="微软雅黑" pitchFamily="34" charset="-122"/>
            </a:endParaRPr>
          </a:p>
        </p:txBody>
      </p:sp>
      <p:sp>
        <p:nvSpPr>
          <p:cNvPr id="49" name="圆角矩形 48"/>
          <p:cNvSpPr/>
          <p:nvPr/>
        </p:nvSpPr>
        <p:spPr>
          <a:xfrm>
            <a:off x="6631886" y="3611828"/>
            <a:ext cx="4455251" cy="660842"/>
          </a:xfrm>
          <a:prstGeom prst="roundRect">
            <a:avLst/>
          </a:prstGeom>
          <a:solidFill>
            <a:schemeClr val="bg1"/>
          </a:solidFill>
          <a:ln w="6350">
            <a:solidFill>
              <a:schemeClr val="tx1">
                <a:lumMod val="50000"/>
                <a:lumOff val="50000"/>
              </a:schemeClr>
            </a:solidFill>
          </a:ln>
          <a:effectLst>
            <a:outerShdw blurRad="76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12" dirty="0">
              <a:solidFill>
                <a:schemeClr val="tx1"/>
              </a:solidFill>
              <a:effectLst>
                <a:outerShdw blurRad="431800" dist="419100" dir="8100000" algn="tr" rotWithShape="0">
                  <a:prstClr val="black">
                    <a:alpha val="40000"/>
                  </a:prstClr>
                </a:outerShdw>
              </a:effectLst>
              <a:ea typeface="微软雅黑" pitchFamily="34" charset="-122"/>
            </a:endParaRPr>
          </a:p>
        </p:txBody>
      </p:sp>
      <p:sp>
        <p:nvSpPr>
          <p:cNvPr id="50" name="圆角矩形 49"/>
          <p:cNvSpPr/>
          <p:nvPr/>
        </p:nvSpPr>
        <p:spPr>
          <a:xfrm>
            <a:off x="6631886" y="4397468"/>
            <a:ext cx="4455251" cy="660842"/>
          </a:xfrm>
          <a:prstGeom prst="roundRect">
            <a:avLst/>
          </a:prstGeom>
          <a:solidFill>
            <a:schemeClr val="bg1"/>
          </a:solidFill>
          <a:ln w="6350">
            <a:solidFill>
              <a:schemeClr val="tx1">
                <a:lumMod val="50000"/>
                <a:lumOff val="50000"/>
              </a:schemeClr>
            </a:solidFill>
          </a:ln>
          <a:effectLst>
            <a:outerShdw blurRad="76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12" dirty="0">
              <a:solidFill>
                <a:schemeClr val="tx1"/>
              </a:solidFill>
              <a:effectLst>
                <a:outerShdw blurRad="431800" dist="419100" dir="8100000" algn="tr" rotWithShape="0">
                  <a:prstClr val="black">
                    <a:alpha val="40000"/>
                  </a:prstClr>
                </a:outerShdw>
              </a:effectLst>
              <a:ea typeface="微软雅黑" pitchFamily="34" charset="-122"/>
            </a:endParaRPr>
          </a:p>
        </p:txBody>
      </p:sp>
      <p:sp>
        <p:nvSpPr>
          <p:cNvPr id="51" name="圆角矩形 50"/>
          <p:cNvSpPr/>
          <p:nvPr/>
        </p:nvSpPr>
        <p:spPr>
          <a:xfrm>
            <a:off x="6631886" y="5183108"/>
            <a:ext cx="4455251" cy="660842"/>
          </a:xfrm>
          <a:prstGeom prst="roundRect">
            <a:avLst/>
          </a:prstGeom>
          <a:solidFill>
            <a:schemeClr val="bg1"/>
          </a:solidFill>
          <a:ln w="6350">
            <a:solidFill>
              <a:schemeClr val="tx1">
                <a:lumMod val="50000"/>
                <a:lumOff val="50000"/>
              </a:schemeClr>
            </a:solidFill>
          </a:ln>
          <a:effectLst>
            <a:outerShdw blurRad="76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12" dirty="0">
              <a:solidFill>
                <a:schemeClr val="tx1"/>
              </a:solidFill>
              <a:effectLst>
                <a:outerShdw blurRad="431800" dist="419100" dir="8100000" algn="tr" rotWithShape="0">
                  <a:prstClr val="black">
                    <a:alpha val="40000"/>
                  </a:prstClr>
                </a:outerShdw>
              </a:effectLst>
              <a:ea typeface="微软雅黑" pitchFamily="34" charset="-122"/>
            </a:endParaRPr>
          </a:p>
        </p:txBody>
      </p:sp>
      <p:sp>
        <p:nvSpPr>
          <p:cNvPr id="55" name="TextBox 54"/>
          <p:cNvSpPr txBox="1"/>
          <p:nvPr/>
        </p:nvSpPr>
        <p:spPr>
          <a:xfrm>
            <a:off x="7125259" y="2262774"/>
            <a:ext cx="3253088" cy="227306"/>
          </a:xfrm>
          <a:prstGeom prst="rect">
            <a:avLst/>
          </a:prstGeom>
          <a:noFill/>
        </p:spPr>
        <p:txBody>
          <a:bodyPr wrap="square" lIns="0" tIns="0" rIns="0" bIns="0" rtlCol="0">
            <a:spAutoFit/>
          </a:bodyPr>
          <a:lstStyle/>
          <a:p>
            <a:pPr algn="just"/>
            <a:r>
              <a:rPr lang="zh-CN" altLang="en-US" sz="1477" dirty="0">
                <a:latin typeface="微软雅黑" pitchFamily="34" charset="-122"/>
                <a:ea typeface="微软雅黑" pitchFamily="34" charset="-122"/>
              </a:rPr>
              <a:t>单击此处填加文字内容</a:t>
            </a:r>
            <a:endParaRPr lang="en-US" altLang="zh-CN" sz="1477" dirty="0">
              <a:latin typeface="微软雅黑" pitchFamily="34" charset="-122"/>
              <a:ea typeface="微软雅黑" pitchFamily="34" charset="-122"/>
            </a:endParaRPr>
          </a:p>
        </p:txBody>
      </p:sp>
      <p:sp>
        <p:nvSpPr>
          <p:cNvPr id="56" name="TextBox 55"/>
          <p:cNvSpPr txBox="1"/>
          <p:nvPr/>
        </p:nvSpPr>
        <p:spPr>
          <a:xfrm>
            <a:off x="7125259" y="3048414"/>
            <a:ext cx="3253088" cy="227306"/>
          </a:xfrm>
          <a:prstGeom prst="rect">
            <a:avLst/>
          </a:prstGeom>
          <a:noFill/>
        </p:spPr>
        <p:txBody>
          <a:bodyPr wrap="square" lIns="0" tIns="0" rIns="0" bIns="0" rtlCol="0">
            <a:spAutoFit/>
          </a:bodyPr>
          <a:lstStyle/>
          <a:p>
            <a:pPr algn="just"/>
            <a:r>
              <a:rPr lang="zh-CN" altLang="en-US" sz="1477" dirty="0">
                <a:latin typeface="微软雅黑" pitchFamily="34" charset="-122"/>
                <a:ea typeface="微软雅黑" pitchFamily="34" charset="-122"/>
              </a:rPr>
              <a:t>单击此处填加文字内容</a:t>
            </a:r>
            <a:endParaRPr lang="en-US" altLang="zh-CN" sz="1477" dirty="0">
              <a:latin typeface="微软雅黑" pitchFamily="34" charset="-122"/>
              <a:ea typeface="微软雅黑" pitchFamily="34" charset="-122"/>
            </a:endParaRPr>
          </a:p>
        </p:txBody>
      </p:sp>
      <p:sp>
        <p:nvSpPr>
          <p:cNvPr id="57" name="TextBox 56"/>
          <p:cNvSpPr txBox="1"/>
          <p:nvPr/>
        </p:nvSpPr>
        <p:spPr>
          <a:xfrm>
            <a:off x="7125259" y="3834054"/>
            <a:ext cx="3253088" cy="227306"/>
          </a:xfrm>
          <a:prstGeom prst="rect">
            <a:avLst/>
          </a:prstGeom>
          <a:noFill/>
        </p:spPr>
        <p:txBody>
          <a:bodyPr wrap="square" lIns="0" tIns="0" rIns="0" bIns="0" rtlCol="0">
            <a:spAutoFit/>
          </a:bodyPr>
          <a:lstStyle/>
          <a:p>
            <a:pPr algn="just"/>
            <a:r>
              <a:rPr lang="zh-CN" altLang="en-US" sz="1477" dirty="0">
                <a:latin typeface="微软雅黑" pitchFamily="34" charset="-122"/>
                <a:ea typeface="微软雅黑" pitchFamily="34" charset="-122"/>
              </a:rPr>
              <a:t>单击此处填加文字内容</a:t>
            </a:r>
            <a:endParaRPr lang="en-US" altLang="zh-CN" sz="1477" dirty="0">
              <a:latin typeface="微软雅黑" pitchFamily="34" charset="-122"/>
              <a:ea typeface="微软雅黑" pitchFamily="34" charset="-122"/>
            </a:endParaRPr>
          </a:p>
        </p:txBody>
      </p:sp>
      <p:sp>
        <p:nvSpPr>
          <p:cNvPr id="58" name="TextBox 57"/>
          <p:cNvSpPr txBox="1"/>
          <p:nvPr/>
        </p:nvSpPr>
        <p:spPr>
          <a:xfrm>
            <a:off x="7125259" y="4619694"/>
            <a:ext cx="3253088" cy="227306"/>
          </a:xfrm>
          <a:prstGeom prst="rect">
            <a:avLst/>
          </a:prstGeom>
          <a:noFill/>
        </p:spPr>
        <p:txBody>
          <a:bodyPr wrap="square" lIns="0" tIns="0" rIns="0" bIns="0" rtlCol="0">
            <a:spAutoFit/>
          </a:bodyPr>
          <a:lstStyle/>
          <a:p>
            <a:pPr algn="just"/>
            <a:r>
              <a:rPr lang="zh-CN" altLang="en-US" sz="1477" dirty="0">
                <a:latin typeface="微软雅黑" pitchFamily="34" charset="-122"/>
                <a:ea typeface="微软雅黑" pitchFamily="34" charset="-122"/>
              </a:rPr>
              <a:t>单击此处填加文字内容</a:t>
            </a:r>
            <a:endParaRPr lang="en-US" altLang="zh-CN" sz="1477" dirty="0">
              <a:latin typeface="微软雅黑" pitchFamily="34" charset="-122"/>
              <a:ea typeface="微软雅黑" pitchFamily="34" charset="-122"/>
            </a:endParaRPr>
          </a:p>
        </p:txBody>
      </p:sp>
      <p:sp>
        <p:nvSpPr>
          <p:cNvPr id="59" name="TextBox 58"/>
          <p:cNvSpPr txBox="1"/>
          <p:nvPr/>
        </p:nvSpPr>
        <p:spPr>
          <a:xfrm>
            <a:off x="7125259" y="5405334"/>
            <a:ext cx="3253088" cy="227306"/>
          </a:xfrm>
          <a:prstGeom prst="rect">
            <a:avLst/>
          </a:prstGeom>
          <a:noFill/>
        </p:spPr>
        <p:txBody>
          <a:bodyPr wrap="square" lIns="0" tIns="0" rIns="0" bIns="0" rtlCol="0">
            <a:spAutoFit/>
          </a:bodyPr>
          <a:lstStyle/>
          <a:p>
            <a:pPr algn="just"/>
            <a:r>
              <a:rPr lang="en-US" altLang="zh-CN" sz="1477" dirty="0">
                <a:latin typeface="微软雅黑" pitchFamily="34" charset="-122"/>
                <a:ea typeface="微软雅黑" pitchFamily="34" charset="-122"/>
              </a:rPr>
              <a:t>…………</a:t>
            </a:r>
          </a:p>
        </p:txBody>
      </p:sp>
    </p:spTree>
    <p:extLst>
      <p:ext uri="{BB962C8B-B14F-4D97-AF65-F5344CB8AC3E}">
        <p14:creationId xmlns:p14="http://schemas.microsoft.com/office/powerpoint/2010/main" val="314775703"/>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1+#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54"/>
                                        </p:tgtEl>
                                        <p:attrNameLst>
                                          <p:attrName>style.visibility</p:attrName>
                                        </p:attrNameLst>
                                      </p:cBhvr>
                                      <p:to>
                                        <p:strVal val="visible"/>
                                      </p:to>
                                    </p:set>
                                    <p:animEffect transition="in" filter="wipe(right)">
                                      <p:cBhvr>
                                        <p:cTn id="11" dur="500"/>
                                        <p:tgtEl>
                                          <p:spTgt spid="54"/>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52"/>
                                        </p:tgtEl>
                                        <p:attrNameLst>
                                          <p:attrName>style.visibility</p:attrName>
                                        </p:attrNameLst>
                                      </p:cBhvr>
                                      <p:to>
                                        <p:strVal val="visible"/>
                                      </p:to>
                                    </p:set>
                                    <p:anim calcmode="lin" valueType="num">
                                      <p:cBhvr>
                                        <p:cTn id="15" dur="40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52"/>
                                        </p:tgtEl>
                                        <p:attrNameLst>
                                          <p:attrName>ppt_y</p:attrName>
                                        </p:attrNameLst>
                                      </p:cBhvr>
                                      <p:tavLst>
                                        <p:tav tm="0">
                                          <p:val>
                                            <p:strVal val="#ppt_y"/>
                                          </p:val>
                                        </p:tav>
                                        <p:tav tm="100000">
                                          <p:val>
                                            <p:strVal val="#ppt_y"/>
                                          </p:val>
                                        </p:tav>
                                      </p:tavLst>
                                    </p:anim>
                                    <p:anim calcmode="lin" valueType="num">
                                      <p:cBhvr>
                                        <p:cTn id="17" dur="40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52"/>
                                        </p:tgtEl>
                                      </p:cBhvr>
                                    </p:animEffect>
                                  </p:childTnLst>
                                </p:cTn>
                              </p:par>
                            </p:childTnLst>
                          </p:cTn>
                        </p:par>
                        <p:par>
                          <p:cTn id="20" fill="hold">
                            <p:stCondLst>
                              <p:cond delay="1320"/>
                            </p:stCondLst>
                            <p:childTnLst>
                              <p:par>
                                <p:cTn id="21" presetID="53" presetClass="entr" presetSubtype="16" fill="hold" nodeType="after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p:cTn id="23" dur="500" fill="hold"/>
                                        <p:tgtEl>
                                          <p:spTgt spid="31"/>
                                        </p:tgtEl>
                                        <p:attrNameLst>
                                          <p:attrName>ppt_w</p:attrName>
                                        </p:attrNameLst>
                                      </p:cBhvr>
                                      <p:tavLst>
                                        <p:tav tm="0">
                                          <p:val>
                                            <p:fltVal val="0"/>
                                          </p:val>
                                        </p:tav>
                                        <p:tav tm="100000">
                                          <p:val>
                                            <p:strVal val="#ppt_w"/>
                                          </p:val>
                                        </p:tav>
                                      </p:tavLst>
                                    </p:anim>
                                    <p:anim calcmode="lin" valueType="num">
                                      <p:cBhvr>
                                        <p:cTn id="24" dur="500" fill="hold"/>
                                        <p:tgtEl>
                                          <p:spTgt spid="31"/>
                                        </p:tgtEl>
                                        <p:attrNameLst>
                                          <p:attrName>ppt_h</p:attrName>
                                        </p:attrNameLst>
                                      </p:cBhvr>
                                      <p:tavLst>
                                        <p:tav tm="0">
                                          <p:val>
                                            <p:fltVal val="0"/>
                                          </p:val>
                                        </p:tav>
                                        <p:tav tm="100000">
                                          <p:val>
                                            <p:strVal val="#ppt_h"/>
                                          </p:val>
                                        </p:tav>
                                      </p:tavLst>
                                    </p:anim>
                                    <p:animEffect transition="in" filter="fade">
                                      <p:cBhvr>
                                        <p:cTn id="25" dur="500"/>
                                        <p:tgtEl>
                                          <p:spTgt spid="31"/>
                                        </p:tgtEl>
                                      </p:cBhvr>
                                    </p:animEffect>
                                  </p:childTnLst>
                                </p:cTn>
                              </p:par>
                              <p:par>
                                <p:cTn id="26" presetID="53" presetClass="entr" presetSubtype="16" fill="hold" nodeType="withEffect">
                                  <p:stCondLst>
                                    <p:cond delay="0"/>
                                  </p:stCondLst>
                                  <p:childTnLst>
                                    <p:set>
                                      <p:cBhvr>
                                        <p:cTn id="27" dur="1" fill="hold">
                                          <p:stCondLst>
                                            <p:cond delay="0"/>
                                          </p:stCondLst>
                                        </p:cTn>
                                        <p:tgtEl>
                                          <p:spTgt spid="26"/>
                                        </p:tgtEl>
                                        <p:attrNameLst>
                                          <p:attrName>style.visibility</p:attrName>
                                        </p:attrNameLst>
                                      </p:cBhvr>
                                      <p:to>
                                        <p:strVal val="visible"/>
                                      </p:to>
                                    </p:set>
                                    <p:anim calcmode="lin" valueType="num">
                                      <p:cBhvr>
                                        <p:cTn id="28" dur="500" fill="hold"/>
                                        <p:tgtEl>
                                          <p:spTgt spid="26"/>
                                        </p:tgtEl>
                                        <p:attrNameLst>
                                          <p:attrName>ppt_w</p:attrName>
                                        </p:attrNameLst>
                                      </p:cBhvr>
                                      <p:tavLst>
                                        <p:tav tm="0">
                                          <p:val>
                                            <p:fltVal val="0"/>
                                          </p:val>
                                        </p:tav>
                                        <p:tav tm="100000">
                                          <p:val>
                                            <p:strVal val="#ppt_w"/>
                                          </p:val>
                                        </p:tav>
                                      </p:tavLst>
                                    </p:anim>
                                    <p:anim calcmode="lin" valueType="num">
                                      <p:cBhvr>
                                        <p:cTn id="29" dur="500" fill="hold"/>
                                        <p:tgtEl>
                                          <p:spTgt spid="26"/>
                                        </p:tgtEl>
                                        <p:attrNameLst>
                                          <p:attrName>ppt_h</p:attrName>
                                        </p:attrNameLst>
                                      </p:cBhvr>
                                      <p:tavLst>
                                        <p:tav tm="0">
                                          <p:val>
                                            <p:fltVal val="0"/>
                                          </p:val>
                                        </p:tav>
                                        <p:tav tm="100000">
                                          <p:val>
                                            <p:strVal val="#ppt_h"/>
                                          </p:val>
                                        </p:tav>
                                      </p:tavLst>
                                    </p:anim>
                                    <p:animEffect transition="in" filter="fade">
                                      <p:cBhvr>
                                        <p:cTn id="30" dur="500"/>
                                        <p:tgtEl>
                                          <p:spTgt spid="26"/>
                                        </p:tgtEl>
                                      </p:cBhvr>
                                    </p:animEffect>
                                  </p:childTnLst>
                                </p:cTn>
                              </p:par>
                              <p:par>
                                <p:cTn id="31" presetID="53" presetClass="entr" presetSubtype="16" fill="hold" nodeType="withEffect">
                                  <p:stCondLst>
                                    <p:cond delay="0"/>
                                  </p:stCondLst>
                                  <p:childTnLst>
                                    <p:set>
                                      <p:cBhvr>
                                        <p:cTn id="32" dur="1" fill="hold">
                                          <p:stCondLst>
                                            <p:cond delay="0"/>
                                          </p:stCondLst>
                                        </p:cTn>
                                        <p:tgtEl>
                                          <p:spTgt spid="36"/>
                                        </p:tgtEl>
                                        <p:attrNameLst>
                                          <p:attrName>style.visibility</p:attrName>
                                        </p:attrNameLst>
                                      </p:cBhvr>
                                      <p:to>
                                        <p:strVal val="visible"/>
                                      </p:to>
                                    </p:set>
                                    <p:anim calcmode="lin" valueType="num">
                                      <p:cBhvr>
                                        <p:cTn id="33" dur="500" fill="hold"/>
                                        <p:tgtEl>
                                          <p:spTgt spid="36"/>
                                        </p:tgtEl>
                                        <p:attrNameLst>
                                          <p:attrName>ppt_w</p:attrName>
                                        </p:attrNameLst>
                                      </p:cBhvr>
                                      <p:tavLst>
                                        <p:tav tm="0">
                                          <p:val>
                                            <p:fltVal val="0"/>
                                          </p:val>
                                        </p:tav>
                                        <p:tav tm="100000">
                                          <p:val>
                                            <p:strVal val="#ppt_w"/>
                                          </p:val>
                                        </p:tav>
                                      </p:tavLst>
                                    </p:anim>
                                    <p:anim calcmode="lin" valueType="num">
                                      <p:cBhvr>
                                        <p:cTn id="34" dur="500" fill="hold"/>
                                        <p:tgtEl>
                                          <p:spTgt spid="36"/>
                                        </p:tgtEl>
                                        <p:attrNameLst>
                                          <p:attrName>ppt_h</p:attrName>
                                        </p:attrNameLst>
                                      </p:cBhvr>
                                      <p:tavLst>
                                        <p:tav tm="0">
                                          <p:val>
                                            <p:fltVal val="0"/>
                                          </p:val>
                                        </p:tav>
                                        <p:tav tm="100000">
                                          <p:val>
                                            <p:strVal val="#ppt_h"/>
                                          </p:val>
                                        </p:tav>
                                      </p:tavLst>
                                    </p:anim>
                                    <p:animEffect transition="in" filter="fade">
                                      <p:cBhvr>
                                        <p:cTn id="35" dur="500"/>
                                        <p:tgtEl>
                                          <p:spTgt spid="36"/>
                                        </p:tgtEl>
                                      </p:cBhvr>
                                    </p:animEffect>
                                  </p:childTnLst>
                                </p:cTn>
                              </p:par>
                            </p:childTnLst>
                          </p:cTn>
                        </p:par>
                        <p:par>
                          <p:cTn id="36" fill="hold">
                            <p:stCondLst>
                              <p:cond delay="1820"/>
                            </p:stCondLst>
                            <p:childTnLst>
                              <p:par>
                                <p:cTn id="37" presetID="22" presetClass="entr" presetSubtype="1"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up)">
                                      <p:cBhvr>
                                        <p:cTn id="39" dur="500"/>
                                        <p:tgtEl>
                                          <p:spTgt spid="25"/>
                                        </p:tgtEl>
                                      </p:cBhvr>
                                    </p:animEffect>
                                  </p:childTnLst>
                                </p:cTn>
                              </p:par>
                            </p:childTnLst>
                          </p:cTn>
                        </p:par>
                        <p:par>
                          <p:cTn id="40" fill="hold">
                            <p:stCondLst>
                              <p:cond delay="2320"/>
                            </p:stCondLst>
                            <p:childTnLst>
                              <p:par>
                                <p:cTn id="41" presetID="26" presetClass="entr" presetSubtype="0" fill="hold" grpId="0" nodeType="after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wipe(down)">
                                      <p:cBhvr>
                                        <p:cTn id="43" dur="290">
                                          <p:stCondLst>
                                            <p:cond delay="0"/>
                                          </p:stCondLst>
                                        </p:cTn>
                                        <p:tgtEl>
                                          <p:spTgt spid="41"/>
                                        </p:tgtEl>
                                      </p:cBhvr>
                                    </p:animEffect>
                                    <p:anim calcmode="lin" valueType="num">
                                      <p:cBhvr>
                                        <p:cTn id="44" dur="911" tmFilter="0,0; 0.14,0.36; 0.43,0.73; 0.71,0.91; 1.0,1.0">
                                          <p:stCondLst>
                                            <p:cond delay="0"/>
                                          </p:stCondLst>
                                        </p:cTn>
                                        <p:tgtEl>
                                          <p:spTgt spid="41"/>
                                        </p:tgtEl>
                                        <p:attrNameLst>
                                          <p:attrName>ppt_x</p:attrName>
                                        </p:attrNameLst>
                                      </p:cBhvr>
                                      <p:tavLst>
                                        <p:tav tm="0">
                                          <p:val>
                                            <p:strVal val="#ppt_x-0.25"/>
                                          </p:val>
                                        </p:tav>
                                        <p:tav tm="100000">
                                          <p:val>
                                            <p:strVal val="#ppt_x"/>
                                          </p:val>
                                        </p:tav>
                                      </p:tavLst>
                                    </p:anim>
                                    <p:anim calcmode="lin" valueType="num">
                                      <p:cBhvr>
                                        <p:cTn id="45" dur="332" tmFilter="0.0,0.0; 0.25,0.07; 0.50,0.2; 0.75,0.467; 1.0,1.0">
                                          <p:stCondLst>
                                            <p:cond delay="0"/>
                                          </p:stCondLst>
                                        </p:cTn>
                                        <p:tgtEl>
                                          <p:spTgt spid="41"/>
                                        </p:tgtEl>
                                        <p:attrNameLst>
                                          <p:attrName>ppt_y</p:attrName>
                                        </p:attrNameLst>
                                      </p:cBhvr>
                                      <p:tavLst>
                                        <p:tav tm="0" fmla="#ppt_y-sin(pi*$)/3">
                                          <p:val>
                                            <p:fltVal val="0.5"/>
                                          </p:val>
                                        </p:tav>
                                        <p:tav tm="100000">
                                          <p:val>
                                            <p:fltVal val="1"/>
                                          </p:val>
                                        </p:tav>
                                      </p:tavLst>
                                    </p:anim>
                                    <p:anim calcmode="lin" valueType="num">
                                      <p:cBhvr>
                                        <p:cTn id="46" dur="332" tmFilter="0, 0; 0.125,0.2665; 0.25,0.4; 0.375,0.465; 0.5,0.5;  0.625,0.535; 0.75,0.6; 0.875,0.7335; 1,1">
                                          <p:stCondLst>
                                            <p:cond delay="332"/>
                                          </p:stCondLst>
                                        </p:cTn>
                                        <p:tgtEl>
                                          <p:spTgt spid="41"/>
                                        </p:tgtEl>
                                        <p:attrNameLst>
                                          <p:attrName>ppt_y</p:attrName>
                                        </p:attrNameLst>
                                      </p:cBhvr>
                                      <p:tavLst>
                                        <p:tav tm="0" fmla="#ppt_y-sin(pi*$)/9">
                                          <p:val>
                                            <p:fltVal val="0"/>
                                          </p:val>
                                        </p:tav>
                                        <p:tav tm="100000">
                                          <p:val>
                                            <p:fltVal val="1"/>
                                          </p:val>
                                        </p:tav>
                                      </p:tavLst>
                                    </p:anim>
                                    <p:anim calcmode="lin" valueType="num">
                                      <p:cBhvr>
                                        <p:cTn id="47" dur="166" tmFilter="0, 0; 0.125,0.2665; 0.25,0.4; 0.375,0.465; 0.5,0.5;  0.625,0.535; 0.75,0.6; 0.875,0.7335; 1,1">
                                          <p:stCondLst>
                                            <p:cond delay="662"/>
                                          </p:stCondLst>
                                        </p:cTn>
                                        <p:tgtEl>
                                          <p:spTgt spid="41"/>
                                        </p:tgtEl>
                                        <p:attrNameLst>
                                          <p:attrName>ppt_y</p:attrName>
                                        </p:attrNameLst>
                                      </p:cBhvr>
                                      <p:tavLst>
                                        <p:tav tm="0" fmla="#ppt_y-sin(pi*$)/27">
                                          <p:val>
                                            <p:fltVal val="0"/>
                                          </p:val>
                                        </p:tav>
                                        <p:tav tm="100000">
                                          <p:val>
                                            <p:fltVal val="1"/>
                                          </p:val>
                                        </p:tav>
                                      </p:tavLst>
                                    </p:anim>
                                    <p:anim calcmode="lin" valueType="num">
                                      <p:cBhvr>
                                        <p:cTn id="48" dur="82" tmFilter="0, 0; 0.125,0.2665; 0.25,0.4; 0.375,0.465; 0.5,0.5;  0.625,0.535; 0.75,0.6; 0.875,0.7335; 1,1">
                                          <p:stCondLst>
                                            <p:cond delay="828"/>
                                          </p:stCondLst>
                                        </p:cTn>
                                        <p:tgtEl>
                                          <p:spTgt spid="41"/>
                                        </p:tgtEl>
                                        <p:attrNameLst>
                                          <p:attrName>ppt_y</p:attrName>
                                        </p:attrNameLst>
                                      </p:cBhvr>
                                      <p:tavLst>
                                        <p:tav tm="0" fmla="#ppt_y-sin(pi*$)/81">
                                          <p:val>
                                            <p:fltVal val="0"/>
                                          </p:val>
                                        </p:tav>
                                        <p:tav tm="100000">
                                          <p:val>
                                            <p:fltVal val="1"/>
                                          </p:val>
                                        </p:tav>
                                      </p:tavLst>
                                    </p:anim>
                                    <p:animScale>
                                      <p:cBhvr>
                                        <p:cTn id="49" dur="13">
                                          <p:stCondLst>
                                            <p:cond delay="325"/>
                                          </p:stCondLst>
                                        </p:cTn>
                                        <p:tgtEl>
                                          <p:spTgt spid="41"/>
                                        </p:tgtEl>
                                      </p:cBhvr>
                                      <p:to x="100000" y="60000"/>
                                    </p:animScale>
                                    <p:animScale>
                                      <p:cBhvr>
                                        <p:cTn id="50" dur="83" decel="50000">
                                          <p:stCondLst>
                                            <p:cond delay="338"/>
                                          </p:stCondLst>
                                        </p:cTn>
                                        <p:tgtEl>
                                          <p:spTgt spid="41"/>
                                        </p:tgtEl>
                                      </p:cBhvr>
                                      <p:to x="100000" y="100000"/>
                                    </p:animScale>
                                    <p:animScale>
                                      <p:cBhvr>
                                        <p:cTn id="51" dur="13">
                                          <p:stCondLst>
                                            <p:cond delay="656"/>
                                          </p:stCondLst>
                                        </p:cTn>
                                        <p:tgtEl>
                                          <p:spTgt spid="41"/>
                                        </p:tgtEl>
                                      </p:cBhvr>
                                      <p:to x="100000" y="80000"/>
                                    </p:animScale>
                                    <p:animScale>
                                      <p:cBhvr>
                                        <p:cTn id="52" dur="83" decel="50000">
                                          <p:stCondLst>
                                            <p:cond delay="669"/>
                                          </p:stCondLst>
                                        </p:cTn>
                                        <p:tgtEl>
                                          <p:spTgt spid="41"/>
                                        </p:tgtEl>
                                      </p:cBhvr>
                                      <p:to x="100000" y="100000"/>
                                    </p:animScale>
                                    <p:animScale>
                                      <p:cBhvr>
                                        <p:cTn id="53" dur="13">
                                          <p:stCondLst>
                                            <p:cond delay="821"/>
                                          </p:stCondLst>
                                        </p:cTn>
                                        <p:tgtEl>
                                          <p:spTgt spid="41"/>
                                        </p:tgtEl>
                                      </p:cBhvr>
                                      <p:to x="100000" y="90000"/>
                                    </p:animScale>
                                    <p:animScale>
                                      <p:cBhvr>
                                        <p:cTn id="54" dur="83" decel="50000">
                                          <p:stCondLst>
                                            <p:cond delay="834"/>
                                          </p:stCondLst>
                                        </p:cTn>
                                        <p:tgtEl>
                                          <p:spTgt spid="41"/>
                                        </p:tgtEl>
                                      </p:cBhvr>
                                      <p:to x="100000" y="100000"/>
                                    </p:animScale>
                                    <p:animScale>
                                      <p:cBhvr>
                                        <p:cTn id="55" dur="13">
                                          <p:stCondLst>
                                            <p:cond delay="904"/>
                                          </p:stCondLst>
                                        </p:cTn>
                                        <p:tgtEl>
                                          <p:spTgt spid="41"/>
                                        </p:tgtEl>
                                      </p:cBhvr>
                                      <p:to x="100000" y="95000"/>
                                    </p:animScale>
                                    <p:animScale>
                                      <p:cBhvr>
                                        <p:cTn id="56" dur="83" decel="50000">
                                          <p:stCondLst>
                                            <p:cond delay="917"/>
                                          </p:stCondLst>
                                        </p:cTn>
                                        <p:tgtEl>
                                          <p:spTgt spid="41"/>
                                        </p:tgtEl>
                                      </p:cBhvr>
                                      <p:to x="100000" y="100000"/>
                                    </p:animScale>
                                  </p:childTnLst>
                                </p:cTn>
                              </p:par>
                              <p:par>
                                <p:cTn id="57" presetID="26" presetClass="entr" presetSubtype="0" fill="hold" grpId="0" nodeType="withEffect">
                                  <p:stCondLst>
                                    <p:cond delay="100"/>
                                  </p:stCondLst>
                                  <p:childTnLst>
                                    <p:set>
                                      <p:cBhvr>
                                        <p:cTn id="58" dur="1" fill="hold">
                                          <p:stCondLst>
                                            <p:cond delay="0"/>
                                          </p:stCondLst>
                                        </p:cTn>
                                        <p:tgtEl>
                                          <p:spTgt spid="42"/>
                                        </p:tgtEl>
                                        <p:attrNameLst>
                                          <p:attrName>style.visibility</p:attrName>
                                        </p:attrNameLst>
                                      </p:cBhvr>
                                      <p:to>
                                        <p:strVal val="visible"/>
                                      </p:to>
                                    </p:set>
                                    <p:animEffect transition="in" filter="wipe(down)">
                                      <p:cBhvr>
                                        <p:cTn id="59" dur="290">
                                          <p:stCondLst>
                                            <p:cond delay="0"/>
                                          </p:stCondLst>
                                        </p:cTn>
                                        <p:tgtEl>
                                          <p:spTgt spid="42"/>
                                        </p:tgtEl>
                                      </p:cBhvr>
                                    </p:animEffect>
                                    <p:anim calcmode="lin" valueType="num">
                                      <p:cBhvr>
                                        <p:cTn id="60" dur="911" tmFilter="0,0; 0.14,0.36; 0.43,0.73; 0.71,0.91; 1.0,1.0">
                                          <p:stCondLst>
                                            <p:cond delay="0"/>
                                          </p:stCondLst>
                                        </p:cTn>
                                        <p:tgtEl>
                                          <p:spTgt spid="42"/>
                                        </p:tgtEl>
                                        <p:attrNameLst>
                                          <p:attrName>ppt_x</p:attrName>
                                        </p:attrNameLst>
                                      </p:cBhvr>
                                      <p:tavLst>
                                        <p:tav tm="0">
                                          <p:val>
                                            <p:strVal val="#ppt_x-0.25"/>
                                          </p:val>
                                        </p:tav>
                                        <p:tav tm="100000">
                                          <p:val>
                                            <p:strVal val="#ppt_x"/>
                                          </p:val>
                                        </p:tav>
                                      </p:tavLst>
                                    </p:anim>
                                    <p:anim calcmode="lin" valueType="num">
                                      <p:cBhvr>
                                        <p:cTn id="61" dur="332" tmFilter="0.0,0.0; 0.25,0.07; 0.50,0.2; 0.75,0.467; 1.0,1.0">
                                          <p:stCondLst>
                                            <p:cond delay="0"/>
                                          </p:stCondLst>
                                        </p:cTn>
                                        <p:tgtEl>
                                          <p:spTgt spid="42"/>
                                        </p:tgtEl>
                                        <p:attrNameLst>
                                          <p:attrName>ppt_y</p:attrName>
                                        </p:attrNameLst>
                                      </p:cBhvr>
                                      <p:tavLst>
                                        <p:tav tm="0" fmla="#ppt_y-sin(pi*$)/3">
                                          <p:val>
                                            <p:fltVal val="0.5"/>
                                          </p:val>
                                        </p:tav>
                                        <p:tav tm="100000">
                                          <p:val>
                                            <p:fltVal val="1"/>
                                          </p:val>
                                        </p:tav>
                                      </p:tavLst>
                                    </p:anim>
                                    <p:anim calcmode="lin" valueType="num">
                                      <p:cBhvr>
                                        <p:cTn id="62" dur="332" tmFilter="0, 0; 0.125,0.2665; 0.25,0.4; 0.375,0.465; 0.5,0.5;  0.625,0.535; 0.75,0.6; 0.875,0.7335; 1,1">
                                          <p:stCondLst>
                                            <p:cond delay="332"/>
                                          </p:stCondLst>
                                        </p:cTn>
                                        <p:tgtEl>
                                          <p:spTgt spid="42"/>
                                        </p:tgtEl>
                                        <p:attrNameLst>
                                          <p:attrName>ppt_y</p:attrName>
                                        </p:attrNameLst>
                                      </p:cBhvr>
                                      <p:tavLst>
                                        <p:tav tm="0" fmla="#ppt_y-sin(pi*$)/9">
                                          <p:val>
                                            <p:fltVal val="0"/>
                                          </p:val>
                                        </p:tav>
                                        <p:tav tm="100000">
                                          <p:val>
                                            <p:fltVal val="1"/>
                                          </p:val>
                                        </p:tav>
                                      </p:tavLst>
                                    </p:anim>
                                    <p:anim calcmode="lin" valueType="num">
                                      <p:cBhvr>
                                        <p:cTn id="63" dur="166" tmFilter="0, 0; 0.125,0.2665; 0.25,0.4; 0.375,0.465; 0.5,0.5;  0.625,0.535; 0.75,0.6; 0.875,0.7335; 1,1">
                                          <p:stCondLst>
                                            <p:cond delay="662"/>
                                          </p:stCondLst>
                                        </p:cTn>
                                        <p:tgtEl>
                                          <p:spTgt spid="42"/>
                                        </p:tgtEl>
                                        <p:attrNameLst>
                                          <p:attrName>ppt_y</p:attrName>
                                        </p:attrNameLst>
                                      </p:cBhvr>
                                      <p:tavLst>
                                        <p:tav tm="0" fmla="#ppt_y-sin(pi*$)/27">
                                          <p:val>
                                            <p:fltVal val="0"/>
                                          </p:val>
                                        </p:tav>
                                        <p:tav tm="100000">
                                          <p:val>
                                            <p:fltVal val="1"/>
                                          </p:val>
                                        </p:tav>
                                      </p:tavLst>
                                    </p:anim>
                                    <p:anim calcmode="lin" valueType="num">
                                      <p:cBhvr>
                                        <p:cTn id="64" dur="82" tmFilter="0, 0; 0.125,0.2665; 0.25,0.4; 0.375,0.465; 0.5,0.5;  0.625,0.535; 0.75,0.6; 0.875,0.7335; 1,1">
                                          <p:stCondLst>
                                            <p:cond delay="828"/>
                                          </p:stCondLst>
                                        </p:cTn>
                                        <p:tgtEl>
                                          <p:spTgt spid="42"/>
                                        </p:tgtEl>
                                        <p:attrNameLst>
                                          <p:attrName>ppt_y</p:attrName>
                                        </p:attrNameLst>
                                      </p:cBhvr>
                                      <p:tavLst>
                                        <p:tav tm="0" fmla="#ppt_y-sin(pi*$)/81">
                                          <p:val>
                                            <p:fltVal val="0"/>
                                          </p:val>
                                        </p:tav>
                                        <p:tav tm="100000">
                                          <p:val>
                                            <p:fltVal val="1"/>
                                          </p:val>
                                        </p:tav>
                                      </p:tavLst>
                                    </p:anim>
                                    <p:animScale>
                                      <p:cBhvr>
                                        <p:cTn id="65" dur="13">
                                          <p:stCondLst>
                                            <p:cond delay="325"/>
                                          </p:stCondLst>
                                        </p:cTn>
                                        <p:tgtEl>
                                          <p:spTgt spid="42"/>
                                        </p:tgtEl>
                                      </p:cBhvr>
                                      <p:to x="100000" y="60000"/>
                                    </p:animScale>
                                    <p:animScale>
                                      <p:cBhvr>
                                        <p:cTn id="66" dur="83" decel="50000">
                                          <p:stCondLst>
                                            <p:cond delay="338"/>
                                          </p:stCondLst>
                                        </p:cTn>
                                        <p:tgtEl>
                                          <p:spTgt spid="42"/>
                                        </p:tgtEl>
                                      </p:cBhvr>
                                      <p:to x="100000" y="100000"/>
                                    </p:animScale>
                                    <p:animScale>
                                      <p:cBhvr>
                                        <p:cTn id="67" dur="13">
                                          <p:stCondLst>
                                            <p:cond delay="656"/>
                                          </p:stCondLst>
                                        </p:cTn>
                                        <p:tgtEl>
                                          <p:spTgt spid="42"/>
                                        </p:tgtEl>
                                      </p:cBhvr>
                                      <p:to x="100000" y="80000"/>
                                    </p:animScale>
                                    <p:animScale>
                                      <p:cBhvr>
                                        <p:cTn id="68" dur="83" decel="50000">
                                          <p:stCondLst>
                                            <p:cond delay="669"/>
                                          </p:stCondLst>
                                        </p:cTn>
                                        <p:tgtEl>
                                          <p:spTgt spid="42"/>
                                        </p:tgtEl>
                                      </p:cBhvr>
                                      <p:to x="100000" y="100000"/>
                                    </p:animScale>
                                    <p:animScale>
                                      <p:cBhvr>
                                        <p:cTn id="69" dur="13">
                                          <p:stCondLst>
                                            <p:cond delay="821"/>
                                          </p:stCondLst>
                                        </p:cTn>
                                        <p:tgtEl>
                                          <p:spTgt spid="42"/>
                                        </p:tgtEl>
                                      </p:cBhvr>
                                      <p:to x="100000" y="90000"/>
                                    </p:animScale>
                                    <p:animScale>
                                      <p:cBhvr>
                                        <p:cTn id="70" dur="83" decel="50000">
                                          <p:stCondLst>
                                            <p:cond delay="834"/>
                                          </p:stCondLst>
                                        </p:cTn>
                                        <p:tgtEl>
                                          <p:spTgt spid="42"/>
                                        </p:tgtEl>
                                      </p:cBhvr>
                                      <p:to x="100000" y="100000"/>
                                    </p:animScale>
                                    <p:animScale>
                                      <p:cBhvr>
                                        <p:cTn id="71" dur="13">
                                          <p:stCondLst>
                                            <p:cond delay="904"/>
                                          </p:stCondLst>
                                        </p:cTn>
                                        <p:tgtEl>
                                          <p:spTgt spid="42"/>
                                        </p:tgtEl>
                                      </p:cBhvr>
                                      <p:to x="100000" y="95000"/>
                                    </p:animScale>
                                    <p:animScale>
                                      <p:cBhvr>
                                        <p:cTn id="72" dur="83" decel="50000">
                                          <p:stCondLst>
                                            <p:cond delay="917"/>
                                          </p:stCondLst>
                                        </p:cTn>
                                        <p:tgtEl>
                                          <p:spTgt spid="42"/>
                                        </p:tgtEl>
                                      </p:cBhvr>
                                      <p:to x="100000" y="100000"/>
                                    </p:animScale>
                                  </p:childTnLst>
                                </p:cTn>
                              </p:par>
                              <p:par>
                                <p:cTn id="73" presetID="26" presetClass="entr" presetSubtype="0" fill="hold" grpId="0" nodeType="withEffect">
                                  <p:stCondLst>
                                    <p:cond delay="200"/>
                                  </p:stCondLst>
                                  <p:childTnLst>
                                    <p:set>
                                      <p:cBhvr>
                                        <p:cTn id="74" dur="1" fill="hold">
                                          <p:stCondLst>
                                            <p:cond delay="0"/>
                                          </p:stCondLst>
                                        </p:cTn>
                                        <p:tgtEl>
                                          <p:spTgt spid="43"/>
                                        </p:tgtEl>
                                        <p:attrNameLst>
                                          <p:attrName>style.visibility</p:attrName>
                                        </p:attrNameLst>
                                      </p:cBhvr>
                                      <p:to>
                                        <p:strVal val="visible"/>
                                      </p:to>
                                    </p:set>
                                    <p:animEffect transition="in" filter="wipe(down)">
                                      <p:cBhvr>
                                        <p:cTn id="75" dur="290">
                                          <p:stCondLst>
                                            <p:cond delay="0"/>
                                          </p:stCondLst>
                                        </p:cTn>
                                        <p:tgtEl>
                                          <p:spTgt spid="43"/>
                                        </p:tgtEl>
                                      </p:cBhvr>
                                    </p:animEffect>
                                    <p:anim calcmode="lin" valueType="num">
                                      <p:cBhvr>
                                        <p:cTn id="76" dur="911" tmFilter="0,0; 0.14,0.36; 0.43,0.73; 0.71,0.91; 1.0,1.0">
                                          <p:stCondLst>
                                            <p:cond delay="0"/>
                                          </p:stCondLst>
                                        </p:cTn>
                                        <p:tgtEl>
                                          <p:spTgt spid="43"/>
                                        </p:tgtEl>
                                        <p:attrNameLst>
                                          <p:attrName>ppt_x</p:attrName>
                                        </p:attrNameLst>
                                      </p:cBhvr>
                                      <p:tavLst>
                                        <p:tav tm="0">
                                          <p:val>
                                            <p:strVal val="#ppt_x-0.25"/>
                                          </p:val>
                                        </p:tav>
                                        <p:tav tm="100000">
                                          <p:val>
                                            <p:strVal val="#ppt_x"/>
                                          </p:val>
                                        </p:tav>
                                      </p:tavLst>
                                    </p:anim>
                                    <p:anim calcmode="lin" valueType="num">
                                      <p:cBhvr>
                                        <p:cTn id="77" dur="332" tmFilter="0.0,0.0; 0.25,0.07; 0.50,0.2; 0.75,0.467; 1.0,1.0">
                                          <p:stCondLst>
                                            <p:cond delay="0"/>
                                          </p:stCondLst>
                                        </p:cTn>
                                        <p:tgtEl>
                                          <p:spTgt spid="43"/>
                                        </p:tgtEl>
                                        <p:attrNameLst>
                                          <p:attrName>ppt_y</p:attrName>
                                        </p:attrNameLst>
                                      </p:cBhvr>
                                      <p:tavLst>
                                        <p:tav tm="0" fmla="#ppt_y-sin(pi*$)/3">
                                          <p:val>
                                            <p:fltVal val="0.5"/>
                                          </p:val>
                                        </p:tav>
                                        <p:tav tm="100000">
                                          <p:val>
                                            <p:fltVal val="1"/>
                                          </p:val>
                                        </p:tav>
                                      </p:tavLst>
                                    </p:anim>
                                    <p:anim calcmode="lin" valueType="num">
                                      <p:cBhvr>
                                        <p:cTn id="78" dur="332" tmFilter="0, 0; 0.125,0.2665; 0.25,0.4; 0.375,0.465; 0.5,0.5;  0.625,0.535; 0.75,0.6; 0.875,0.7335; 1,1">
                                          <p:stCondLst>
                                            <p:cond delay="332"/>
                                          </p:stCondLst>
                                        </p:cTn>
                                        <p:tgtEl>
                                          <p:spTgt spid="43"/>
                                        </p:tgtEl>
                                        <p:attrNameLst>
                                          <p:attrName>ppt_y</p:attrName>
                                        </p:attrNameLst>
                                      </p:cBhvr>
                                      <p:tavLst>
                                        <p:tav tm="0" fmla="#ppt_y-sin(pi*$)/9">
                                          <p:val>
                                            <p:fltVal val="0"/>
                                          </p:val>
                                        </p:tav>
                                        <p:tav tm="100000">
                                          <p:val>
                                            <p:fltVal val="1"/>
                                          </p:val>
                                        </p:tav>
                                      </p:tavLst>
                                    </p:anim>
                                    <p:anim calcmode="lin" valueType="num">
                                      <p:cBhvr>
                                        <p:cTn id="79" dur="166" tmFilter="0, 0; 0.125,0.2665; 0.25,0.4; 0.375,0.465; 0.5,0.5;  0.625,0.535; 0.75,0.6; 0.875,0.7335; 1,1">
                                          <p:stCondLst>
                                            <p:cond delay="662"/>
                                          </p:stCondLst>
                                        </p:cTn>
                                        <p:tgtEl>
                                          <p:spTgt spid="43"/>
                                        </p:tgtEl>
                                        <p:attrNameLst>
                                          <p:attrName>ppt_y</p:attrName>
                                        </p:attrNameLst>
                                      </p:cBhvr>
                                      <p:tavLst>
                                        <p:tav tm="0" fmla="#ppt_y-sin(pi*$)/27">
                                          <p:val>
                                            <p:fltVal val="0"/>
                                          </p:val>
                                        </p:tav>
                                        <p:tav tm="100000">
                                          <p:val>
                                            <p:fltVal val="1"/>
                                          </p:val>
                                        </p:tav>
                                      </p:tavLst>
                                    </p:anim>
                                    <p:anim calcmode="lin" valueType="num">
                                      <p:cBhvr>
                                        <p:cTn id="80" dur="82" tmFilter="0, 0; 0.125,0.2665; 0.25,0.4; 0.375,0.465; 0.5,0.5;  0.625,0.535; 0.75,0.6; 0.875,0.7335; 1,1">
                                          <p:stCondLst>
                                            <p:cond delay="828"/>
                                          </p:stCondLst>
                                        </p:cTn>
                                        <p:tgtEl>
                                          <p:spTgt spid="43"/>
                                        </p:tgtEl>
                                        <p:attrNameLst>
                                          <p:attrName>ppt_y</p:attrName>
                                        </p:attrNameLst>
                                      </p:cBhvr>
                                      <p:tavLst>
                                        <p:tav tm="0" fmla="#ppt_y-sin(pi*$)/81">
                                          <p:val>
                                            <p:fltVal val="0"/>
                                          </p:val>
                                        </p:tav>
                                        <p:tav tm="100000">
                                          <p:val>
                                            <p:fltVal val="1"/>
                                          </p:val>
                                        </p:tav>
                                      </p:tavLst>
                                    </p:anim>
                                    <p:animScale>
                                      <p:cBhvr>
                                        <p:cTn id="81" dur="13">
                                          <p:stCondLst>
                                            <p:cond delay="325"/>
                                          </p:stCondLst>
                                        </p:cTn>
                                        <p:tgtEl>
                                          <p:spTgt spid="43"/>
                                        </p:tgtEl>
                                      </p:cBhvr>
                                      <p:to x="100000" y="60000"/>
                                    </p:animScale>
                                    <p:animScale>
                                      <p:cBhvr>
                                        <p:cTn id="82" dur="83" decel="50000">
                                          <p:stCondLst>
                                            <p:cond delay="338"/>
                                          </p:stCondLst>
                                        </p:cTn>
                                        <p:tgtEl>
                                          <p:spTgt spid="43"/>
                                        </p:tgtEl>
                                      </p:cBhvr>
                                      <p:to x="100000" y="100000"/>
                                    </p:animScale>
                                    <p:animScale>
                                      <p:cBhvr>
                                        <p:cTn id="83" dur="13">
                                          <p:stCondLst>
                                            <p:cond delay="656"/>
                                          </p:stCondLst>
                                        </p:cTn>
                                        <p:tgtEl>
                                          <p:spTgt spid="43"/>
                                        </p:tgtEl>
                                      </p:cBhvr>
                                      <p:to x="100000" y="80000"/>
                                    </p:animScale>
                                    <p:animScale>
                                      <p:cBhvr>
                                        <p:cTn id="84" dur="83" decel="50000">
                                          <p:stCondLst>
                                            <p:cond delay="669"/>
                                          </p:stCondLst>
                                        </p:cTn>
                                        <p:tgtEl>
                                          <p:spTgt spid="43"/>
                                        </p:tgtEl>
                                      </p:cBhvr>
                                      <p:to x="100000" y="100000"/>
                                    </p:animScale>
                                    <p:animScale>
                                      <p:cBhvr>
                                        <p:cTn id="85" dur="13">
                                          <p:stCondLst>
                                            <p:cond delay="821"/>
                                          </p:stCondLst>
                                        </p:cTn>
                                        <p:tgtEl>
                                          <p:spTgt spid="43"/>
                                        </p:tgtEl>
                                      </p:cBhvr>
                                      <p:to x="100000" y="90000"/>
                                    </p:animScale>
                                    <p:animScale>
                                      <p:cBhvr>
                                        <p:cTn id="86" dur="83" decel="50000">
                                          <p:stCondLst>
                                            <p:cond delay="834"/>
                                          </p:stCondLst>
                                        </p:cTn>
                                        <p:tgtEl>
                                          <p:spTgt spid="43"/>
                                        </p:tgtEl>
                                      </p:cBhvr>
                                      <p:to x="100000" y="100000"/>
                                    </p:animScale>
                                    <p:animScale>
                                      <p:cBhvr>
                                        <p:cTn id="87" dur="13">
                                          <p:stCondLst>
                                            <p:cond delay="904"/>
                                          </p:stCondLst>
                                        </p:cTn>
                                        <p:tgtEl>
                                          <p:spTgt spid="43"/>
                                        </p:tgtEl>
                                      </p:cBhvr>
                                      <p:to x="100000" y="95000"/>
                                    </p:animScale>
                                    <p:animScale>
                                      <p:cBhvr>
                                        <p:cTn id="88" dur="83" decel="50000">
                                          <p:stCondLst>
                                            <p:cond delay="917"/>
                                          </p:stCondLst>
                                        </p:cTn>
                                        <p:tgtEl>
                                          <p:spTgt spid="43"/>
                                        </p:tgtEl>
                                      </p:cBhvr>
                                      <p:to x="100000" y="100000"/>
                                    </p:animScale>
                                  </p:childTnLst>
                                </p:cTn>
                              </p:par>
                              <p:par>
                                <p:cTn id="89" presetID="26" presetClass="entr" presetSubtype="0" fill="hold" grpId="0" nodeType="withEffect">
                                  <p:stCondLst>
                                    <p:cond delay="300"/>
                                  </p:stCondLst>
                                  <p:childTnLst>
                                    <p:set>
                                      <p:cBhvr>
                                        <p:cTn id="90" dur="1" fill="hold">
                                          <p:stCondLst>
                                            <p:cond delay="0"/>
                                          </p:stCondLst>
                                        </p:cTn>
                                        <p:tgtEl>
                                          <p:spTgt spid="44"/>
                                        </p:tgtEl>
                                        <p:attrNameLst>
                                          <p:attrName>style.visibility</p:attrName>
                                        </p:attrNameLst>
                                      </p:cBhvr>
                                      <p:to>
                                        <p:strVal val="visible"/>
                                      </p:to>
                                    </p:set>
                                    <p:animEffect transition="in" filter="wipe(down)">
                                      <p:cBhvr>
                                        <p:cTn id="91" dur="290">
                                          <p:stCondLst>
                                            <p:cond delay="0"/>
                                          </p:stCondLst>
                                        </p:cTn>
                                        <p:tgtEl>
                                          <p:spTgt spid="44"/>
                                        </p:tgtEl>
                                      </p:cBhvr>
                                    </p:animEffect>
                                    <p:anim calcmode="lin" valueType="num">
                                      <p:cBhvr>
                                        <p:cTn id="92" dur="911" tmFilter="0,0; 0.14,0.36; 0.43,0.73; 0.71,0.91; 1.0,1.0">
                                          <p:stCondLst>
                                            <p:cond delay="0"/>
                                          </p:stCondLst>
                                        </p:cTn>
                                        <p:tgtEl>
                                          <p:spTgt spid="44"/>
                                        </p:tgtEl>
                                        <p:attrNameLst>
                                          <p:attrName>ppt_x</p:attrName>
                                        </p:attrNameLst>
                                      </p:cBhvr>
                                      <p:tavLst>
                                        <p:tav tm="0">
                                          <p:val>
                                            <p:strVal val="#ppt_x-0.25"/>
                                          </p:val>
                                        </p:tav>
                                        <p:tav tm="100000">
                                          <p:val>
                                            <p:strVal val="#ppt_x"/>
                                          </p:val>
                                        </p:tav>
                                      </p:tavLst>
                                    </p:anim>
                                    <p:anim calcmode="lin" valueType="num">
                                      <p:cBhvr>
                                        <p:cTn id="93" dur="332" tmFilter="0.0,0.0; 0.25,0.07; 0.50,0.2; 0.75,0.467; 1.0,1.0">
                                          <p:stCondLst>
                                            <p:cond delay="0"/>
                                          </p:stCondLst>
                                        </p:cTn>
                                        <p:tgtEl>
                                          <p:spTgt spid="44"/>
                                        </p:tgtEl>
                                        <p:attrNameLst>
                                          <p:attrName>ppt_y</p:attrName>
                                        </p:attrNameLst>
                                      </p:cBhvr>
                                      <p:tavLst>
                                        <p:tav tm="0" fmla="#ppt_y-sin(pi*$)/3">
                                          <p:val>
                                            <p:fltVal val="0.5"/>
                                          </p:val>
                                        </p:tav>
                                        <p:tav tm="100000">
                                          <p:val>
                                            <p:fltVal val="1"/>
                                          </p:val>
                                        </p:tav>
                                      </p:tavLst>
                                    </p:anim>
                                    <p:anim calcmode="lin" valueType="num">
                                      <p:cBhvr>
                                        <p:cTn id="94" dur="332" tmFilter="0, 0; 0.125,0.2665; 0.25,0.4; 0.375,0.465; 0.5,0.5;  0.625,0.535; 0.75,0.6; 0.875,0.7335; 1,1">
                                          <p:stCondLst>
                                            <p:cond delay="332"/>
                                          </p:stCondLst>
                                        </p:cTn>
                                        <p:tgtEl>
                                          <p:spTgt spid="44"/>
                                        </p:tgtEl>
                                        <p:attrNameLst>
                                          <p:attrName>ppt_y</p:attrName>
                                        </p:attrNameLst>
                                      </p:cBhvr>
                                      <p:tavLst>
                                        <p:tav tm="0" fmla="#ppt_y-sin(pi*$)/9">
                                          <p:val>
                                            <p:fltVal val="0"/>
                                          </p:val>
                                        </p:tav>
                                        <p:tav tm="100000">
                                          <p:val>
                                            <p:fltVal val="1"/>
                                          </p:val>
                                        </p:tav>
                                      </p:tavLst>
                                    </p:anim>
                                    <p:anim calcmode="lin" valueType="num">
                                      <p:cBhvr>
                                        <p:cTn id="95" dur="166" tmFilter="0, 0; 0.125,0.2665; 0.25,0.4; 0.375,0.465; 0.5,0.5;  0.625,0.535; 0.75,0.6; 0.875,0.7335; 1,1">
                                          <p:stCondLst>
                                            <p:cond delay="662"/>
                                          </p:stCondLst>
                                        </p:cTn>
                                        <p:tgtEl>
                                          <p:spTgt spid="44"/>
                                        </p:tgtEl>
                                        <p:attrNameLst>
                                          <p:attrName>ppt_y</p:attrName>
                                        </p:attrNameLst>
                                      </p:cBhvr>
                                      <p:tavLst>
                                        <p:tav tm="0" fmla="#ppt_y-sin(pi*$)/27">
                                          <p:val>
                                            <p:fltVal val="0"/>
                                          </p:val>
                                        </p:tav>
                                        <p:tav tm="100000">
                                          <p:val>
                                            <p:fltVal val="1"/>
                                          </p:val>
                                        </p:tav>
                                      </p:tavLst>
                                    </p:anim>
                                    <p:anim calcmode="lin" valueType="num">
                                      <p:cBhvr>
                                        <p:cTn id="96" dur="82" tmFilter="0, 0; 0.125,0.2665; 0.25,0.4; 0.375,0.465; 0.5,0.5;  0.625,0.535; 0.75,0.6; 0.875,0.7335; 1,1">
                                          <p:stCondLst>
                                            <p:cond delay="828"/>
                                          </p:stCondLst>
                                        </p:cTn>
                                        <p:tgtEl>
                                          <p:spTgt spid="44"/>
                                        </p:tgtEl>
                                        <p:attrNameLst>
                                          <p:attrName>ppt_y</p:attrName>
                                        </p:attrNameLst>
                                      </p:cBhvr>
                                      <p:tavLst>
                                        <p:tav tm="0" fmla="#ppt_y-sin(pi*$)/81">
                                          <p:val>
                                            <p:fltVal val="0"/>
                                          </p:val>
                                        </p:tav>
                                        <p:tav tm="100000">
                                          <p:val>
                                            <p:fltVal val="1"/>
                                          </p:val>
                                        </p:tav>
                                      </p:tavLst>
                                    </p:anim>
                                    <p:animScale>
                                      <p:cBhvr>
                                        <p:cTn id="97" dur="13">
                                          <p:stCondLst>
                                            <p:cond delay="325"/>
                                          </p:stCondLst>
                                        </p:cTn>
                                        <p:tgtEl>
                                          <p:spTgt spid="44"/>
                                        </p:tgtEl>
                                      </p:cBhvr>
                                      <p:to x="100000" y="60000"/>
                                    </p:animScale>
                                    <p:animScale>
                                      <p:cBhvr>
                                        <p:cTn id="98" dur="83" decel="50000">
                                          <p:stCondLst>
                                            <p:cond delay="338"/>
                                          </p:stCondLst>
                                        </p:cTn>
                                        <p:tgtEl>
                                          <p:spTgt spid="44"/>
                                        </p:tgtEl>
                                      </p:cBhvr>
                                      <p:to x="100000" y="100000"/>
                                    </p:animScale>
                                    <p:animScale>
                                      <p:cBhvr>
                                        <p:cTn id="99" dur="13">
                                          <p:stCondLst>
                                            <p:cond delay="656"/>
                                          </p:stCondLst>
                                        </p:cTn>
                                        <p:tgtEl>
                                          <p:spTgt spid="44"/>
                                        </p:tgtEl>
                                      </p:cBhvr>
                                      <p:to x="100000" y="80000"/>
                                    </p:animScale>
                                    <p:animScale>
                                      <p:cBhvr>
                                        <p:cTn id="100" dur="83" decel="50000">
                                          <p:stCondLst>
                                            <p:cond delay="669"/>
                                          </p:stCondLst>
                                        </p:cTn>
                                        <p:tgtEl>
                                          <p:spTgt spid="44"/>
                                        </p:tgtEl>
                                      </p:cBhvr>
                                      <p:to x="100000" y="100000"/>
                                    </p:animScale>
                                    <p:animScale>
                                      <p:cBhvr>
                                        <p:cTn id="101" dur="13">
                                          <p:stCondLst>
                                            <p:cond delay="821"/>
                                          </p:stCondLst>
                                        </p:cTn>
                                        <p:tgtEl>
                                          <p:spTgt spid="44"/>
                                        </p:tgtEl>
                                      </p:cBhvr>
                                      <p:to x="100000" y="90000"/>
                                    </p:animScale>
                                    <p:animScale>
                                      <p:cBhvr>
                                        <p:cTn id="102" dur="83" decel="50000">
                                          <p:stCondLst>
                                            <p:cond delay="834"/>
                                          </p:stCondLst>
                                        </p:cTn>
                                        <p:tgtEl>
                                          <p:spTgt spid="44"/>
                                        </p:tgtEl>
                                      </p:cBhvr>
                                      <p:to x="100000" y="100000"/>
                                    </p:animScale>
                                    <p:animScale>
                                      <p:cBhvr>
                                        <p:cTn id="103" dur="13">
                                          <p:stCondLst>
                                            <p:cond delay="904"/>
                                          </p:stCondLst>
                                        </p:cTn>
                                        <p:tgtEl>
                                          <p:spTgt spid="44"/>
                                        </p:tgtEl>
                                      </p:cBhvr>
                                      <p:to x="100000" y="95000"/>
                                    </p:animScale>
                                    <p:animScale>
                                      <p:cBhvr>
                                        <p:cTn id="104" dur="83" decel="50000">
                                          <p:stCondLst>
                                            <p:cond delay="917"/>
                                          </p:stCondLst>
                                        </p:cTn>
                                        <p:tgtEl>
                                          <p:spTgt spid="44"/>
                                        </p:tgtEl>
                                      </p:cBhvr>
                                      <p:to x="100000" y="100000"/>
                                    </p:animScale>
                                  </p:childTnLst>
                                </p:cTn>
                              </p:par>
                              <p:par>
                                <p:cTn id="105" presetID="26" presetClass="entr" presetSubtype="0" fill="hold" grpId="0" nodeType="withEffect">
                                  <p:stCondLst>
                                    <p:cond delay="400"/>
                                  </p:stCondLst>
                                  <p:childTnLst>
                                    <p:set>
                                      <p:cBhvr>
                                        <p:cTn id="106" dur="1" fill="hold">
                                          <p:stCondLst>
                                            <p:cond delay="0"/>
                                          </p:stCondLst>
                                        </p:cTn>
                                        <p:tgtEl>
                                          <p:spTgt spid="45"/>
                                        </p:tgtEl>
                                        <p:attrNameLst>
                                          <p:attrName>style.visibility</p:attrName>
                                        </p:attrNameLst>
                                      </p:cBhvr>
                                      <p:to>
                                        <p:strVal val="visible"/>
                                      </p:to>
                                    </p:set>
                                    <p:animEffect transition="in" filter="wipe(down)">
                                      <p:cBhvr>
                                        <p:cTn id="107" dur="290">
                                          <p:stCondLst>
                                            <p:cond delay="0"/>
                                          </p:stCondLst>
                                        </p:cTn>
                                        <p:tgtEl>
                                          <p:spTgt spid="45"/>
                                        </p:tgtEl>
                                      </p:cBhvr>
                                    </p:animEffect>
                                    <p:anim calcmode="lin" valueType="num">
                                      <p:cBhvr>
                                        <p:cTn id="108" dur="911" tmFilter="0,0; 0.14,0.36; 0.43,0.73; 0.71,0.91; 1.0,1.0">
                                          <p:stCondLst>
                                            <p:cond delay="0"/>
                                          </p:stCondLst>
                                        </p:cTn>
                                        <p:tgtEl>
                                          <p:spTgt spid="45"/>
                                        </p:tgtEl>
                                        <p:attrNameLst>
                                          <p:attrName>ppt_x</p:attrName>
                                        </p:attrNameLst>
                                      </p:cBhvr>
                                      <p:tavLst>
                                        <p:tav tm="0">
                                          <p:val>
                                            <p:strVal val="#ppt_x-0.25"/>
                                          </p:val>
                                        </p:tav>
                                        <p:tav tm="100000">
                                          <p:val>
                                            <p:strVal val="#ppt_x"/>
                                          </p:val>
                                        </p:tav>
                                      </p:tavLst>
                                    </p:anim>
                                    <p:anim calcmode="lin" valueType="num">
                                      <p:cBhvr>
                                        <p:cTn id="109" dur="332" tmFilter="0.0,0.0; 0.25,0.07; 0.50,0.2; 0.75,0.467; 1.0,1.0">
                                          <p:stCondLst>
                                            <p:cond delay="0"/>
                                          </p:stCondLst>
                                        </p:cTn>
                                        <p:tgtEl>
                                          <p:spTgt spid="45"/>
                                        </p:tgtEl>
                                        <p:attrNameLst>
                                          <p:attrName>ppt_y</p:attrName>
                                        </p:attrNameLst>
                                      </p:cBhvr>
                                      <p:tavLst>
                                        <p:tav tm="0" fmla="#ppt_y-sin(pi*$)/3">
                                          <p:val>
                                            <p:fltVal val="0.5"/>
                                          </p:val>
                                        </p:tav>
                                        <p:tav tm="100000">
                                          <p:val>
                                            <p:fltVal val="1"/>
                                          </p:val>
                                        </p:tav>
                                      </p:tavLst>
                                    </p:anim>
                                    <p:anim calcmode="lin" valueType="num">
                                      <p:cBhvr>
                                        <p:cTn id="110" dur="332" tmFilter="0, 0; 0.125,0.2665; 0.25,0.4; 0.375,0.465; 0.5,0.5;  0.625,0.535; 0.75,0.6; 0.875,0.7335; 1,1">
                                          <p:stCondLst>
                                            <p:cond delay="332"/>
                                          </p:stCondLst>
                                        </p:cTn>
                                        <p:tgtEl>
                                          <p:spTgt spid="45"/>
                                        </p:tgtEl>
                                        <p:attrNameLst>
                                          <p:attrName>ppt_y</p:attrName>
                                        </p:attrNameLst>
                                      </p:cBhvr>
                                      <p:tavLst>
                                        <p:tav tm="0" fmla="#ppt_y-sin(pi*$)/9">
                                          <p:val>
                                            <p:fltVal val="0"/>
                                          </p:val>
                                        </p:tav>
                                        <p:tav tm="100000">
                                          <p:val>
                                            <p:fltVal val="1"/>
                                          </p:val>
                                        </p:tav>
                                      </p:tavLst>
                                    </p:anim>
                                    <p:anim calcmode="lin" valueType="num">
                                      <p:cBhvr>
                                        <p:cTn id="111" dur="166" tmFilter="0, 0; 0.125,0.2665; 0.25,0.4; 0.375,0.465; 0.5,0.5;  0.625,0.535; 0.75,0.6; 0.875,0.7335; 1,1">
                                          <p:stCondLst>
                                            <p:cond delay="662"/>
                                          </p:stCondLst>
                                        </p:cTn>
                                        <p:tgtEl>
                                          <p:spTgt spid="45"/>
                                        </p:tgtEl>
                                        <p:attrNameLst>
                                          <p:attrName>ppt_y</p:attrName>
                                        </p:attrNameLst>
                                      </p:cBhvr>
                                      <p:tavLst>
                                        <p:tav tm="0" fmla="#ppt_y-sin(pi*$)/27">
                                          <p:val>
                                            <p:fltVal val="0"/>
                                          </p:val>
                                        </p:tav>
                                        <p:tav tm="100000">
                                          <p:val>
                                            <p:fltVal val="1"/>
                                          </p:val>
                                        </p:tav>
                                      </p:tavLst>
                                    </p:anim>
                                    <p:anim calcmode="lin" valueType="num">
                                      <p:cBhvr>
                                        <p:cTn id="112" dur="82" tmFilter="0, 0; 0.125,0.2665; 0.25,0.4; 0.375,0.465; 0.5,0.5;  0.625,0.535; 0.75,0.6; 0.875,0.7335; 1,1">
                                          <p:stCondLst>
                                            <p:cond delay="828"/>
                                          </p:stCondLst>
                                        </p:cTn>
                                        <p:tgtEl>
                                          <p:spTgt spid="45"/>
                                        </p:tgtEl>
                                        <p:attrNameLst>
                                          <p:attrName>ppt_y</p:attrName>
                                        </p:attrNameLst>
                                      </p:cBhvr>
                                      <p:tavLst>
                                        <p:tav tm="0" fmla="#ppt_y-sin(pi*$)/81">
                                          <p:val>
                                            <p:fltVal val="0"/>
                                          </p:val>
                                        </p:tav>
                                        <p:tav tm="100000">
                                          <p:val>
                                            <p:fltVal val="1"/>
                                          </p:val>
                                        </p:tav>
                                      </p:tavLst>
                                    </p:anim>
                                    <p:animScale>
                                      <p:cBhvr>
                                        <p:cTn id="113" dur="13">
                                          <p:stCondLst>
                                            <p:cond delay="325"/>
                                          </p:stCondLst>
                                        </p:cTn>
                                        <p:tgtEl>
                                          <p:spTgt spid="45"/>
                                        </p:tgtEl>
                                      </p:cBhvr>
                                      <p:to x="100000" y="60000"/>
                                    </p:animScale>
                                    <p:animScale>
                                      <p:cBhvr>
                                        <p:cTn id="114" dur="83" decel="50000">
                                          <p:stCondLst>
                                            <p:cond delay="338"/>
                                          </p:stCondLst>
                                        </p:cTn>
                                        <p:tgtEl>
                                          <p:spTgt spid="45"/>
                                        </p:tgtEl>
                                      </p:cBhvr>
                                      <p:to x="100000" y="100000"/>
                                    </p:animScale>
                                    <p:animScale>
                                      <p:cBhvr>
                                        <p:cTn id="115" dur="13">
                                          <p:stCondLst>
                                            <p:cond delay="656"/>
                                          </p:stCondLst>
                                        </p:cTn>
                                        <p:tgtEl>
                                          <p:spTgt spid="45"/>
                                        </p:tgtEl>
                                      </p:cBhvr>
                                      <p:to x="100000" y="80000"/>
                                    </p:animScale>
                                    <p:animScale>
                                      <p:cBhvr>
                                        <p:cTn id="116" dur="83" decel="50000">
                                          <p:stCondLst>
                                            <p:cond delay="669"/>
                                          </p:stCondLst>
                                        </p:cTn>
                                        <p:tgtEl>
                                          <p:spTgt spid="45"/>
                                        </p:tgtEl>
                                      </p:cBhvr>
                                      <p:to x="100000" y="100000"/>
                                    </p:animScale>
                                    <p:animScale>
                                      <p:cBhvr>
                                        <p:cTn id="117" dur="13">
                                          <p:stCondLst>
                                            <p:cond delay="821"/>
                                          </p:stCondLst>
                                        </p:cTn>
                                        <p:tgtEl>
                                          <p:spTgt spid="45"/>
                                        </p:tgtEl>
                                      </p:cBhvr>
                                      <p:to x="100000" y="90000"/>
                                    </p:animScale>
                                    <p:animScale>
                                      <p:cBhvr>
                                        <p:cTn id="118" dur="83" decel="50000">
                                          <p:stCondLst>
                                            <p:cond delay="834"/>
                                          </p:stCondLst>
                                        </p:cTn>
                                        <p:tgtEl>
                                          <p:spTgt spid="45"/>
                                        </p:tgtEl>
                                      </p:cBhvr>
                                      <p:to x="100000" y="100000"/>
                                    </p:animScale>
                                    <p:animScale>
                                      <p:cBhvr>
                                        <p:cTn id="119" dur="13">
                                          <p:stCondLst>
                                            <p:cond delay="904"/>
                                          </p:stCondLst>
                                        </p:cTn>
                                        <p:tgtEl>
                                          <p:spTgt spid="45"/>
                                        </p:tgtEl>
                                      </p:cBhvr>
                                      <p:to x="100000" y="95000"/>
                                    </p:animScale>
                                    <p:animScale>
                                      <p:cBhvr>
                                        <p:cTn id="120" dur="83" decel="50000">
                                          <p:stCondLst>
                                            <p:cond delay="917"/>
                                          </p:stCondLst>
                                        </p:cTn>
                                        <p:tgtEl>
                                          <p:spTgt spid="45"/>
                                        </p:tgtEl>
                                      </p:cBhvr>
                                      <p:to x="100000" y="100000"/>
                                    </p:animScale>
                                  </p:childTnLst>
                                </p:cTn>
                              </p:par>
                              <p:par>
                                <p:cTn id="121" presetID="26" presetClass="entr" presetSubtype="0" fill="hold" grpId="0" nodeType="withEffect">
                                  <p:stCondLst>
                                    <p:cond delay="500"/>
                                  </p:stCondLst>
                                  <p:childTnLst>
                                    <p:set>
                                      <p:cBhvr>
                                        <p:cTn id="122" dur="1" fill="hold">
                                          <p:stCondLst>
                                            <p:cond delay="0"/>
                                          </p:stCondLst>
                                        </p:cTn>
                                        <p:tgtEl>
                                          <p:spTgt spid="46"/>
                                        </p:tgtEl>
                                        <p:attrNameLst>
                                          <p:attrName>style.visibility</p:attrName>
                                        </p:attrNameLst>
                                      </p:cBhvr>
                                      <p:to>
                                        <p:strVal val="visible"/>
                                      </p:to>
                                    </p:set>
                                    <p:animEffect transition="in" filter="wipe(down)">
                                      <p:cBhvr>
                                        <p:cTn id="123" dur="290">
                                          <p:stCondLst>
                                            <p:cond delay="0"/>
                                          </p:stCondLst>
                                        </p:cTn>
                                        <p:tgtEl>
                                          <p:spTgt spid="46"/>
                                        </p:tgtEl>
                                      </p:cBhvr>
                                    </p:animEffect>
                                    <p:anim calcmode="lin" valueType="num">
                                      <p:cBhvr>
                                        <p:cTn id="124" dur="911" tmFilter="0,0; 0.14,0.36; 0.43,0.73; 0.71,0.91; 1.0,1.0">
                                          <p:stCondLst>
                                            <p:cond delay="0"/>
                                          </p:stCondLst>
                                        </p:cTn>
                                        <p:tgtEl>
                                          <p:spTgt spid="46"/>
                                        </p:tgtEl>
                                        <p:attrNameLst>
                                          <p:attrName>ppt_x</p:attrName>
                                        </p:attrNameLst>
                                      </p:cBhvr>
                                      <p:tavLst>
                                        <p:tav tm="0">
                                          <p:val>
                                            <p:strVal val="#ppt_x-0.25"/>
                                          </p:val>
                                        </p:tav>
                                        <p:tav tm="100000">
                                          <p:val>
                                            <p:strVal val="#ppt_x"/>
                                          </p:val>
                                        </p:tav>
                                      </p:tavLst>
                                    </p:anim>
                                    <p:anim calcmode="lin" valueType="num">
                                      <p:cBhvr>
                                        <p:cTn id="125" dur="332" tmFilter="0.0,0.0; 0.25,0.07; 0.50,0.2; 0.75,0.467; 1.0,1.0">
                                          <p:stCondLst>
                                            <p:cond delay="0"/>
                                          </p:stCondLst>
                                        </p:cTn>
                                        <p:tgtEl>
                                          <p:spTgt spid="46"/>
                                        </p:tgtEl>
                                        <p:attrNameLst>
                                          <p:attrName>ppt_y</p:attrName>
                                        </p:attrNameLst>
                                      </p:cBhvr>
                                      <p:tavLst>
                                        <p:tav tm="0" fmla="#ppt_y-sin(pi*$)/3">
                                          <p:val>
                                            <p:fltVal val="0.5"/>
                                          </p:val>
                                        </p:tav>
                                        <p:tav tm="100000">
                                          <p:val>
                                            <p:fltVal val="1"/>
                                          </p:val>
                                        </p:tav>
                                      </p:tavLst>
                                    </p:anim>
                                    <p:anim calcmode="lin" valueType="num">
                                      <p:cBhvr>
                                        <p:cTn id="126" dur="332" tmFilter="0, 0; 0.125,0.2665; 0.25,0.4; 0.375,0.465; 0.5,0.5;  0.625,0.535; 0.75,0.6; 0.875,0.7335; 1,1">
                                          <p:stCondLst>
                                            <p:cond delay="332"/>
                                          </p:stCondLst>
                                        </p:cTn>
                                        <p:tgtEl>
                                          <p:spTgt spid="46"/>
                                        </p:tgtEl>
                                        <p:attrNameLst>
                                          <p:attrName>ppt_y</p:attrName>
                                        </p:attrNameLst>
                                      </p:cBhvr>
                                      <p:tavLst>
                                        <p:tav tm="0" fmla="#ppt_y-sin(pi*$)/9">
                                          <p:val>
                                            <p:fltVal val="0"/>
                                          </p:val>
                                        </p:tav>
                                        <p:tav tm="100000">
                                          <p:val>
                                            <p:fltVal val="1"/>
                                          </p:val>
                                        </p:tav>
                                      </p:tavLst>
                                    </p:anim>
                                    <p:anim calcmode="lin" valueType="num">
                                      <p:cBhvr>
                                        <p:cTn id="127" dur="166" tmFilter="0, 0; 0.125,0.2665; 0.25,0.4; 0.375,0.465; 0.5,0.5;  0.625,0.535; 0.75,0.6; 0.875,0.7335; 1,1">
                                          <p:stCondLst>
                                            <p:cond delay="662"/>
                                          </p:stCondLst>
                                        </p:cTn>
                                        <p:tgtEl>
                                          <p:spTgt spid="46"/>
                                        </p:tgtEl>
                                        <p:attrNameLst>
                                          <p:attrName>ppt_y</p:attrName>
                                        </p:attrNameLst>
                                      </p:cBhvr>
                                      <p:tavLst>
                                        <p:tav tm="0" fmla="#ppt_y-sin(pi*$)/27">
                                          <p:val>
                                            <p:fltVal val="0"/>
                                          </p:val>
                                        </p:tav>
                                        <p:tav tm="100000">
                                          <p:val>
                                            <p:fltVal val="1"/>
                                          </p:val>
                                        </p:tav>
                                      </p:tavLst>
                                    </p:anim>
                                    <p:anim calcmode="lin" valueType="num">
                                      <p:cBhvr>
                                        <p:cTn id="128" dur="82" tmFilter="0, 0; 0.125,0.2665; 0.25,0.4; 0.375,0.465; 0.5,0.5;  0.625,0.535; 0.75,0.6; 0.875,0.7335; 1,1">
                                          <p:stCondLst>
                                            <p:cond delay="828"/>
                                          </p:stCondLst>
                                        </p:cTn>
                                        <p:tgtEl>
                                          <p:spTgt spid="46"/>
                                        </p:tgtEl>
                                        <p:attrNameLst>
                                          <p:attrName>ppt_y</p:attrName>
                                        </p:attrNameLst>
                                      </p:cBhvr>
                                      <p:tavLst>
                                        <p:tav tm="0" fmla="#ppt_y-sin(pi*$)/81">
                                          <p:val>
                                            <p:fltVal val="0"/>
                                          </p:val>
                                        </p:tav>
                                        <p:tav tm="100000">
                                          <p:val>
                                            <p:fltVal val="1"/>
                                          </p:val>
                                        </p:tav>
                                      </p:tavLst>
                                    </p:anim>
                                    <p:animScale>
                                      <p:cBhvr>
                                        <p:cTn id="129" dur="13">
                                          <p:stCondLst>
                                            <p:cond delay="325"/>
                                          </p:stCondLst>
                                        </p:cTn>
                                        <p:tgtEl>
                                          <p:spTgt spid="46"/>
                                        </p:tgtEl>
                                      </p:cBhvr>
                                      <p:to x="100000" y="60000"/>
                                    </p:animScale>
                                    <p:animScale>
                                      <p:cBhvr>
                                        <p:cTn id="130" dur="83" decel="50000">
                                          <p:stCondLst>
                                            <p:cond delay="338"/>
                                          </p:stCondLst>
                                        </p:cTn>
                                        <p:tgtEl>
                                          <p:spTgt spid="46"/>
                                        </p:tgtEl>
                                      </p:cBhvr>
                                      <p:to x="100000" y="100000"/>
                                    </p:animScale>
                                    <p:animScale>
                                      <p:cBhvr>
                                        <p:cTn id="131" dur="13">
                                          <p:stCondLst>
                                            <p:cond delay="656"/>
                                          </p:stCondLst>
                                        </p:cTn>
                                        <p:tgtEl>
                                          <p:spTgt spid="46"/>
                                        </p:tgtEl>
                                      </p:cBhvr>
                                      <p:to x="100000" y="80000"/>
                                    </p:animScale>
                                    <p:animScale>
                                      <p:cBhvr>
                                        <p:cTn id="132" dur="83" decel="50000">
                                          <p:stCondLst>
                                            <p:cond delay="669"/>
                                          </p:stCondLst>
                                        </p:cTn>
                                        <p:tgtEl>
                                          <p:spTgt spid="46"/>
                                        </p:tgtEl>
                                      </p:cBhvr>
                                      <p:to x="100000" y="100000"/>
                                    </p:animScale>
                                    <p:animScale>
                                      <p:cBhvr>
                                        <p:cTn id="133" dur="13">
                                          <p:stCondLst>
                                            <p:cond delay="821"/>
                                          </p:stCondLst>
                                        </p:cTn>
                                        <p:tgtEl>
                                          <p:spTgt spid="46"/>
                                        </p:tgtEl>
                                      </p:cBhvr>
                                      <p:to x="100000" y="90000"/>
                                    </p:animScale>
                                    <p:animScale>
                                      <p:cBhvr>
                                        <p:cTn id="134" dur="83" decel="50000">
                                          <p:stCondLst>
                                            <p:cond delay="834"/>
                                          </p:stCondLst>
                                        </p:cTn>
                                        <p:tgtEl>
                                          <p:spTgt spid="46"/>
                                        </p:tgtEl>
                                      </p:cBhvr>
                                      <p:to x="100000" y="100000"/>
                                    </p:animScale>
                                    <p:animScale>
                                      <p:cBhvr>
                                        <p:cTn id="135" dur="13">
                                          <p:stCondLst>
                                            <p:cond delay="904"/>
                                          </p:stCondLst>
                                        </p:cTn>
                                        <p:tgtEl>
                                          <p:spTgt spid="46"/>
                                        </p:tgtEl>
                                      </p:cBhvr>
                                      <p:to x="100000" y="95000"/>
                                    </p:animScale>
                                    <p:animScale>
                                      <p:cBhvr>
                                        <p:cTn id="136" dur="83" decel="50000">
                                          <p:stCondLst>
                                            <p:cond delay="917"/>
                                          </p:stCondLst>
                                        </p:cTn>
                                        <p:tgtEl>
                                          <p:spTgt spid="46"/>
                                        </p:tgtEl>
                                      </p:cBhvr>
                                      <p:to x="100000" y="100000"/>
                                    </p:animScale>
                                  </p:childTnLst>
                                </p:cTn>
                              </p:par>
                            </p:childTnLst>
                          </p:cTn>
                        </p:par>
                        <p:par>
                          <p:cTn id="137" fill="hold">
                            <p:stCondLst>
                              <p:cond delay="3820"/>
                            </p:stCondLst>
                            <p:childTnLst>
                              <p:par>
                                <p:cTn id="138" presetID="22" presetClass="entr" presetSubtype="8" fill="hold" grpId="0" nodeType="afterEffect">
                                  <p:stCondLst>
                                    <p:cond delay="0"/>
                                  </p:stCondLst>
                                  <p:childTnLst>
                                    <p:set>
                                      <p:cBhvr>
                                        <p:cTn id="139" dur="1" fill="hold">
                                          <p:stCondLst>
                                            <p:cond delay="0"/>
                                          </p:stCondLst>
                                        </p:cTn>
                                        <p:tgtEl>
                                          <p:spTgt spid="55"/>
                                        </p:tgtEl>
                                        <p:attrNameLst>
                                          <p:attrName>style.visibility</p:attrName>
                                        </p:attrNameLst>
                                      </p:cBhvr>
                                      <p:to>
                                        <p:strVal val="visible"/>
                                      </p:to>
                                    </p:set>
                                    <p:animEffect transition="in" filter="wipe(left)">
                                      <p:cBhvr>
                                        <p:cTn id="140" dur="300"/>
                                        <p:tgtEl>
                                          <p:spTgt spid="55"/>
                                        </p:tgtEl>
                                      </p:cBhvr>
                                    </p:animEffect>
                                  </p:childTnLst>
                                </p:cTn>
                              </p:par>
                              <p:par>
                                <p:cTn id="141" presetID="22" presetClass="entr" presetSubtype="8" fill="hold" grpId="0" nodeType="withEffect">
                                  <p:stCondLst>
                                    <p:cond delay="0"/>
                                  </p:stCondLst>
                                  <p:childTnLst>
                                    <p:set>
                                      <p:cBhvr>
                                        <p:cTn id="142" dur="1" fill="hold">
                                          <p:stCondLst>
                                            <p:cond delay="0"/>
                                          </p:stCondLst>
                                        </p:cTn>
                                        <p:tgtEl>
                                          <p:spTgt spid="47"/>
                                        </p:tgtEl>
                                        <p:attrNameLst>
                                          <p:attrName>style.visibility</p:attrName>
                                        </p:attrNameLst>
                                      </p:cBhvr>
                                      <p:to>
                                        <p:strVal val="visible"/>
                                      </p:to>
                                    </p:set>
                                    <p:animEffect transition="in" filter="wipe(left)">
                                      <p:cBhvr>
                                        <p:cTn id="143" dur="300"/>
                                        <p:tgtEl>
                                          <p:spTgt spid="47"/>
                                        </p:tgtEl>
                                      </p:cBhvr>
                                    </p:animEffect>
                                  </p:childTnLst>
                                </p:cTn>
                              </p:par>
                            </p:childTnLst>
                          </p:cTn>
                        </p:par>
                        <p:par>
                          <p:cTn id="144" fill="hold">
                            <p:stCondLst>
                              <p:cond delay="4120"/>
                            </p:stCondLst>
                            <p:childTnLst>
                              <p:par>
                                <p:cTn id="145" presetID="22" presetClass="entr" presetSubtype="8" fill="hold" grpId="0" nodeType="afterEffect">
                                  <p:stCondLst>
                                    <p:cond delay="0"/>
                                  </p:stCondLst>
                                  <p:childTnLst>
                                    <p:set>
                                      <p:cBhvr>
                                        <p:cTn id="146" dur="1" fill="hold">
                                          <p:stCondLst>
                                            <p:cond delay="0"/>
                                          </p:stCondLst>
                                        </p:cTn>
                                        <p:tgtEl>
                                          <p:spTgt spid="56"/>
                                        </p:tgtEl>
                                        <p:attrNameLst>
                                          <p:attrName>style.visibility</p:attrName>
                                        </p:attrNameLst>
                                      </p:cBhvr>
                                      <p:to>
                                        <p:strVal val="visible"/>
                                      </p:to>
                                    </p:set>
                                    <p:animEffect transition="in" filter="wipe(left)">
                                      <p:cBhvr>
                                        <p:cTn id="147" dur="300"/>
                                        <p:tgtEl>
                                          <p:spTgt spid="56"/>
                                        </p:tgtEl>
                                      </p:cBhvr>
                                    </p:animEffect>
                                  </p:childTnLst>
                                </p:cTn>
                              </p:par>
                              <p:par>
                                <p:cTn id="148" presetID="22" presetClass="entr" presetSubtype="8" fill="hold" grpId="0" nodeType="withEffect">
                                  <p:stCondLst>
                                    <p:cond delay="0"/>
                                  </p:stCondLst>
                                  <p:childTnLst>
                                    <p:set>
                                      <p:cBhvr>
                                        <p:cTn id="149" dur="1" fill="hold">
                                          <p:stCondLst>
                                            <p:cond delay="0"/>
                                          </p:stCondLst>
                                        </p:cTn>
                                        <p:tgtEl>
                                          <p:spTgt spid="48"/>
                                        </p:tgtEl>
                                        <p:attrNameLst>
                                          <p:attrName>style.visibility</p:attrName>
                                        </p:attrNameLst>
                                      </p:cBhvr>
                                      <p:to>
                                        <p:strVal val="visible"/>
                                      </p:to>
                                    </p:set>
                                    <p:animEffect transition="in" filter="wipe(left)">
                                      <p:cBhvr>
                                        <p:cTn id="150" dur="300"/>
                                        <p:tgtEl>
                                          <p:spTgt spid="48"/>
                                        </p:tgtEl>
                                      </p:cBhvr>
                                    </p:animEffect>
                                  </p:childTnLst>
                                </p:cTn>
                              </p:par>
                            </p:childTnLst>
                          </p:cTn>
                        </p:par>
                        <p:par>
                          <p:cTn id="151" fill="hold">
                            <p:stCondLst>
                              <p:cond delay="4420"/>
                            </p:stCondLst>
                            <p:childTnLst>
                              <p:par>
                                <p:cTn id="152" presetID="22" presetClass="entr" presetSubtype="8" fill="hold" grpId="0" nodeType="afterEffect">
                                  <p:stCondLst>
                                    <p:cond delay="0"/>
                                  </p:stCondLst>
                                  <p:childTnLst>
                                    <p:set>
                                      <p:cBhvr>
                                        <p:cTn id="153" dur="1" fill="hold">
                                          <p:stCondLst>
                                            <p:cond delay="0"/>
                                          </p:stCondLst>
                                        </p:cTn>
                                        <p:tgtEl>
                                          <p:spTgt spid="57"/>
                                        </p:tgtEl>
                                        <p:attrNameLst>
                                          <p:attrName>style.visibility</p:attrName>
                                        </p:attrNameLst>
                                      </p:cBhvr>
                                      <p:to>
                                        <p:strVal val="visible"/>
                                      </p:to>
                                    </p:set>
                                    <p:animEffect transition="in" filter="wipe(left)">
                                      <p:cBhvr>
                                        <p:cTn id="154" dur="300"/>
                                        <p:tgtEl>
                                          <p:spTgt spid="57"/>
                                        </p:tgtEl>
                                      </p:cBhvr>
                                    </p:animEffect>
                                  </p:childTnLst>
                                </p:cTn>
                              </p:par>
                              <p:par>
                                <p:cTn id="155" presetID="22" presetClass="entr" presetSubtype="8" fill="hold" grpId="0" nodeType="withEffect">
                                  <p:stCondLst>
                                    <p:cond delay="0"/>
                                  </p:stCondLst>
                                  <p:childTnLst>
                                    <p:set>
                                      <p:cBhvr>
                                        <p:cTn id="156" dur="1" fill="hold">
                                          <p:stCondLst>
                                            <p:cond delay="0"/>
                                          </p:stCondLst>
                                        </p:cTn>
                                        <p:tgtEl>
                                          <p:spTgt spid="49"/>
                                        </p:tgtEl>
                                        <p:attrNameLst>
                                          <p:attrName>style.visibility</p:attrName>
                                        </p:attrNameLst>
                                      </p:cBhvr>
                                      <p:to>
                                        <p:strVal val="visible"/>
                                      </p:to>
                                    </p:set>
                                    <p:animEffect transition="in" filter="wipe(left)">
                                      <p:cBhvr>
                                        <p:cTn id="157" dur="300"/>
                                        <p:tgtEl>
                                          <p:spTgt spid="49"/>
                                        </p:tgtEl>
                                      </p:cBhvr>
                                    </p:animEffect>
                                  </p:childTnLst>
                                </p:cTn>
                              </p:par>
                            </p:childTnLst>
                          </p:cTn>
                        </p:par>
                        <p:par>
                          <p:cTn id="158" fill="hold">
                            <p:stCondLst>
                              <p:cond delay="4720"/>
                            </p:stCondLst>
                            <p:childTnLst>
                              <p:par>
                                <p:cTn id="159" presetID="22" presetClass="entr" presetSubtype="8" fill="hold" grpId="0" nodeType="afterEffect">
                                  <p:stCondLst>
                                    <p:cond delay="0"/>
                                  </p:stCondLst>
                                  <p:childTnLst>
                                    <p:set>
                                      <p:cBhvr>
                                        <p:cTn id="160" dur="1" fill="hold">
                                          <p:stCondLst>
                                            <p:cond delay="0"/>
                                          </p:stCondLst>
                                        </p:cTn>
                                        <p:tgtEl>
                                          <p:spTgt spid="58"/>
                                        </p:tgtEl>
                                        <p:attrNameLst>
                                          <p:attrName>style.visibility</p:attrName>
                                        </p:attrNameLst>
                                      </p:cBhvr>
                                      <p:to>
                                        <p:strVal val="visible"/>
                                      </p:to>
                                    </p:set>
                                    <p:animEffect transition="in" filter="wipe(left)">
                                      <p:cBhvr>
                                        <p:cTn id="161" dur="300"/>
                                        <p:tgtEl>
                                          <p:spTgt spid="58"/>
                                        </p:tgtEl>
                                      </p:cBhvr>
                                    </p:animEffect>
                                  </p:childTnLst>
                                </p:cTn>
                              </p:par>
                              <p:par>
                                <p:cTn id="162" presetID="22" presetClass="entr" presetSubtype="8" fill="hold" grpId="0" nodeType="withEffect">
                                  <p:stCondLst>
                                    <p:cond delay="0"/>
                                  </p:stCondLst>
                                  <p:childTnLst>
                                    <p:set>
                                      <p:cBhvr>
                                        <p:cTn id="163" dur="1" fill="hold">
                                          <p:stCondLst>
                                            <p:cond delay="0"/>
                                          </p:stCondLst>
                                        </p:cTn>
                                        <p:tgtEl>
                                          <p:spTgt spid="50"/>
                                        </p:tgtEl>
                                        <p:attrNameLst>
                                          <p:attrName>style.visibility</p:attrName>
                                        </p:attrNameLst>
                                      </p:cBhvr>
                                      <p:to>
                                        <p:strVal val="visible"/>
                                      </p:to>
                                    </p:set>
                                    <p:animEffect transition="in" filter="wipe(left)">
                                      <p:cBhvr>
                                        <p:cTn id="164" dur="300"/>
                                        <p:tgtEl>
                                          <p:spTgt spid="50"/>
                                        </p:tgtEl>
                                      </p:cBhvr>
                                    </p:animEffect>
                                  </p:childTnLst>
                                </p:cTn>
                              </p:par>
                            </p:childTnLst>
                          </p:cTn>
                        </p:par>
                        <p:par>
                          <p:cTn id="165" fill="hold">
                            <p:stCondLst>
                              <p:cond delay="5020"/>
                            </p:stCondLst>
                            <p:childTnLst>
                              <p:par>
                                <p:cTn id="166" presetID="22" presetClass="entr" presetSubtype="8" fill="hold" grpId="0" nodeType="afterEffect">
                                  <p:stCondLst>
                                    <p:cond delay="0"/>
                                  </p:stCondLst>
                                  <p:childTnLst>
                                    <p:set>
                                      <p:cBhvr>
                                        <p:cTn id="167" dur="1" fill="hold">
                                          <p:stCondLst>
                                            <p:cond delay="0"/>
                                          </p:stCondLst>
                                        </p:cTn>
                                        <p:tgtEl>
                                          <p:spTgt spid="59"/>
                                        </p:tgtEl>
                                        <p:attrNameLst>
                                          <p:attrName>style.visibility</p:attrName>
                                        </p:attrNameLst>
                                      </p:cBhvr>
                                      <p:to>
                                        <p:strVal val="visible"/>
                                      </p:to>
                                    </p:set>
                                    <p:animEffect transition="in" filter="wipe(left)">
                                      <p:cBhvr>
                                        <p:cTn id="168" dur="300"/>
                                        <p:tgtEl>
                                          <p:spTgt spid="59"/>
                                        </p:tgtEl>
                                      </p:cBhvr>
                                    </p:animEffect>
                                  </p:childTnLst>
                                </p:cTn>
                              </p:par>
                              <p:par>
                                <p:cTn id="169" presetID="22" presetClass="entr" presetSubtype="8" fill="hold" grpId="0" nodeType="withEffect">
                                  <p:stCondLst>
                                    <p:cond delay="0"/>
                                  </p:stCondLst>
                                  <p:childTnLst>
                                    <p:set>
                                      <p:cBhvr>
                                        <p:cTn id="170" dur="1" fill="hold">
                                          <p:stCondLst>
                                            <p:cond delay="0"/>
                                          </p:stCondLst>
                                        </p:cTn>
                                        <p:tgtEl>
                                          <p:spTgt spid="51"/>
                                        </p:tgtEl>
                                        <p:attrNameLst>
                                          <p:attrName>style.visibility</p:attrName>
                                        </p:attrNameLst>
                                      </p:cBhvr>
                                      <p:to>
                                        <p:strVal val="visible"/>
                                      </p:to>
                                    </p:set>
                                    <p:animEffect transition="in" filter="wipe(left)">
                                      <p:cBhvr>
                                        <p:cTn id="171" dur="3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animBg="1"/>
      <p:bldP spid="25" grpId="0" animBg="1"/>
      <p:bldP spid="41" grpId="0"/>
      <p:bldP spid="42" grpId="0"/>
      <p:bldP spid="43" grpId="0"/>
      <p:bldP spid="44" grpId="0"/>
      <p:bldP spid="45" grpId="0"/>
      <p:bldP spid="46" grpId="0"/>
      <p:bldP spid="47" grpId="0" animBg="1"/>
      <p:bldP spid="48" grpId="0" animBg="1"/>
      <p:bldP spid="49" grpId="0" animBg="1"/>
      <p:bldP spid="50" grpId="0" animBg="1"/>
      <p:bldP spid="51" grpId="0" animBg="1"/>
      <p:bldP spid="55" grpId="0"/>
      <p:bldP spid="56" grpId="0"/>
      <p:bldP spid="57" grpId="0"/>
      <p:bldP spid="58" grpId="0"/>
      <p:bldP spid="5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2278615" y="578655"/>
            <a:ext cx="5872830" cy="5872818"/>
            <a:chOff x="2312265" y="1869576"/>
            <a:chExt cx="1854306" cy="1854302"/>
          </a:xfrm>
        </p:grpSpPr>
        <p:grpSp>
          <p:nvGrpSpPr>
            <p:cNvPr id="41" name="组合 40"/>
            <p:cNvGrpSpPr/>
            <p:nvPr/>
          </p:nvGrpSpPr>
          <p:grpSpPr>
            <a:xfrm>
              <a:off x="2312265" y="1869576"/>
              <a:ext cx="1854306" cy="1854302"/>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44" name="椭圆 4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grpSp>
        <p:sp>
          <p:nvSpPr>
            <p:cNvPr id="42" name="TextBox 41"/>
            <p:cNvSpPr txBox="1"/>
            <p:nvPr/>
          </p:nvSpPr>
          <p:spPr>
            <a:xfrm>
              <a:off x="3143506" y="2428548"/>
              <a:ext cx="644854" cy="655954"/>
            </a:xfrm>
            <a:prstGeom prst="rect">
              <a:avLst/>
            </a:prstGeom>
            <a:noFill/>
          </p:spPr>
          <p:txBody>
            <a:bodyPr wrap="square" lIns="0" tIns="0" rIns="0" bIns="0" rtlCol="0">
              <a:spAutoFit/>
            </a:bodyPr>
            <a:lstStyle/>
            <a:p>
              <a:pPr algn="ctr"/>
              <a:r>
                <a:rPr lang="zh-CN" altLang="en-US" sz="6750" b="1" dirty="0">
                  <a:solidFill>
                    <a:srgbClr val="C00000"/>
                  </a:solidFill>
                  <a:latin typeface="微软雅黑" pitchFamily="34" charset="-122"/>
                  <a:ea typeface="微软雅黑" pitchFamily="34" charset="-122"/>
                </a:rPr>
                <a:t>目</a:t>
              </a:r>
              <a:endParaRPr lang="en-US" altLang="zh-CN" sz="6750" b="1" dirty="0">
                <a:solidFill>
                  <a:srgbClr val="C00000"/>
                </a:solidFill>
                <a:latin typeface="微软雅黑" pitchFamily="34" charset="-122"/>
                <a:ea typeface="微软雅黑" pitchFamily="34" charset="-122"/>
              </a:endParaRPr>
            </a:p>
            <a:p>
              <a:pPr algn="ctr"/>
              <a:r>
                <a:rPr lang="zh-CN" altLang="en-US" sz="6750" b="1" dirty="0">
                  <a:solidFill>
                    <a:srgbClr val="C00000"/>
                  </a:solidFill>
                  <a:latin typeface="微软雅黑" pitchFamily="34" charset="-122"/>
                  <a:ea typeface="微软雅黑" pitchFamily="34" charset="-122"/>
                </a:rPr>
                <a:t>录</a:t>
              </a:r>
            </a:p>
          </p:txBody>
        </p:sp>
      </p:grpSp>
      <p:sp>
        <p:nvSpPr>
          <p:cNvPr id="75" name="TextBox 74"/>
          <p:cNvSpPr txBox="1"/>
          <p:nvPr/>
        </p:nvSpPr>
        <p:spPr>
          <a:xfrm>
            <a:off x="5410288" y="427840"/>
            <a:ext cx="3676551" cy="756804"/>
          </a:xfrm>
          <a:prstGeom prst="rect">
            <a:avLst/>
          </a:prstGeom>
          <a:noFill/>
        </p:spPr>
        <p:txBody>
          <a:bodyPr wrap="square" lIns="121469" tIns="60735" rIns="121469" bIns="60735" rtlCol="0">
            <a:spAutoFit/>
          </a:bodyPr>
          <a:lstStyle/>
          <a:p>
            <a:r>
              <a:rPr lang="zh-CN" altLang="en-US" b="1" dirty="0">
                <a:solidFill>
                  <a:schemeClr val="tx1">
                    <a:lumMod val="95000"/>
                    <a:lumOff val="5000"/>
                  </a:schemeClr>
                </a:solidFill>
                <a:latin typeface="微软雅黑" pitchFamily="34" charset="-122"/>
                <a:ea typeface="微软雅黑" panose="020B0503020204020204" pitchFamily="34" charset="-122"/>
              </a:rPr>
              <a:t>年度工作概述</a:t>
            </a:r>
            <a:endParaRPr lang="en-US" altLang="zh-CN" b="1" dirty="0">
              <a:solidFill>
                <a:schemeClr val="tx1">
                  <a:lumMod val="95000"/>
                  <a:lumOff val="5000"/>
                </a:schemeClr>
              </a:solidFill>
              <a:latin typeface="微软雅黑" pitchFamily="34" charset="-122"/>
              <a:ea typeface="微软雅黑" panose="020B0503020204020204" pitchFamily="34" charset="-122"/>
            </a:endParaRPr>
          </a:p>
          <a:p>
            <a:pPr>
              <a:lnSpc>
                <a:spcPct val="150000"/>
              </a:lnSpc>
            </a:pPr>
            <a:r>
              <a:rPr lang="zh-CN" altLang="en-US" sz="1547" dirty="0">
                <a:latin typeface="微软雅黑" pitchFamily="34" charset="-122"/>
                <a:ea typeface="微软雅黑" panose="020B0503020204020204" pitchFamily="34" charset="-122"/>
              </a:rPr>
              <a:t>单击此处添加文本单击此处添加文本</a:t>
            </a:r>
            <a:endParaRPr lang="en-US" altLang="zh-CN" sz="1547" dirty="0">
              <a:latin typeface="微软雅黑" pitchFamily="34" charset="-122"/>
              <a:ea typeface="微软雅黑" panose="020B0503020204020204" pitchFamily="34" charset="-122"/>
            </a:endParaRPr>
          </a:p>
        </p:txBody>
      </p:sp>
      <p:sp>
        <p:nvSpPr>
          <p:cNvPr id="76" name="TextBox 75"/>
          <p:cNvSpPr txBox="1"/>
          <p:nvPr/>
        </p:nvSpPr>
        <p:spPr>
          <a:xfrm>
            <a:off x="6429375" y="4429441"/>
            <a:ext cx="3676551" cy="756804"/>
          </a:xfrm>
          <a:prstGeom prst="rect">
            <a:avLst/>
          </a:prstGeom>
          <a:noFill/>
        </p:spPr>
        <p:txBody>
          <a:bodyPr wrap="square" lIns="121469" tIns="60735" rIns="121469" bIns="60735" rtlCol="0">
            <a:spAutoFit/>
          </a:bodyPr>
          <a:lstStyle/>
          <a:p>
            <a:r>
              <a:rPr lang="zh-CN" altLang="en-US" b="1" dirty="0">
                <a:solidFill>
                  <a:schemeClr val="tx1">
                    <a:lumMod val="95000"/>
                    <a:lumOff val="5000"/>
                  </a:schemeClr>
                </a:solidFill>
                <a:latin typeface="微软雅黑" pitchFamily="34" charset="-122"/>
                <a:ea typeface="微软雅黑" panose="020B0503020204020204" pitchFamily="34" charset="-122"/>
              </a:rPr>
              <a:t>工作存在不足</a:t>
            </a:r>
            <a:endParaRPr lang="en-US" altLang="zh-CN" b="1" dirty="0">
              <a:solidFill>
                <a:schemeClr val="tx1">
                  <a:lumMod val="95000"/>
                  <a:lumOff val="5000"/>
                </a:schemeClr>
              </a:solidFill>
              <a:latin typeface="微软雅黑" pitchFamily="34" charset="-122"/>
              <a:ea typeface="微软雅黑" panose="020B0503020204020204" pitchFamily="34" charset="-122"/>
            </a:endParaRPr>
          </a:p>
          <a:p>
            <a:pPr>
              <a:lnSpc>
                <a:spcPct val="150000"/>
              </a:lnSpc>
            </a:pPr>
            <a:r>
              <a:rPr lang="zh-CN" altLang="en-US" sz="1547" dirty="0">
                <a:solidFill>
                  <a:schemeClr val="tx1">
                    <a:lumMod val="95000"/>
                    <a:lumOff val="5000"/>
                  </a:schemeClr>
                </a:solidFill>
                <a:latin typeface="微软雅黑" pitchFamily="34" charset="-122"/>
                <a:ea typeface="微软雅黑" panose="020B0503020204020204" pitchFamily="34" charset="-122"/>
              </a:rPr>
              <a:t>单击此处添加文本单击此处添加文本</a:t>
            </a:r>
            <a:endParaRPr lang="en-US" altLang="zh-CN" sz="1547" dirty="0">
              <a:solidFill>
                <a:schemeClr val="tx1">
                  <a:lumMod val="95000"/>
                  <a:lumOff val="5000"/>
                </a:schemeClr>
              </a:solidFill>
              <a:latin typeface="微软雅黑" pitchFamily="34" charset="-122"/>
              <a:ea typeface="微软雅黑" panose="020B0503020204020204" pitchFamily="34" charset="-122"/>
            </a:endParaRPr>
          </a:p>
        </p:txBody>
      </p:sp>
      <p:grpSp>
        <p:nvGrpSpPr>
          <p:cNvPr id="77" name="组合 76"/>
          <p:cNvGrpSpPr/>
          <p:nvPr/>
        </p:nvGrpSpPr>
        <p:grpSpPr>
          <a:xfrm>
            <a:off x="3897983" y="388107"/>
            <a:ext cx="1215850" cy="1215847"/>
            <a:chOff x="3402224" y="483518"/>
            <a:chExt cx="864652" cy="864650"/>
          </a:xfrm>
        </p:grpSpPr>
        <p:grpSp>
          <p:nvGrpSpPr>
            <p:cNvPr id="78" name="组合 77"/>
            <p:cNvGrpSpPr/>
            <p:nvPr/>
          </p:nvGrpSpPr>
          <p:grpSpPr>
            <a:xfrm>
              <a:off x="3402224" y="483518"/>
              <a:ext cx="864652" cy="864650"/>
              <a:chOff x="304800" y="673100"/>
              <a:chExt cx="4000500" cy="4000500"/>
            </a:xfrm>
            <a:effectLst>
              <a:outerShdw blurRad="444500" dist="254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solidFill>
                </a:endParaRPr>
              </a:p>
            </p:txBody>
          </p:sp>
          <p:sp>
            <p:nvSpPr>
              <p:cNvPr id="81" name="椭圆 8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solidFill>
                </a:endParaRPr>
              </a:p>
            </p:txBody>
          </p:sp>
        </p:grpSp>
        <p:sp>
          <p:nvSpPr>
            <p:cNvPr id="79" name="TextBox 78"/>
            <p:cNvSpPr txBox="1"/>
            <p:nvPr/>
          </p:nvSpPr>
          <p:spPr>
            <a:xfrm>
              <a:off x="3542275" y="731177"/>
              <a:ext cx="586298" cy="369352"/>
            </a:xfrm>
            <a:prstGeom prst="rect">
              <a:avLst/>
            </a:prstGeom>
            <a:noFill/>
          </p:spPr>
          <p:txBody>
            <a:bodyPr wrap="square" lIns="0" tIns="0" rIns="0" bIns="0" rtlCol="0">
              <a:spAutoFit/>
            </a:bodyPr>
            <a:lstStyle/>
            <a:p>
              <a:pPr algn="ctr"/>
              <a:r>
                <a:rPr lang="en-US" altLang="zh-CN" sz="3375" b="1" dirty="0">
                  <a:solidFill>
                    <a:schemeClr val="tx1">
                      <a:lumMod val="95000"/>
                      <a:lumOff val="5000"/>
                    </a:schemeClr>
                  </a:solidFill>
                  <a:latin typeface="微软雅黑" pitchFamily="34" charset="-122"/>
                  <a:ea typeface="微软雅黑" pitchFamily="34" charset="-122"/>
                </a:rPr>
                <a:t>01</a:t>
              </a:r>
              <a:endParaRPr lang="zh-CN" altLang="en-US" sz="3375" b="1" dirty="0">
                <a:solidFill>
                  <a:schemeClr val="tx1">
                    <a:lumMod val="95000"/>
                    <a:lumOff val="5000"/>
                  </a:schemeClr>
                </a:solidFill>
                <a:latin typeface="微软雅黑" pitchFamily="34" charset="-122"/>
                <a:ea typeface="微软雅黑" pitchFamily="34" charset="-122"/>
              </a:endParaRPr>
            </a:p>
          </p:txBody>
        </p:sp>
      </p:grpSp>
      <p:grpSp>
        <p:nvGrpSpPr>
          <p:cNvPr id="82" name="组合 81"/>
          <p:cNvGrpSpPr/>
          <p:nvPr/>
        </p:nvGrpSpPr>
        <p:grpSpPr>
          <a:xfrm>
            <a:off x="5011795" y="4235823"/>
            <a:ext cx="1215850" cy="1215847"/>
            <a:chOff x="4067944" y="3874219"/>
            <a:chExt cx="864652" cy="864650"/>
          </a:xfrm>
        </p:grpSpPr>
        <p:grpSp>
          <p:nvGrpSpPr>
            <p:cNvPr id="83" name="组合 82"/>
            <p:cNvGrpSpPr/>
            <p:nvPr/>
          </p:nvGrpSpPr>
          <p:grpSpPr>
            <a:xfrm>
              <a:off x="4067944" y="3874219"/>
              <a:ext cx="864652" cy="864650"/>
              <a:chOff x="304800" y="673100"/>
              <a:chExt cx="4000500" cy="4000500"/>
            </a:xfrm>
            <a:effectLst>
              <a:outerShdw blurRad="444500" dist="254000" dir="8100000" algn="tr" rotWithShape="0">
                <a:prstClr val="black">
                  <a:alpha val="50000"/>
                </a:prstClr>
              </a:outerShdw>
            </a:effectLst>
          </p:grpSpPr>
          <p:sp>
            <p:nvSpPr>
              <p:cNvPr id="85" name="同心圆 8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lumMod val="95000"/>
                      <a:lumOff val="5000"/>
                    </a:schemeClr>
                  </a:solidFill>
                </a:endParaRPr>
              </a:p>
            </p:txBody>
          </p:sp>
          <p:sp>
            <p:nvSpPr>
              <p:cNvPr id="86" name="椭圆 8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lumMod val="95000"/>
                      <a:lumOff val="5000"/>
                    </a:schemeClr>
                  </a:solidFill>
                </a:endParaRPr>
              </a:p>
            </p:txBody>
          </p:sp>
        </p:grpSp>
        <p:sp>
          <p:nvSpPr>
            <p:cNvPr id="84" name="TextBox 83"/>
            <p:cNvSpPr txBox="1"/>
            <p:nvPr/>
          </p:nvSpPr>
          <p:spPr>
            <a:xfrm>
              <a:off x="4207995" y="4121878"/>
              <a:ext cx="586298" cy="369352"/>
            </a:xfrm>
            <a:prstGeom prst="rect">
              <a:avLst/>
            </a:prstGeom>
            <a:noFill/>
          </p:spPr>
          <p:txBody>
            <a:bodyPr wrap="square" lIns="0" tIns="0" rIns="0" bIns="0" rtlCol="0">
              <a:spAutoFit/>
            </a:bodyPr>
            <a:lstStyle/>
            <a:p>
              <a:pPr algn="ctr"/>
              <a:r>
                <a:rPr lang="en-US" altLang="zh-CN" sz="3375" b="1" dirty="0">
                  <a:solidFill>
                    <a:schemeClr val="tx1">
                      <a:lumMod val="95000"/>
                      <a:lumOff val="5000"/>
                    </a:schemeClr>
                  </a:solidFill>
                  <a:latin typeface="微软雅黑" pitchFamily="34" charset="-122"/>
                  <a:ea typeface="微软雅黑" pitchFamily="34" charset="-122"/>
                </a:rPr>
                <a:t>04</a:t>
              </a:r>
              <a:endParaRPr lang="zh-CN" altLang="en-US" sz="3375" b="1" dirty="0">
                <a:solidFill>
                  <a:schemeClr val="tx1">
                    <a:lumMod val="95000"/>
                    <a:lumOff val="5000"/>
                  </a:schemeClr>
                </a:solidFill>
                <a:latin typeface="微软雅黑" pitchFamily="34" charset="-122"/>
                <a:ea typeface="微软雅黑" pitchFamily="34" charset="-122"/>
              </a:endParaRPr>
            </a:p>
          </p:txBody>
        </p:sp>
      </p:grpSp>
      <p:sp>
        <p:nvSpPr>
          <p:cNvPr id="87" name="TextBox 86"/>
          <p:cNvSpPr txBox="1"/>
          <p:nvPr/>
        </p:nvSpPr>
        <p:spPr>
          <a:xfrm>
            <a:off x="6407215" y="1599498"/>
            <a:ext cx="3676551" cy="756804"/>
          </a:xfrm>
          <a:prstGeom prst="rect">
            <a:avLst/>
          </a:prstGeom>
          <a:noFill/>
        </p:spPr>
        <p:txBody>
          <a:bodyPr wrap="square" lIns="121469" tIns="60735" rIns="121469" bIns="60735" rtlCol="0">
            <a:spAutoFit/>
          </a:bodyPr>
          <a:lstStyle/>
          <a:p>
            <a:r>
              <a:rPr lang="zh-CN" altLang="en-US" b="1" dirty="0">
                <a:solidFill>
                  <a:schemeClr val="tx1">
                    <a:lumMod val="95000"/>
                    <a:lumOff val="5000"/>
                  </a:schemeClr>
                </a:solidFill>
                <a:latin typeface="微软雅黑" pitchFamily="34" charset="-122"/>
                <a:ea typeface="微软雅黑" panose="020B0503020204020204" pitchFamily="34" charset="-122"/>
              </a:rPr>
              <a:t>工作完成情况</a:t>
            </a:r>
            <a:endParaRPr lang="en-US" altLang="zh-CN" b="1" dirty="0">
              <a:solidFill>
                <a:schemeClr val="tx1">
                  <a:lumMod val="95000"/>
                  <a:lumOff val="5000"/>
                </a:schemeClr>
              </a:solidFill>
              <a:latin typeface="微软雅黑" pitchFamily="34" charset="-122"/>
              <a:ea typeface="微软雅黑" panose="020B0503020204020204" pitchFamily="34" charset="-122"/>
            </a:endParaRPr>
          </a:p>
          <a:p>
            <a:pPr>
              <a:lnSpc>
                <a:spcPct val="150000"/>
              </a:lnSpc>
            </a:pPr>
            <a:r>
              <a:rPr lang="zh-CN" altLang="en-US" sz="1547" dirty="0">
                <a:solidFill>
                  <a:schemeClr val="tx1">
                    <a:lumMod val="95000"/>
                    <a:lumOff val="5000"/>
                  </a:schemeClr>
                </a:solidFill>
                <a:latin typeface="微软雅黑" pitchFamily="34" charset="-122"/>
                <a:ea typeface="微软雅黑" panose="020B0503020204020204" pitchFamily="34" charset="-122"/>
              </a:rPr>
              <a:t>单击此处添加文本单击此处添加文本</a:t>
            </a:r>
            <a:endParaRPr lang="en-US" altLang="zh-CN" sz="1547" dirty="0">
              <a:solidFill>
                <a:schemeClr val="tx1">
                  <a:lumMod val="95000"/>
                  <a:lumOff val="5000"/>
                </a:schemeClr>
              </a:solidFill>
              <a:latin typeface="微软雅黑" pitchFamily="34" charset="-122"/>
              <a:ea typeface="微软雅黑" panose="020B0503020204020204" pitchFamily="34" charset="-122"/>
            </a:endParaRPr>
          </a:p>
        </p:txBody>
      </p:sp>
      <p:grpSp>
        <p:nvGrpSpPr>
          <p:cNvPr id="88" name="组合 87"/>
          <p:cNvGrpSpPr/>
          <p:nvPr/>
        </p:nvGrpSpPr>
        <p:grpSpPr>
          <a:xfrm>
            <a:off x="4910540" y="1501919"/>
            <a:ext cx="1215850" cy="1215847"/>
            <a:chOff x="4515751" y="1419068"/>
            <a:chExt cx="864652" cy="864650"/>
          </a:xfrm>
        </p:grpSpPr>
        <p:grpSp>
          <p:nvGrpSpPr>
            <p:cNvPr id="89" name="组合 88"/>
            <p:cNvGrpSpPr/>
            <p:nvPr/>
          </p:nvGrpSpPr>
          <p:grpSpPr>
            <a:xfrm>
              <a:off x="4515751" y="1419068"/>
              <a:ext cx="864652" cy="864650"/>
              <a:chOff x="304800" y="673100"/>
              <a:chExt cx="4000500" cy="4000500"/>
            </a:xfrm>
            <a:effectLst>
              <a:outerShdw blurRad="444500" dist="254000" dir="8100000" algn="tr" rotWithShape="0">
                <a:prstClr val="black">
                  <a:alpha val="50000"/>
                </a:prstClr>
              </a:outerShdw>
            </a:effectLst>
          </p:grpSpPr>
          <p:sp>
            <p:nvSpPr>
              <p:cNvPr id="91" name="同心圆 9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lumMod val="95000"/>
                      <a:lumOff val="5000"/>
                    </a:schemeClr>
                  </a:solidFill>
                </a:endParaRPr>
              </a:p>
            </p:txBody>
          </p:sp>
          <p:sp>
            <p:nvSpPr>
              <p:cNvPr id="92" name="椭圆 9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lumMod val="95000"/>
                      <a:lumOff val="5000"/>
                    </a:schemeClr>
                  </a:solidFill>
                </a:endParaRPr>
              </a:p>
            </p:txBody>
          </p:sp>
        </p:grpSp>
        <p:sp>
          <p:nvSpPr>
            <p:cNvPr id="90" name="TextBox 89"/>
            <p:cNvSpPr txBox="1"/>
            <p:nvPr/>
          </p:nvSpPr>
          <p:spPr>
            <a:xfrm>
              <a:off x="4655802" y="1666727"/>
              <a:ext cx="586298" cy="369352"/>
            </a:xfrm>
            <a:prstGeom prst="rect">
              <a:avLst/>
            </a:prstGeom>
            <a:noFill/>
          </p:spPr>
          <p:txBody>
            <a:bodyPr wrap="square" lIns="0" tIns="0" rIns="0" bIns="0" rtlCol="0">
              <a:spAutoFit/>
            </a:bodyPr>
            <a:lstStyle/>
            <a:p>
              <a:pPr algn="ctr"/>
              <a:r>
                <a:rPr lang="en-US" altLang="zh-CN" sz="3375" b="1" dirty="0">
                  <a:solidFill>
                    <a:schemeClr val="tx1">
                      <a:lumMod val="95000"/>
                      <a:lumOff val="5000"/>
                    </a:schemeClr>
                  </a:solidFill>
                  <a:latin typeface="微软雅黑" pitchFamily="34" charset="-122"/>
                  <a:ea typeface="微软雅黑" pitchFamily="34" charset="-122"/>
                </a:rPr>
                <a:t>02</a:t>
              </a:r>
              <a:endParaRPr lang="zh-CN" altLang="en-US" sz="3375" b="1" dirty="0">
                <a:solidFill>
                  <a:schemeClr val="tx1">
                    <a:lumMod val="95000"/>
                    <a:lumOff val="5000"/>
                  </a:schemeClr>
                </a:solidFill>
                <a:latin typeface="微软雅黑" pitchFamily="34" charset="-122"/>
                <a:ea typeface="微软雅黑" pitchFamily="34" charset="-122"/>
              </a:endParaRPr>
            </a:p>
          </p:txBody>
        </p:sp>
      </p:grpSp>
      <p:sp>
        <p:nvSpPr>
          <p:cNvPr id="93" name="TextBox 92"/>
          <p:cNvSpPr txBox="1"/>
          <p:nvPr/>
        </p:nvSpPr>
        <p:spPr>
          <a:xfrm>
            <a:off x="7138165" y="3039457"/>
            <a:ext cx="3676551" cy="756804"/>
          </a:xfrm>
          <a:prstGeom prst="rect">
            <a:avLst/>
          </a:prstGeom>
          <a:noFill/>
        </p:spPr>
        <p:txBody>
          <a:bodyPr wrap="square" lIns="121469" tIns="60735" rIns="121469" bIns="60735" rtlCol="0">
            <a:spAutoFit/>
          </a:bodyPr>
          <a:lstStyle/>
          <a:p>
            <a:r>
              <a:rPr lang="zh-CN" altLang="en-US" b="1" dirty="0">
                <a:solidFill>
                  <a:schemeClr val="tx1">
                    <a:lumMod val="95000"/>
                    <a:lumOff val="5000"/>
                  </a:schemeClr>
                </a:solidFill>
                <a:latin typeface="微软雅黑" pitchFamily="34" charset="-122"/>
                <a:ea typeface="微软雅黑" panose="020B0503020204020204" pitchFamily="34" charset="-122"/>
              </a:rPr>
              <a:t>成功项目展示</a:t>
            </a:r>
            <a:endParaRPr lang="en-US" altLang="zh-CN" b="1" dirty="0">
              <a:solidFill>
                <a:schemeClr val="tx1">
                  <a:lumMod val="95000"/>
                  <a:lumOff val="5000"/>
                </a:schemeClr>
              </a:solidFill>
              <a:latin typeface="微软雅黑" pitchFamily="34" charset="-122"/>
              <a:ea typeface="微软雅黑" panose="020B0503020204020204" pitchFamily="34" charset="-122"/>
            </a:endParaRPr>
          </a:p>
          <a:p>
            <a:pPr>
              <a:lnSpc>
                <a:spcPct val="150000"/>
              </a:lnSpc>
            </a:pPr>
            <a:r>
              <a:rPr lang="zh-CN" altLang="en-US" sz="1547" dirty="0">
                <a:solidFill>
                  <a:schemeClr val="tx1">
                    <a:lumMod val="95000"/>
                    <a:lumOff val="5000"/>
                  </a:schemeClr>
                </a:solidFill>
                <a:latin typeface="微软雅黑" pitchFamily="34" charset="-122"/>
                <a:ea typeface="微软雅黑" panose="020B0503020204020204" pitchFamily="34" charset="-122"/>
              </a:rPr>
              <a:t>单击此处添加文本单击此处添加文本</a:t>
            </a:r>
            <a:endParaRPr lang="en-US" altLang="zh-CN" sz="1547" dirty="0">
              <a:solidFill>
                <a:schemeClr val="tx1">
                  <a:lumMod val="95000"/>
                  <a:lumOff val="5000"/>
                </a:schemeClr>
              </a:solidFill>
              <a:latin typeface="微软雅黑" pitchFamily="34" charset="-122"/>
              <a:ea typeface="微软雅黑" panose="020B0503020204020204" pitchFamily="34" charset="-122"/>
            </a:endParaRPr>
          </a:p>
        </p:txBody>
      </p:sp>
      <p:grpSp>
        <p:nvGrpSpPr>
          <p:cNvPr id="94" name="组合 93"/>
          <p:cNvGrpSpPr/>
          <p:nvPr/>
        </p:nvGrpSpPr>
        <p:grpSpPr>
          <a:xfrm>
            <a:off x="5619330" y="2871819"/>
            <a:ext cx="1215850" cy="1215847"/>
            <a:chOff x="4788024" y="2734782"/>
            <a:chExt cx="864652" cy="864650"/>
          </a:xfrm>
        </p:grpSpPr>
        <p:grpSp>
          <p:nvGrpSpPr>
            <p:cNvPr id="95" name="组合 94"/>
            <p:cNvGrpSpPr/>
            <p:nvPr/>
          </p:nvGrpSpPr>
          <p:grpSpPr>
            <a:xfrm>
              <a:off x="4788024" y="2734782"/>
              <a:ext cx="864652" cy="864650"/>
              <a:chOff x="304800" y="673100"/>
              <a:chExt cx="4000500" cy="4000500"/>
            </a:xfrm>
            <a:effectLst>
              <a:outerShdw blurRad="444500" dist="254000" dir="8100000" algn="tr" rotWithShape="0">
                <a:prstClr val="black">
                  <a:alpha val="50000"/>
                </a:prstClr>
              </a:outerShdw>
            </a:effectLst>
          </p:grpSpPr>
          <p:sp>
            <p:nvSpPr>
              <p:cNvPr id="97" name="同心圆 9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lumMod val="95000"/>
                      <a:lumOff val="5000"/>
                    </a:schemeClr>
                  </a:solidFill>
                </a:endParaRPr>
              </a:p>
            </p:txBody>
          </p:sp>
          <p:sp>
            <p:nvSpPr>
              <p:cNvPr id="98" name="椭圆 9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lumMod val="95000"/>
                      <a:lumOff val="5000"/>
                    </a:schemeClr>
                  </a:solidFill>
                </a:endParaRPr>
              </a:p>
            </p:txBody>
          </p:sp>
        </p:grpSp>
        <p:sp>
          <p:nvSpPr>
            <p:cNvPr id="96" name="TextBox 95"/>
            <p:cNvSpPr txBox="1"/>
            <p:nvPr/>
          </p:nvSpPr>
          <p:spPr>
            <a:xfrm>
              <a:off x="4928075" y="2982441"/>
              <a:ext cx="586298" cy="369352"/>
            </a:xfrm>
            <a:prstGeom prst="rect">
              <a:avLst/>
            </a:prstGeom>
            <a:noFill/>
          </p:spPr>
          <p:txBody>
            <a:bodyPr wrap="square" lIns="0" tIns="0" rIns="0" bIns="0" rtlCol="0">
              <a:spAutoFit/>
            </a:bodyPr>
            <a:lstStyle/>
            <a:p>
              <a:pPr algn="ctr"/>
              <a:r>
                <a:rPr lang="en-US" altLang="zh-CN" sz="3375" b="1" dirty="0">
                  <a:solidFill>
                    <a:schemeClr val="tx1">
                      <a:lumMod val="95000"/>
                      <a:lumOff val="5000"/>
                    </a:schemeClr>
                  </a:solidFill>
                  <a:latin typeface="微软雅黑" pitchFamily="34" charset="-122"/>
                  <a:ea typeface="微软雅黑" pitchFamily="34" charset="-122"/>
                </a:rPr>
                <a:t>03</a:t>
              </a:r>
              <a:endParaRPr lang="zh-CN" altLang="en-US" sz="3375" b="1" dirty="0">
                <a:solidFill>
                  <a:schemeClr val="tx1">
                    <a:lumMod val="95000"/>
                    <a:lumOff val="5000"/>
                  </a:schemeClr>
                </a:solidFill>
                <a:latin typeface="微软雅黑" pitchFamily="34" charset="-122"/>
                <a:ea typeface="微软雅黑" pitchFamily="34" charset="-122"/>
              </a:endParaRPr>
            </a:p>
          </p:txBody>
        </p:sp>
      </p:grpSp>
      <p:sp>
        <p:nvSpPr>
          <p:cNvPr id="99" name="TextBox 98"/>
          <p:cNvSpPr txBox="1"/>
          <p:nvPr/>
        </p:nvSpPr>
        <p:spPr>
          <a:xfrm>
            <a:off x="5720585" y="5846241"/>
            <a:ext cx="3676551" cy="756804"/>
          </a:xfrm>
          <a:prstGeom prst="rect">
            <a:avLst/>
          </a:prstGeom>
          <a:noFill/>
        </p:spPr>
        <p:txBody>
          <a:bodyPr wrap="square" lIns="121469" tIns="60735" rIns="121469" bIns="60735" rtlCol="0">
            <a:spAutoFit/>
          </a:bodyPr>
          <a:lstStyle/>
          <a:p>
            <a:r>
              <a:rPr lang="zh-CN" altLang="en-US" b="1" dirty="0">
                <a:solidFill>
                  <a:srgbClr val="C00000"/>
                </a:solidFill>
                <a:latin typeface="微软雅黑" pitchFamily="34" charset="-122"/>
                <a:ea typeface="微软雅黑" panose="020B0503020204020204" pitchFamily="34" charset="-122"/>
              </a:rPr>
              <a:t>明年工作计划</a:t>
            </a:r>
            <a:endParaRPr lang="en-US" altLang="zh-CN" b="1" dirty="0">
              <a:solidFill>
                <a:srgbClr val="C00000"/>
              </a:solidFill>
              <a:latin typeface="微软雅黑" pitchFamily="34" charset="-122"/>
              <a:ea typeface="微软雅黑" panose="020B0503020204020204" pitchFamily="34" charset="-122"/>
            </a:endParaRPr>
          </a:p>
          <a:p>
            <a:pPr>
              <a:lnSpc>
                <a:spcPct val="150000"/>
              </a:lnSpc>
            </a:pPr>
            <a:r>
              <a:rPr lang="zh-CN" altLang="en-US" sz="1547" dirty="0">
                <a:latin typeface="微软雅黑" pitchFamily="34" charset="-122"/>
                <a:ea typeface="微软雅黑" panose="020B0503020204020204" pitchFamily="34" charset="-122"/>
              </a:rPr>
              <a:t>单击此处添加文本单击此处添加文本</a:t>
            </a:r>
            <a:endParaRPr lang="en-US" altLang="zh-CN" sz="1547" dirty="0">
              <a:latin typeface="微软雅黑" pitchFamily="34" charset="-122"/>
              <a:ea typeface="微软雅黑" panose="020B0503020204020204" pitchFamily="34" charset="-122"/>
            </a:endParaRPr>
          </a:p>
        </p:txBody>
      </p:sp>
      <p:grpSp>
        <p:nvGrpSpPr>
          <p:cNvPr id="100" name="组合 99"/>
          <p:cNvGrpSpPr/>
          <p:nvPr/>
        </p:nvGrpSpPr>
        <p:grpSpPr>
          <a:xfrm>
            <a:off x="4303006" y="5652624"/>
            <a:ext cx="1215850" cy="1215847"/>
            <a:chOff x="4067944" y="3874219"/>
            <a:chExt cx="864652" cy="864650"/>
          </a:xfrm>
        </p:grpSpPr>
        <p:grpSp>
          <p:nvGrpSpPr>
            <p:cNvPr id="101" name="组合 100"/>
            <p:cNvGrpSpPr/>
            <p:nvPr/>
          </p:nvGrpSpPr>
          <p:grpSpPr>
            <a:xfrm>
              <a:off x="4067944" y="3874219"/>
              <a:ext cx="864652" cy="864650"/>
              <a:chOff x="304800" y="673100"/>
              <a:chExt cx="4000500" cy="4000500"/>
            </a:xfrm>
            <a:effectLst>
              <a:outerShdw blurRad="444500" dist="254000" dir="8100000" algn="tr" rotWithShape="0">
                <a:prstClr val="black">
                  <a:alpha val="50000"/>
                </a:prstClr>
              </a:outerShdw>
            </a:effectLst>
          </p:grpSpPr>
          <p:sp>
            <p:nvSpPr>
              <p:cNvPr id="103" name="同心圆 10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solidFill>
                </a:endParaRPr>
              </a:p>
            </p:txBody>
          </p:sp>
          <p:sp>
            <p:nvSpPr>
              <p:cNvPr id="104" name="椭圆 10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solidFill>
                </a:endParaRPr>
              </a:p>
            </p:txBody>
          </p:sp>
        </p:grpSp>
        <p:sp>
          <p:nvSpPr>
            <p:cNvPr id="102" name="TextBox 101"/>
            <p:cNvSpPr txBox="1"/>
            <p:nvPr/>
          </p:nvSpPr>
          <p:spPr>
            <a:xfrm>
              <a:off x="4207995" y="4121878"/>
              <a:ext cx="586298" cy="369352"/>
            </a:xfrm>
            <a:prstGeom prst="rect">
              <a:avLst/>
            </a:prstGeom>
            <a:noFill/>
          </p:spPr>
          <p:txBody>
            <a:bodyPr wrap="square" lIns="0" tIns="0" rIns="0" bIns="0" rtlCol="0">
              <a:spAutoFit/>
            </a:bodyPr>
            <a:lstStyle/>
            <a:p>
              <a:pPr algn="ctr"/>
              <a:r>
                <a:rPr lang="en-US" altLang="zh-CN" sz="3375" b="1" dirty="0">
                  <a:latin typeface="微软雅黑" pitchFamily="34" charset="-122"/>
                  <a:ea typeface="微软雅黑" pitchFamily="34" charset="-122"/>
                </a:rPr>
                <a:t>05</a:t>
              </a:r>
              <a:endParaRPr lang="zh-CN" altLang="en-US" sz="3375" b="1" dirty="0">
                <a:latin typeface="微软雅黑" pitchFamily="34" charset="-122"/>
                <a:ea typeface="微软雅黑" pitchFamily="34" charset="-122"/>
              </a:endParaRPr>
            </a:p>
          </p:txBody>
        </p:sp>
      </p:grpSp>
      <p:sp>
        <p:nvSpPr>
          <p:cNvPr id="37" name="下箭头 36"/>
          <p:cNvSpPr/>
          <p:nvPr/>
        </p:nvSpPr>
        <p:spPr>
          <a:xfrm rot="16200000">
            <a:off x="3468167" y="5878626"/>
            <a:ext cx="607581" cy="716718"/>
          </a:xfrm>
          <a:prstGeom prst="down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6448" tIns="48225" rIns="96448" bIns="48225" rtlCol="0" anchor="ctr"/>
          <a:lstStyle/>
          <a:p>
            <a:pPr algn="ctr"/>
            <a:endParaRPr lang="zh-CN" altLang="en-US"/>
          </a:p>
        </p:txBody>
      </p:sp>
    </p:spTree>
    <p:extLst>
      <p:ext uri="{BB962C8B-B14F-4D97-AF65-F5344CB8AC3E}">
        <p14:creationId xmlns:p14="http://schemas.microsoft.com/office/powerpoint/2010/main" val="1798917684"/>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100" fill="hold"/>
                                        <p:tgtEl>
                                          <p:spTgt spid="40"/>
                                        </p:tgtEl>
                                        <p:attrNameLst>
                                          <p:attrName>ppt_w</p:attrName>
                                        </p:attrNameLst>
                                      </p:cBhvr>
                                      <p:tavLst>
                                        <p:tav tm="0">
                                          <p:val>
                                            <p:fltVal val="0"/>
                                          </p:val>
                                        </p:tav>
                                        <p:tav tm="100000">
                                          <p:val>
                                            <p:strVal val="#ppt_w"/>
                                          </p:val>
                                        </p:tav>
                                      </p:tavLst>
                                    </p:anim>
                                    <p:anim calcmode="lin" valueType="num">
                                      <p:cBhvr>
                                        <p:cTn id="8" dur="100" fill="hold"/>
                                        <p:tgtEl>
                                          <p:spTgt spid="40"/>
                                        </p:tgtEl>
                                        <p:attrNameLst>
                                          <p:attrName>ppt_h</p:attrName>
                                        </p:attrNameLst>
                                      </p:cBhvr>
                                      <p:tavLst>
                                        <p:tav tm="0">
                                          <p:val>
                                            <p:fltVal val="0"/>
                                          </p:val>
                                        </p:tav>
                                        <p:tav tm="100000">
                                          <p:val>
                                            <p:strVal val="#ppt_h"/>
                                          </p:val>
                                        </p:tav>
                                      </p:tavLst>
                                    </p:anim>
                                    <p:animEffect transition="in" filter="fade">
                                      <p:cBhvr>
                                        <p:cTn id="9" dur="100"/>
                                        <p:tgtEl>
                                          <p:spTgt spid="40"/>
                                        </p:tgtEl>
                                      </p:cBhvr>
                                    </p:animEffect>
                                  </p:childTnLst>
                                </p:cTn>
                              </p:par>
                              <p:par>
                                <p:cTn id="10" presetID="6" presetClass="emph" presetSubtype="0" fill="hold" nodeType="withEffect">
                                  <p:stCondLst>
                                    <p:cond delay="100"/>
                                  </p:stCondLst>
                                  <p:childTnLst>
                                    <p:animScale>
                                      <p:cBhvr>
                                        <p:cTn id="11" dur="100" fill="hold"/>
                                        <p:tgtEl>
                                          <p:spTgt spid="40"/>
                                        </p:tgtEl>
                                      </p:cBhvr>
                                      <p:by x="110000" y="110000"/>
                                    </p:animScale>
                                  </p:childTnLst>
                                </p:cTn>
                              </p:par>
                              <p:par>
                                <p:cTn id="12" presetID="6" presetClass="emph" presetSubtype="0" fill="hold" nodeType="withEffect">
                                  <p:stCondLst>
                                    <p:cond delay="200"/>
                                  </p:stCondLst>
                                  <p:childTnLst>
                                    <p:animScale>
                                      <p:cBhvr>
                                        <p:cTn id="13" dur="200" fill="hold"/>
                                        <p:tgtEl>
                                          <p:spTgt spid="40"/>
                                        </p:tgtEl>
                                      </p:cBhvr>
                                      <p:by x="90000" y="90000"/>
                                    </p:animScale>
                                  </p:childTnLst>
                                </p:cTn>
                              </p:par>
                              <p:par>
                                <p:cTn id="14" presetID="6" presetClass="emph" presetSubtype="0" fill="hold" nodeType="withEffect">
                                  <p:stCondLst>
                                    <p:cond delay="400"/>
                                  </p:stCondLst>
                                  <p:childTnLst>
                                    <p:animScale>
                                      <p:cBhvr>
                                        <p:cTn id="15" dur="100" fill="hold"/>
                                        <p:tgtEl>
                                          <p:spTgt spid="40"/>
                                        </p:tgtEl>
                                      </p:cBhvr>
                                      <p:by x="105000" y="105000"/>
                                    </p:animScale>
                                  </p:childTnLst>
                                </p:cTn>
                              </p:par>
                              <p:par>
                                <p:cTn id="16" presetID="6" presetClass="emph" presetSubtype="0" fill="hold" nodeType="withEffect">
                                  <p:stCondLst>
                                    <p:cond delay="500"/>
                                  </p:stCondLst>
                                  <p:childTnLst>
                                    <p:animScale>
                                      <p:cBhvr>
                                        <p:cTn id="17" dur="200" fill="hold"/>
                                        <p:tgtEl>
                                          <p:spTgt spid="40"/>
                                        </p:tgtEl>
                                      </p:cBhvr>
                                      <p:by x="95000" y="95000"/>
                                    </p:animScale>
                                  </p:childTnLst>
                                </p:cTn>
                              </p:par>
                            </p:childTnLst>
                          </p:cTn>
                        </p:par>
                        <p:par>
                          <p:cTn id="18" fill="hold">
                            <p:stCondLst>
                              <p:cond delay="700"/>
                            </p:stCondLst>
                            <p:childTnLst>
                              <p:par>
                                <p:cTn id="19" presetID="53" presetClass="entr" presetSubtype="16" fill="hold" nodeType="afterEffect">
                                  <p:stCondLst>
                                    <p:cond delay="0"/>
                                  </p:stCondLst>
                                  <p:childTnLst>
                                    <p:set>
                                      <p:cBhvr>
                                        <p:cTn id="20" dur="1" fill="hold">
                                          <p:stCondLst>
                                            <p:cond delay="0"/>
                                          </p:stCondLst>
                                        </p:cTn>
                                        <p:tgtEl>
                                          <p:spTgt spid="77"/>
                                        </p:tgtEl>
                                        <p:attrNameLst>
                                          <p:attrName>style.visibility</p:attrName>
                                        </p:attrNameLst>
                                      </p:cBhvr>
                                      <p:to>
                                        <p:strVal val="visible"/>
                                      </p:to>
                                    </p:set>
                                    <p:anim calcmode="lin" valueType="num">
                                      <p:cBhvr>
                                        <p:cTn id="21" dur="100" fill="hold"/>
                                        <p:tgtEl>
                                          <p:spTgt spid="77"/>
                                        </p:tgtEl>
                                        <p:attrNameLst>
                                          <p:attrName>ppt_w</p:attrName>
                                        </p:attrNameLst>
                                      </p:cBhvr>
                                      <p:tavLst>
                                        <p:tav tm="0">
                                          <p:val>
                                            <p:fltVal val="0"/>
                                          </p:val>
                                        </p:tav>
                                        <p:tav tm="100000">
                                          <p:val>
                                            <p:strVal val="#ppt_w"/>
                                          </p:val>
                                        </p:tav>
                                      </p:tavLst>
                                    </p:anim>
                                    <p:anim calcmode="lin" valueType="num">
                                      <p:cBhvr>
                                        <p:cTn id="22" dur="100" fill="hold"/>
                                        <p:tgtEl>
                                          <p:spTgt spid="77"/>
                                        </p:tgtEl>
                                        <p:attrNameLst>
                                          <p:attrName>ppt_h</p:attrName>
                                        </p:attrNameLst>
                                      </p:cBhvr>
                                      <p:tavLst>
                                        <p:tav tm="0">
                                          <p:val>
                                            <p:fltVal val="0"/>
                                          </p:val>
                                        </p:tav>
                                        <p:tav tm="100000">
                                          <p:val>
                                            <p:strVal val="#ppt_h"/>
                                          </p:val>
                                        </p:tav>
                                      </p:tavLst>
                                    </p:anim>
                                    <p:animEffect transition="in" filter="fade">
                                      <p:cBhvr>
                                        <p:cTn id="23" dur="100"/>
                                        <p:tgtEl>
                                          <p:spTgt spid="77"/>
                                        </p:tgtEl>
                                      </p:cBhvr>
                                    </p:animEffect>
                                  </p:childTnLst>
                                </p:cTn>
                              </p:par>
                              <p:par>
                                <p:cTn id="24" presetID="6" presetClass="emph" presetSubtype="0" fill="hold" nodeType="withEffect">
                                  <p:stCondLst>
                                    <p:cond delay="100"/>
                                  </p:stCondLst>
                                  <p:childTnLst>
                                    <p:animScale>
                                      <p:cBhvr>
                                        <p:cTn id="25" dur="100" fill="hold"/>
                                        <p:tgtEl>
                                          <p:spTgt spid="77"/>
                                        </p:tgtEl>
                                      </p:cBhvr>
                                      <p:by x="110000" y="110000"/>
                                    </p:animScale>
                                  </p:childTnLst>
                                </p:cTn>
                              </p:par>
                              <p:par>
                                <p:cTn id="26" presetID="6" presetClass="emph" presetSubtype="0" fill="hold" nodeType="withEffect">
                                  <p:stCondLst>
                                    <p:cond delay="200"/>
                                  </p:stCondLst>
                                  <p:childTnLst>
                                    <p:animScale>
                                      <p:cBhvr>
                                        <p:cTn id="27" dur="200" fill="hold"/>
                                        <p:tgtEl>
                                          <p:spTgt spid="77"/>
                                        </p:tgtEl>
                                      </p:cBhvr>
                                      <p:by x="90000" y="90000"/>
                                    </p:animScale>
                                  </p:childTnLst>
                                </p:cTn>
                              </p:par>
                              <p:par>
                                <p:cTn id="28" presetID="6" presetClass="emph" presetSubtype="0" fill="hold" nodeType="withEffect">
                                  <p:stCondLst>
                                    <p:cond delay="400"/>
                                  </p:stCondLst>
                                  <p:childTnLst>
                                    <p:animScale>
                                      <p:cBhvr>
                                        <p:cTn id="29" dur="100" fill="hold"/>
                                        <p:tgtEl>
                                          <p:spTgt spid="77"/>
                                        </p:tgtEl>
                                      </p:cBhvr>
                                      <p:by x="105000" y="105000"/>
                                    </p:animScale>
                                  </p:childTnLst>
                                </p:cTn>
                              </p:par>
                              <p:par>
                                <p:cTn id="30" presetID="6" presetClass="emph" presetSubtype="0" fill="hold" nodeType="withEffect">
                                  <p:stCondLst>
                                    <p:cond delay="500"/>
                                  </p:stCondLst>
                                  <p:childTnLst>
                                    <p:animScale>
                                      <p:cBhvr>
                                        <p:cTn id="31" dur="200" fill="hold"/>
                                        <p:tgtEl>
                                          <p:spTgt spid="77"/>
                                        </p:tgtEl>
                                      </p:cBhvr>
                                      <p:by x="95000" y="95000"/>
                                    </p:animScale>
                                  </p:childTnLst>
                                </p:cTn>
                              </p:par>
                            </p:childTnLst>
                          </p:cTn>
                        </p:par>
                        <p:par>
                          <p:cTn id="32" fill="hold">
                            <p:stCondLst>
                              <p:cond delay="1400"/>
                            </p:stCondLst>
                            <p:childTnLst>
                              <p:par>
                                <p:cTn id="33" presetID="22" presetClass="entr" presetSubtype="8" fill="hold" grpId="0" nodeType="after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wipe(left)">
                                      <p:cBhvr>
                                        <p:cTn id="35" dur="500"/>
                                        <p:tgtEl>
                                          <p:spTgt spid="75"/>
                                        </p:tgtEl>
                                      </p:cBhvr>
                                    </p:animEffect>
                                  </p:childTnLst>
                                </p:cTn>
                              </p:par>
                            </p:childTnLst>
                          </p:cTn>
                        </p:par>
                        <p:par>
                          <p:cTn id="36" fill="hold">
                            <p:stCondLst>
                              <p:cond delay="1900"/>
                            </p:stCondLst>
                            <p:childTnLst>
                              <p:par>
                                <p:cTn id="37" presetID="53" presetClass="entr" presetSubtype="16" fill="hold" nodeType="afterEffect">
                                  <p:stCondLst>
                                    <p:cond delay="0"/>
                                  </p:stCondLst>
                                  <p:childTnLst>
                                    <p:set>
                                      <p:cBhvr>
                                        <p:cTn id="38" dur="1" fill="hold">
                                          <p:stCondLst>
                                            <p:cond delay="0"/>
                                          </p:stCondLst>
                                        </p:cTn>
                                        <p:tgtEl>
                                          <p:spTgt spid="88"/>
                                        </p:tgtEl>
                                        <p:attrNameLst>
                                          <p:attrName>style.visibility</p:attrName>
                                        </p:attrNameLst>
                                      </p:cBhvr>
                                      <p:to>
                                        <p:strVal val="visible"/>
                                      </p:to>
                                    </p:set>
                                    <p:anim calcmode="lin" valueType="num">
                                      <p:cBhvr>
                                        <p:cTn id="39" dur="100" fill="hold"/>
                                        <p:tgtEl>
                                          <p:spTgt spid="88"/>
                                        </p:tgtEl>
                                        <p:attrNameLst>
                                          <p:attrName>ppt_w</p:attrName>
                                        </p:attrNameLst>
                                      </p:cBhvr>
                                      <p:tavLst>
                                        <p:tav tm="0">
                                          <p:val>
                                            <p:fltVal val="0"/>
                                          </p:val>
                                        </p:tav>
                                        <p:tav tm="100000">
                                          <p:val>
                                            <p:strVal val="#ppt_w"/>
                                          </p:val>
                                        </p:tav>
                                      </p:tavLst>
                                    </p:anim>
                                    <p:anim calcmode="lin" valueType="num">
                                      <p:cBhvr>
                                        <p:cTn id="40" dur="100" fill="hold"/>
                                        <p:tgtEl>
                                          <p:spTgt spid="88"/>
                                        </p:tgtEl>
                                        <p:attrNameLst>
                                          <p:attrName>ppt_h</p:attrName>
                                        </p:attrNameLst>
                                      </p:cBhvr>
                                      <p:tavLst>
                                        <p:tav tm="0">
                                          <p:val>
                                            <p:fltVal val="0"/>
                                          </p:val>
                                        </p:tav>
                                        <p:tav tm="100000">
                                          <p:val>
                                            <p:strVal val="#ppt_h"/>
                                          </p:val>
                                        </p:tav>
                                      </p:tavLst>
                                    </p:anim>
                                    <p:animEffect transition="in" filter="fade">
                                      <p:cBhvr>
                                        <p:cTn id="41" dur="100"/>
                                        <p:tgtEl>
                                          <p:spTgt spid="88"/>
                                        </p:tgtEl>
                                      </p:cBhvr>
                                    </p:animEffect>
                                  </p:childTnLst>
                                </p:cTn>
                              </p:par>
                              <p:par>
                                <p:cTn id="42" presetID="6" presetClass="emph" presetSubtype="0" fill="hold" nodeType="withEffect">
                                  <p:stCondLst>
                                    <p:cond delay="100"/>
                                  </p:stCondLst>
                                  <p:childTnLst>
                                    <p:animScale>
                                      <p:cBhvr>
                                        <p:cTn id="43" dur="100" fill="hold"/>
                                        <p:tgtEl>
                                          <p:spTgt spid="88"/>
                                        </p:tgtEl>
                                      </p:cBhvr>
                                      <p:by x="110000" y="110000"/>
                                    </p:animScale>
                                  </p:childTnLst>
                                </p:cTn>
                              </p:par>
                              <p:par>
                                <p:cTn id="44" presetID="6" presetClass="emph" presetSubtype="0" fill="hold" nodeType="withEffect">
                                  <p:stCondLst>
                                    <p:cond delay="200"/>
                                  </p:stCondLst>
                                  <p:childTnLst>
                                    <p:animScale>
                                      <p:cBhvr>
                                        <p:cTn id="45" dur="200" fill="hold"/>
                                        <p:tgtEl>
                                          <p:spTgt spid="88"/>
                                        </p:tgtEl>
                                      </p:cBhvr>
                                      <p:by x="90000" y="90000"/>
                                    </p:animScale>
                                  </p:childTnLst>
                                </p:cTn>
                              </p:par>
                              <p:par>
                                <p:cTn id="46" presetID="6" presetClass="emph" presetSubtype="0" fill="hold" nodeType="withEffect">
                                  <p:stCondLst>
                                    <p:cond delay="400"/>
                                  </p:stCondLst>
                                  <p:childTnLst>
                                    <p:animScale>
                                      <p:cBhvr>
                                        <p:cTn id="47" dur="100" fill="hold"/>
                                        <p:tgtEl>
                                          <p:spTgt spid="88"/>
                                        </p:tgtEl>
                                      </p:cBhvr>
                                      <p:by x="105000" y="105000"/>
                                    </p:animScale>
                                  </p:childTnLst>
                                </p:cTn>
                              </p:par>
                              <p:par>
                                <p:cTn id="48" presetID="6" presetClass="emph" presetSubtype="0" fill="hold" nodeType="withEffect">
                                  <p:stCondLst>
                                    <p:cond delay="500"/>
                                  </p:stCondLst>
                                  <p:childTnLst>
                                    <p:animScale>
                                      <p:cBhvr>
                                        <p:cTn id="49" dur="200" fill="hold"/>
                                        <p:tgtEl>
                                          <p:spTgt spid="88"/>
                                        </p:tgtEl>
                                      </p:cBhvr>
                                      <p:by x="95000" y="95000"/>
                                    </p:animScale>
                                  </p:childTnLst>
                                </p:cTn>
                              </p:par>
                            </p:childTnLst>
                          </p:cTn>
                        </p:par>
                        <p:par>
                          <p:cTn id="50" fill="hold">
                            <p:stCondLst>
                              <p:cond delay="2600"/>
                            </p:stCondLst>
                            <p:childTnLst>
                              <p:par>
                                <p:cTn id="51" presetID="22" presetClass="entr" presetSubtype="8" fill="hold" grpId="0" nodeType="afterEffect">
                                  <p:stCondLst>
                                    <p:cond delay="0"/>
                                  </p:stCondLst>
                                  <p:childTnLst>
                                    <p:set>
                                      <p:cBhvr>
                                        <p:cTn id="52" dur="1" fill="hold">
                                          <p:stCondLst>
                                            <p:cond delay="0"/>
                                          </p:stCondLst>
                                        </p:cTn>
                                        <p:tgtEl>
                                          <p:spTgt spid="87"/>
                                        </p:tgtEl>
                                        <p:attrNameLst>
                                          <p:attrName>style.visibility</p:attrName>
                                        </p:attrNameLst>
                                      </p:cBhvr>
                                      <p:to>
                                        <p:strVal val="visible"/>
                                      </p:to>
                                    </p:set>
                                    <p:animEffect transition="in" filter="wipe(left)">
                                      <p:cBhvr>
                                        <p:cTn id="53" dur="500"/>
                                        <p:tgtEl>
                                          <p:spTgt spid="87"/>
                                        </p:tgtEl>
                                      </p:cBhvr>
                                    </p:animEffect>
                                  </p:childTnLst>
                                </p:cTn>
                              </p:par>
                            </p:childTnLst>
                          </p:cTn>
                        </p:par>
                        <p:par>
                          <p:cTn id="54" fill="hold">
                            <p:stCondLst>
                              <p:cond delay="3100"/>
                            </p:stCondLst>
                            <p:childTnLst>
                              <p:par>
                                <p:cTn id="55" presetID="53" presetClass="entr" presetSubtype="16" fill="hold" nodeType="afterEffect">
                                  <p:stCondLst>
                                    <p:cond delay="0"/>
                                  </p:stCondLst>
                                  <p:childTnLst>
                                    <p:set>
                                      <p:cBhvr>
                                        <p:cTn id="56" dur="1" fill="hold">
                                          <p:stCondLst>
                                            <p:cond delay="0"/>
                                          </p:stCondLst>
                                        </p:cTn>
                                        <p:tgtEl>
                                          <p:spTgt spid="94"/>
                                        </p:tgtEl>
                                        <p:attrNameLst>
                                          <p:attrName>style.visibility</p:attrName>
                                        </p:attrNameLst>
                                      </p:cBhvr>
                                      <p:to>
                                        <p:strVal val="visible"/>
                                      </p:to>
                                    </p:set>
                                    <p:anim calcmode="lin" valueType="num">
                                      <p:cBhvr>
                                        <p:cTn id="57" dur="100" fill="hold"/>
                                        <p:tgtEl>
                                          <p:spTgt spid="94"/>
                                        </p:tgtEl>
                                        <p:attrNameLst>
                                          <p:attrName>ppt_w</p:attrName>
                                        </p:attrNameLst>
                                      </p:cBhvr>
                                      <p:tavLst>
                                        <p:tav tm="0">
                                          <p:val>
                                            <p:fltVal val="0"/>
                                          </p:val>
                                        </p:tav>
                                        <p:tav tm="100000">
                                          <p:val>
                                            <p:strVal val="#ppt_w"/>
                                          </p:val>
                                        </p:tav>
                                      </p:tavLst>
                                    </p:anim>
                                    <p:anim calcmode="lin" valueType="num">
                                      <p:cBhvr>
                                        <p:cTn id="58" dur="100" fill="hold"/>
                                        <p:tgtEl>
                                          <p:spTgt spid="94"/>
                                        </p:tgtEl>
                                        <p:attrNameLst>
                                          <p:attrName>ppt_h</p:attrName>
                                        </p:attrNameLst>
                                      </p:cBhvr>
                                      <p:tavLst>
                                        <p:tav tm="0">
                                          <p:val>
                                            <p:fltVal val="0"/>
                                          </p:val>
                                        </p:tav>
                                        <p:tav tm="100000">
                                          <p:val>
                                            <p:strVal val="#ppt_h"/>
                                          </p:val>
                                        </p:tav>
                                      </p:tavLst>
                                    </p:anim>
                                    <p:animEffect transition="in" filter="fade">
                                      <p:cBhvr>
                                        <p:cTn id="59" dur="100"/>
                                        <p:tgtEl>
                                          <p:spTgt spid="94"/>
                                        </p:tgtEl>
                                      </p:cBhvr>
                                    </p:animEffect>
                                  </p:childTnLst>
                                </p:cTn>
                              </p:par>
                              <p:par>
                                <p:cTn id="60" presetID="6" presetClass="emph" presetSubtype="0" fill="hold" nodeType="withEffect">
                                  <p:stCondLst>
                                    <p:cond delay="100"/>
                                  </p:stCondLst>
                                  <p:childTnLst>
                                    <p:animScale>
                                      <p:cBhvr>
                                        <p:cTn id="61" dur="100" fill="hold"/>
                                        <p:tgtEl>
                                          <p:spTgt spid="94"/>
                                        </p:tgtEl>
                                      </p:cBhvr>
                                      <p:by x="110000" y="110000"/>
                                    </p:animScale>
                                  </p:childTnLst>
                                </p:cTn>
                              </p:par>
                              <p:par>
                                <p:cTn id="62" presetID="6" presetClass="emph" presetSubtype="0" fill="hold" nodeType="withEffect">
                                  <p:stCondLst>
                                    <p:cond delay="200"/>
                                  </p:stCondLst>
                                  <p:childTnLst>
                                    <p:animScale>
                                      <p:cBhvr>
                                        <p:cTn id="63" dur="200" fill="hold"/>
                                        <p:tgtEl>
                                          <p:spTgt spid="94"/>
                                        </p:tgtEl>
                                      </p:cBhvr>
                                      <p:by x="90000" y="90000"/>
                                    </p:animScale>
                                  </p:childTnLst>
                                </p:cTn>
                              </p:par>
                              <p:par>
                                <p:cTn id="64" presetID="6" presetClass="emph" presetSubtype="0" fill="hold" nodeType="withEffect">
                                  <p:stCondLst>
                                    <p:cond delay="400"/>
                                  </p:stCondLst>
                                  <p:childTnLst>
                                    <p:animScale>
                                      <p:cBhvr>
                                        <p:cTn id="65" dur="100" fill="hold"/>
                                        <p:tgtEl>
                                          <p:spTgt spid="94"/>
                                        </p:tgtEl>
                                      </p:cBhvr>
                                      <p:by x="105000" y="105000"/>
                                    </p:animScale>
                                  </p:childTnLst>
                                </p:cTn>
                              </p:par>
                              <p:par>
                                <p:cTn id="66" presetID="6" presetClass="emph" presetSubtype="0" fill="hold" nodeType="withEffect">
                                  <p:stCondLst>
                                    <p:cond delay="500"/>
                                  </p:stCondLst>
                                  <p:childTnLst>
                                    <p:animScale>
                                      <p:cBhvr>
                                        <p:cTn id="67" dur="200" fill="hold"/>
                                        <p:tgtEl>
                                          <p:spTgt spid="94"/>
                                        </p:tgtEl>
                                      </p:cBhvr>
                                      <p:by x="95000" y="95000"/>
                                    </p:animScale>
                                  </p:childTnLst>
                                </p:cTn>
                              </p:par>
                            </p:childTnLst>
                          </p:cTn>
                        </p:par>
                        <p:par>
                          <p:cTn id="68" fill="hold">
                            <p:stCondLst>
                              <p:cond delay="3800"/>
                            </p:stCondLst>
                            <p:childTnLst>
                              <p:par>
                                <p:cTn id="69" presetID="22" presetClass="entr" presetSubtype="8" fill="hold" grpId="0" nodeType="afterEffect">
                                  <p:stCondLst>
                                    <p:cond delay="0"/>
                                  </p:stCondLst>
                                  <p:childTnLst>
                                    <p:set>
                                      <p:cBhvr>
                                        <p:cTn id="70" dur="1" fill="hold">
                                          <p:stCondLst>
                                            <p:cond delay="0"/>
                                          </p:stCondLst>
                                        </p:cTn>
                                        <p:tgtEl>
                                          <p:spTgt spid="93"/>
                                        </p:tgtEl>
                                        <p:attrNameLst>
                                          <p:attrName>style.visibility</p:attrName>
                                        </p:attrNameLst>
                                      </p:cBhvr>
                                      <p:to>
                                        <p:strVal val="visible"/>
                                      </p:to>
                                    </p:set>
                                    <p:animEffect transition="in" filter="wipe(left)">
                                      <p:cBhvr>
                                        <p:cTn id="71" dur="500"/>
                                        <p:tgtEl>
                                          <p:spTgt spid="93"/>
                                        </p:tgtEl>
                                      </p:cBhvr>
                                    </p:animEffect>
                                  </p:childTnLst>
                                </p:cTn>
                              </p:par>
                            </p:childTnLst>
                          </p:cTn>
                        </p:par>
                        <p:par>
                          <p:cTn id="72" fill="hold">
                            <p:stCondLst>
                              <p:cond delay="4300"/>
                            </p:stCondLst>
                            <p:childTnLst>
                              <p:par>
                                <p:cTn id="73" presetID="53" presetClass="entr" presetSubtype="16" fill="hold" nodeType="afterEffect">
                                  <p:stCondLst>
                                    <p:cond delay="0"/>
                                  </p:stCondLst>
                                  <p:childTnLst>
                                    <p:set>
                                      <p:cBhvr>
                                        <p:cTn id="74" dur="1" fill="hold">
                                          <p:stCondLst>
                                            <p:cond delay="0"/>
                                          </p:stCondLst>
                                        </p:cTn>
                                        <p:tgtEl>
                                          <p:spTgt spid="82"/>
                                        </p:tgtEl>
                                        <p:attrNameLst>
                                          <p:attrName>style.visibility</p:attrName>
                                        </p:attrNameLst>
                                      </p:cBhvr>
                                      <p:to>
                                        <p:strVal val="visible"/>
                                      </p:to>
                                    </p:set>
                                    <p:anim calcmode="lin" valueType="num">
                                      <p:cBhvr>
                                        <p:cTn id="75" dur="100" fill="hold"/>
                                        <p:tgtEl>
                                          <p:spTgt spid="82"/>
                                        </p:tgtEl>
                                        <p:attrNameLst>
                                          <p:attrName>ppt_w</p:attrName>
                                        </p:attrNameLst>
                                      </p:cBhvr>
                                      <p:tavLst>
                                        <p:tav tm="0">
                                          <p:val>
                                            <p:fltVal val="0"/>
                                          </p:val>
                                        </p:tav>
                                        <p:tav tm="100000">
                                          <p:val>
                                            <p:strVal val="#ppt_w"/>
                                          </p:val>
                                        </p:tav>
                                      </p:tavLst>
                                    </p:anim>
                                    <p:anim calcmode="lin" valueType="num">
                                      <p:cBhvr>
                                        <p:cTn id="76" dur="100" fill="hold"/>
                                        <p:tgtEl>
                                          <p:spTgt spid="82"/>
                                        </p:tgtEl>
                                        <p:attrNameLst>
                                          <p:attrName>ppt_h</p:attrName>
                                        </p:attrNameLst>
                                      </p:cBhvr>
                                      <p:tavLst>
                                        <p:tav tm="0">
                                          <p:val>
                                            <p:fltVal val="0"/>
                                          </p:val>
                                        </p:tav>
                                        <p:tav tm="100000">
                                          <p:val>
                                            <p:strVal val="#ppt_h"/>
                                          </p:val>
                                        </p:tav>
                                      </p:tavLst>
                                    </p:anim>
                                    <p:animEffect transition="in" filter="fade">
                                      <p:cBhvr>
                                        <p:cTn id="77" dur="100"/>
                                        <p:tgtEl>
                                          <p:spTgt spid="82"/>
                                        </p:tgtEl>
                                      </p:cBhvr>
                                    </p:animEffect>
                                  </p:childTnLst>
                                </p:cTn>
                              </p:par>
                              <p:par>
                                <p:cTn id="78" presetID="6" presetClass="emph" presetSubtype="0" fill="hold" nodeType="withEffect">
                                  <p:stCondLst>
                                    <p:cond delay="100"/>
                                  </p:stCondLst>
                                  <p:childTnLst>
                                    <p:animScale>
                                      <p:cBhvr>
                                        <p:cTn id="79" dur="100" fill="hold"/>
                                        <p:tgtEl>
                                          <p:spTgt spid="82"/>
                                        </p:tgtEl>
                                      </p:cBhvr>
                                      <p:by x="110000" y="110000"/>
                                    </p:animScale>
                                  </p:childTnLst>
                                </p:cTn>
                              </p:par>
                              <p:par>
                                <p:cTn id="80" presetID="6" presetClass="emph" presetSubtype="0" fill="hold" nodeType="withEffect">
                                  <p:stCondLst>
                                    <p:cond delay="200"/>
                                  </p:stCondLst>
                                  <p:childTnLst>
                                    <p:animScale>
                                      <p:cBhvr>
                                        <p:cTn id="81" dur="200" fill="hold"/>
                                        <p:tgtEl>
                                          <p:spTgt spid="82"/>
                                        </p:tgtEl>
                                      </p:cBhvr>
                                      <p:by x="90000" y="90000"/>
                                    </p:animScale>
                                  </p:childTnLst>
                                </p:cTn>
                              </p:par>
                              <p:par>
                                <p:cTn id="82" presetID="6" presetClass="emph" presetSubtype="0" fill="hold" nodeType="withEffect">
                                  <p:stCondLst>
                                    <p:cond delay="400"/>
                                  </p:stCondLst>
                                  <p:childTnLst>
                                    <p:animScale>
                                      <p:cBhvr>
                                        <p:cTn id="83" dur="100" fill="hold"/>
                                        <p:tgtEl>
                                          <p:spTgt spid="82"/>
                                        </p:tgtEl>
                                      </p:cBhvr>
                                      <p:by x="105000" y="105000"/>
                                    </p:animScale>
                                  </p:childTnLst>
                                </p:cTn>
                              </p:par>
                              <p:par>
                                <p:cTn id="84" presetID="6" presetClass="emph" presetSubtype="0" fill="hold" nodeType="withEffect">
                                  <p:stCondLst>
                                    <p:cond delay="500"/>
                                  </p:stCondLst>
                                  <p:childTnLst>
                                    <p:animScale>
                                      <p:cBhvr>
                                        <p:cTn id="85" dur="200" fill="hold"/>
                                        <p:tgtEl>
                                          <p:spTgt spid="82"/>
                                        </p:tgtEl>
                                      </p:cBhvr>
                                      <p:by x="95000" y="95000"/>
                                    </p:animScale>
                                  </p:childTnLst>
                                </p:cTn>
                              </p:par>
                            </p:childTnLst>
                          </p:cTn>
                        </p:par>
                        <p:par>
                          <p:cTn id="86" fill="hold">
                            <p:stCondLst>
                              <p:cond delay="5000"/>
                            </p:stCondLst>
                            <p:childTnLst>
                              <p:par>
                                <p:cTn id="87" presetID="22" presetClass="entr" presetSubtype="8" fill="hold" grpId="0" nodeType="afterEffect">
                                  <p:stCondLst>
                                    <p:cond delay="0"/>
                                  </p:stCondLst>
                                  <p:childTnLst>
                                    <p:set>
                                      <p:cBhvr>
                                        <p:cTn id="88" dur="1" fill="hold">
                                          <p:stCondLst>
                                            <p:cond delay="0"/>
                                          </p:stCondLst>
                                        </p:cTn>
                                        <p:tgtEl>
                                          <p:spTgt spid="76"/>
                                        </p:tgtEl>
                                        <p:attrNameLst>
                                          <p:attrName>style.visibility</p:attrName>
                                        </p:attrNameLst>
                                      </p:cBhvr>
                                      <p:to>
                                        <p:strVal val="visible"/>
                                      </p:to>
                                    </p:set>
                                    <p:animEffect transition="in" filter="wipe(left)">
                                      <p:cBhvr>
                                        <p:cTn id="89" dur="500"/>
                                        <p:tgtEl>
                                          <p:spTgt spid="76"/>
                                        </p:tgtEl>
                                      </p:cBhvr>
                                    </p:animEffect>
                                  </p:childTnLst>
                                </p:cTn>
                              </p:par>
                            </p:childTnLst>
                          </p:cTn>
                        </p:par>
                        <p:par>
                          <p:cTn id="90" fill="hold">
                            <p:stCondLst>
                              <p:cond delay="5500"/>
                            </p:stCondLst>
                            <p:childTnLst>
                              <p:par>
                                <p:cTn id="91" presetID="53" presetClass="entr" presetSubtype="16" fill="hold" nodeType="afterEffect">
                                  <p:stCondLst>
                                    <p:cond delay="0"/>
                                  </p:stCondLst>
                                  <p:childTnLst>
                                    <p:set>
                                      <p:cBhvr>
                                        <p:cTn id="92" dur="1" fill="hold">
                                          <p:stCondLst>
                                            <p:cond delay="0"/>
                                          </p:stCondLst>
                                        </p:cTn>
                                        <p:tgtEl>
                                          <p:spTgt spid="100"/>
                                        </p:tgtEl>
                                        <p:attrNameLst>
                                          <p:attrName>style.visibility</p:attrName>
                                        </p:attrNameLst>
                                      </p:cBhvr>
                                      <p:to>
                                        <p:strVal val="visible"/>
                                      </p:to>
                                    </p:set>
                                    <p:anim calcmode="lin" valueType="num">
                                      <p:cBhvr>
                                        <p:cTn id="93" dur="100" fill="hold"/>
                                        <p:tgtEl>
                                          <p:spTgt spid="100"/>
                                        </p:tgtEl>
                                        <p:attrNameLst>
                                          <p:attrName>ppt_w</p:attrName>
                                        </p:attrNameLst>
                                      </p:cBhvr>
                                      <p:tavLst>
                                        <p:tav tm="0">
                                          <p:val>
                                            <p:fltVal val="0"/>
                                          </p:val>
                                        </p:tav>
                                        <p:tav tm="100000">
                                          <p:val>
                                            <p:strVal val="#ppt_w"/>
                                          </p:val>
                                        </p:tav>
                                      </p:tavLst>
                                    </p:anim>
                                    <p:anim calcmode="lin" valueType="num">
                                      <p:cBhvr>
                                        <p:cTn id="94" dur="100" fill="hold"/>
                                        <p:tgtEl>
                                          <p:spTgt spid="100"/>
                                        </p:tgtEl>
                                        <p:attrNameLst>
                                          <p:attrName>ppt_h</p:attrName>
                                        </p:attrNameLst>
                                      </p:cBhvr>
                                      <p:tavLst>
                                        <p:tav tm="0">
                                          <p:val>
                                            <p:fltVal val="0"/>
                                          </p:val>
                                        </p:tav>
                                        <p:tav tm="100000">
                                          <p:val>
                                            <p:strVal val="#ppt_h"/>
                                          </p:val>
                                        </p:tav>
                                      </p:tavLst>
                                    </p:anim>
                                    <p:animEffect transition="in" filter="fade">
                                      <p:cBhvr>
                                        <p:cTn id="95" dur="100"/>
                                        <p:tgtEl>
                                          <p:spTgt spid="100"/>
                                        </p:tgtEl>
                                      </p:cBhvr>
                                    </p:animEffect>
                                  </p:childTnLst>
                                </p:cTn>
                              </p:par>
                              <p:par>
                                <p:cTn id="96" presetID="6" presetClass="emph" presetSubtype="0" fill="hold" nodeType="withEffect">
                                  <p:stCondLst>
                                    <p:cond delay="100"/>
                                  </p:stCondLst>
                                  <p:childTnLst>
                                    <p:animScale>
                                      <p:cBhvr>
                                        <p:cTn id="97" dur="100" fill="hold"/>
                                        <p:tgtEl>
                                          <p:spTgt spid="100"/>
                                        </p:tgtEl>
                                      </p:cBhvr>
                                      <p:by x="110000" y="110000"/>
                                    </p:animScale>
                                  </p:childTnLst>
                                </p:cTn>
                              </p:par>
                              <p:par>
                                <p:cTn id="98" presetID="6" presetClass="emph" presetSubtype="0" fill="hold" nodeType="withEffect">
                                  <p:stCondLst>
                                    <p:cond delay="200"/>
                                  </p:stCondLst>
                                  <p:childTnLst>
                                    <p:animScale>
                                      <p:cBhvr>
                                        <p:cTn id="99" dur="200" fill="hold"/>
                                        <p:tgtEl>
                                          <p:spTgt spid="100"/>
                                        </p:tgtEl>
                                      </p:cBhvr>
                                      <p:by x="90000" y="90000"/>
                                    </p:animScale>
                                  </p:childTnLst>
                                </p:cTn>
                              </p:par>
                              <p:par>
                                <p:cTn id="100" presetID="6" presetClass="emph" presetSubtype="0" fill="hold" nodeType="withEffect">
                                  <p:stCondLst>
                                    <p:cond delay="400"/>
                                  </p:stCondLst>
                                  <p:childTnLst>
                                    <p:animScale>
                                      <p:cBhvr>
                                        <p:cTn id="101" dur="100" fill="hold"/>
                                        <p:tgtEl>
                                          <p:spTgt spid="100"/>
                                        </p:tgtEl>
                                      </p:cBhvr>
                                      <p:by x="105000" y="105000"/>
                                    </p:animScale>
                                  </p:childTnLst>
                                </p:cTn>
                              </p:par>
                              <p:par>
                                <p:cTn id="102" presetID="6" presetClass="emph" presetSubtype="0" fill="hold" nodeType="withEffect">
                                  <p:stCondLst>
                                    <p:cond delay="500"/>
                                  </p:stCondLst>
                                  <p:childTnLst>
                                    <p:animScale>
                                      <p:cBhvr>
                                        <p:cTn id="103" dur="200" fill="hold"/>
                                        <p:tgtEl>
                                          <p:spTgt spid="100"/>
                                        </p:tgtEl>
                                      </p:cBhvr>
                                      <p:by x="95000" y="95000"/>
                                    </p:animScale>
                                  </p:childTnLst>
                                </p:cTn>
                              </p:par>
                            </p:childTnLst>
                          </p:cTn>
                        </p:par>
                        <p:par>
                          <p:cTn id="104" fill="hold">
                            <p:stCondLst>
                              <p:cond delay="6200"/>
                            </p:stCondLst>
                            <p:childTnLst>
                              <p:par>
                                <p:cTn id="105" presetID="22" presetClass="entr" presetSubtype="8" fill="hold" grpId="0" nodeType="afterEffect">
                                  <p:stCondLst>
                                    <p:cond delay="0"/>
                                  </p:stCondLst>
                                  <p:childTnLst>
                                    <p:set>
                                      <p:cBhvr>
                                        <p:cTn id="106" dur="1" fill="hold">
                                          <p:stCondLst>
                                            <p:cond delay="0"/>
                                          </p:stCondLst>
                                        </p:cTn>
                                        <p:tgtEl>
                                          <p:spTgt spid="99"/>
                                        </p:tgtEl>
                                        <p:attrNameLst>
                                          <p:attrName>style.visibility</p:attrName>
                                        </p:attrNameLst>
                                      </p:cBhvr>
                                      <p:to>
                                        <p:strVal val="visible"/>
                                      </p:to>
                                    </p:set>
                                    <p:animEffect transition="in" filter="wipe(left)">
                                      <p:cBhvr>
                                        <p:cTn id="107" dur="500"/>
                                        <p:tgtEl>
                                          <p:spTgt spid="99"/>
                                        </p:tgtEl>
                                      </p:cBhvr>
                                    </p:animEffect>
                                  </p:childTnLst>
                                </p:cTn>
                              </p:par>
                            </p:childTnLst>
                          </p:cTn>
                        </p:par>
                        <p:par>
                          <p:cTn id="108" fill="hold">
                            <p:stCondLst>
                              <p:cond delay="6700"/>
                            </p:stCondLst>
                            <p:childTnLst>
                              <p:par>
                                <p:cTn id="109" presetID="2" presetClass="entr" presetSubtype="8" fill="hold" grpId="0" nodeType="afterEffect">
                                  <p:stCondLst>
                                    <p:cond delay="0"/>
                                  </p:stCondLst>
                                  <p:childTnLst>
                                    <p:set>
                                      <p:cBhvr>
                                        <p:cTn id="110" dur="1" fill="hold">
                                          <p:stCondLst>
                                            <p:cond delay="0"/>
                                          </p:stCondLst>
                                        </p:cTn>
                                        <p:tgtEl>
                                          <p:spTgt spid="37"/>
                                        </p:tgtEl>
                                        <p:attrNameLst>
                                          <p:attrName>style.visibility</p:attrName>
                                        </p:attrNameLst>
                                      </p:cBhvr>
                                      <p:to>
                                        <p:strVal val="visible"/>
                                      </p:to>
                                    </p:set>
                                    <p:anim calcmode="lin" valueType="num">
                                      <p:cBhvr additive="base">
                                        <p:cTn id="111" dur="500" fill="hold"/>
                                        <p:tgtEl>
                                          <p:spTgt spid="37"/>
                                        </p:tgtEl>
                                        <p:attrNameLst>
                                          <p:attrName>ppt_x</p:attrName>
                                        </p:attrNameLst>
                                      </p:cBhvr>
                                      <p:tavLst>
                                        <p:tav tm="0">
                                          <p:val>
                                            <p:strVal val="0-#ppt_w/2"/>
                                          </p:val>
                                        </p:tav>
                                        <p:tav tm="100000">
                                          <p:val>
                                            <p:strVal val="#ppt_x"/>
                                          </p:val>
                                        </p:tav>
                                      </p:tavLst>
                                    </p:anim>
                                    <p:anim calcmode="lin" valueType="num">
                                      <p:cBhvr additive="base">
                                        <p:cTn id="112" dur="500" fill="hold"/>
                                        <p:tgtEl>
                                          <p:spTgt spid="37"/>
                                        </p:tgtEl>
                                        <p:attrNameLst>
                                          <p:attrName>ppt_y</p:attrName>
                                        </p:attrNameLst>
                                      </p:cBhvr>
                                      <p:tavLst>
                                        <p:tav tm="0">
                                          <p:val>
                                            <p:strVal val="#ppt_y"/>
                                          </p:val>
                                        </p:tav>
                                        <p:tav tm="100000">
                                          <p:val>
                                            <p:strVal val="#ppt_y"/>
                                          </p:val>
                                        </p:tav>
                                      </p:tavLst>
                                    </p:anim>
                                  </p:childTnLst>
                                </p:cTn>
                              </p:par>
                            </p:childTnLst>
                          </p:cTn>
                        </p:par>
                        <p:par>
                          <p:cTn id="113" fill="hold">
                            <p:stCondLst>
                              <p:cond delay="7200"/>
                            </p:stCondLst>
                            <p:childTnLst>
                              <p:par>
                                <p:cTn id="114" presetID="26" presetClass="emph" presetSubtype="0" fill="hold" nodeType="afterEffect">
                                  <p:stCondLst>
                                    <p:cond delay="0"/>
                                  </p:stCondLst>
                                  <p:childTnLst>
                                    <p:animEffect transition="out" filter="fade">
                                      <p:cBhvr>
                                        <p:cTn id="115" dur="500" tmFilter="0, 0; .2, .5; .8, .5; 1, 0"/>
                                        <p:tgtEl>
                                          <p:spTgt spid="100"/>
                                        </p:tgtEl>
                                      </p:cBhvr>
                                    </p:animEffect>
                                    <p:animScale>
                                      <p:cBhvr>
                                        <p:cTn id="116" dur="250" autoRev="1" fill="hold"/>
                                        <p:tgtEl>
                                          <p:spTgt spid="100"/>
                                        </p:tgtEl>
                                      </p:cBhvr>
                                      <p:by x="105000" y="105000"/>
                                    </p:animScale>
                                  </p:childTnLst>
                                </p:cTn>
                              </p:par>
                              <p:par>
                                <p:cTn id="117" presetID="26" presetClass="emph" presetSubtype="0" fill="hold" grpId="1" nodeType="withEffect">
                                  <p:stCondLst>
                                    <p:cond delay="0"/>
                                  </p:stCondLst>
                                  <p:childTnLst>
                                    <p:animEffect transition="out" filter="fade">
                                      <p:cBhvr>
                                        <p:cTn id="118" dur="500" tmFilter="0, 0; .2, .5; .8, .5; 1, 0"/>
                                        <p:tgtEl>
                                          <p:spTgt spid="99"/>
                                        </p:tgtEl>
                                      </p:cBhvr>
                                    </p:animEffect>
                                    <p:animScale>
                                      <p:cBhvr>
                                        <p:cTn id="119" dur="250" autoRev="1" fill="hold"/>
                                        <p:tgtEl>
                                          <p:spTgt spid="9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6" grpId="0"/>
      <p:bldP spid="87" grpId="0"/>
      <p:bldP spid="93" grpId="0"/>
      <p:bldP spid="99" grpId="0"/>
      <p:bldP spid="99" grpId="1"/>
      <p:bldP spid="3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p:cNvSpPr txBox="1"/>
          <p:nvPr/>
        </p:nvSpPr>
        <p:spPr>
          <a:xfrm>
            <a:off x="1087139" y="227099"/>
            <a:ext cx="3720890" cy="611706"/>
          </a:xfrm>
          <a:prstGeom prst="rect">
            <a:avLst/>
          </a:prstGeom>
          <a:noFill/>
        </p:spPr>
        <p:txBody>
          <a:bodyPr wrap="none" rtlCol="0">
            <a:spAutoFit/>
          </a:bodyPr>
          <a:lstStyle/>
          <a:p>
            <a:r>
              <a:rPr lang="en-US" altLang="zh-CN" sz="3375" dirty="0">
                <a:latin typeface="微软雅黑"/>
                <a:ea typeface="微软雅黑"/>
              </a:rPr>
              <a:t>05</a:t>
            </a:r>
            <a:r>
              <a:rPr lang="zh-CN" altLang="en-US" sz="3375" dirty="0">
                <a:latin typeface="微软雅黑"/>
                <a:ea typeface="微软雅黑"/>
              </a:rPr>
              <a:t>、明年工作计划</a:t>
            </a:r>
          </a:p>
        </p:txBody>
      </p:sp>
      <p:sp>
        <p:nvSpPr>
          <p:cNvPr id="53" name="Freeform 40"/>
          <p:cNvSpPr>
            <a:spLocks noEditPoints="1"/>
          </p:cNvSpPr>
          <p:nvPr/>
        </p:nvSpPr>
        <p:spPr bwMode="auto">
          <a:xfrm>
            <a:off x="584244" y="320177"/>
            <a:ext cx="279308" cy="552617"/>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bg1"/>
          </a:solidFill>
          <a:ln>
            <a:solidFill>
              <a:schemeClr val="tx1"/>
            </a:solidFill>
          </a:ln>
        </p:spPr>
        <p:txBody>
          <a:bodyPr vert="horz" wrap="square" lIns="128580" tIns="64290" rIns="128580" bIns="64290" numCol="1" anchor="t" anchorCtr="0" compatLnSpc="1">
            <a:prstTxWarp prst="textNoShape">
              <a:avLst/>
            </a:prstTxWarp>
          </a:bodyPr>
          <a:lstStyle/>
          <a:p>
            <a:endParaRPr lang="zh-CN" altLang="en-US"/>
          </a:p>
        </p:txBody>
      </p:sp>
      <p:cxnSp>
        <p:nvCxnSpPr>
          <p:cNvPr id="54" name="直接连接符 53"/>
          <p:cNvCxnSpPr/>
          <p:nvPr/>
        </p:nvCxnSpPr>
        <p:spPr bwMode="auto">
          <a:xfrm flipH="1">
            <a:off x="1039796" y="866426"/>
            <a:ext cx="10438443"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矩形 17"/>
          <p:cNvSpPr/>
          <p:nvPr/>
        </p:nvSpPr>
        <p:spPr>
          <a:xfrm>
            <a:off x="353" y="1861738"/>
            <a:ext cx="12858044" cy="37797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561783" y="2876000"/>
            <a:ext cx="3661580" cy="611642"/>
          </a:xfrm>
          <a:prstGeom prst="rect">
            <a:avLst/>
          </a:prstGeom>
        </p:spPr>
        <p:txBody>
          <a:bodyPr wrap="none">
            <a:spAutoFit/>
          </a:bodyPr>
          <a:lstStyle/>
          <a:p>
            <a:pPr fontAlgn="base">
              <a:lnSpc>
                <a:spcPct val="120000"/>
              </a:lnSpc>
            </a:pPr>
            <a:r>
              <a:rPr lang="en-US" altLang="zh-CN" sz="2812" b="1" dirty="0" smtClean="0">
                <a:solidFill>
                  <a:schemeClr val="bg1"/>
                </a:solidFill>
                <a:latin typeface="微软雅黑" pitchFamily="34" charset="-122"/>
                <a:ea typeface="微软雅黑" pitchFamily="34" charset="-122"/>
                <a:sym typeface="Arial" pitchFamily="34" charset="0"/>
              </a:rPr>
              <a:t>20XX</a:t>
            </a:r>
            <a:r>
              <a:rPr lang="zh-CN" altLang="en-US" sz="2812" b="1" dirty="0" smtClean="0">
                <a:solidFill>
                  <a:schemeClr val="bg1"/>
                </a:solidFill>
                <a:latin typeface="微软雅黑" pitchFamily="34" charset="-122"/>
                <a:ea typeface="微软雅黑" pitchFamily="34" charset="-122"/>
                <a:sym typeface="Arial" pitchFamily="34" charset="0"/>
              </a:rPr>
              <a:t>年</a:t>
            </a:r>
            <a:r>
              <a:rPr lang="zh-CN" altLang="en-US" sz="2812" b="1" dirty="0">
                <a:solidFill>
                  <a:schemeClr val="bg1"/>
                </a:solidFill>
                <a:latin typeface="微软雅黑" pitchFamily="34" charset="-122"/>
                <a:ea typeface="微软雅黑" pitchFamily="34" charset="-122"/>
                <a:sym typeface="Arial" pitchFamily="34" charset="0"/>
              </a:rPr>
              <a:t>工作计划叙述</a:t>
            </a:r>
          </a:p>
        </p:txBody>
      </p:sp>
      <p:grpSp>
        <p:nvGrpSpPr>
          <p:cNvPr id="20" name="组合 19"/>
          <p:cNvGrpSpPr/>
          <p:nvPr/>
        </p:nvGrpSpPr>
        <p:grpSpPr>
          <a:xfrm>
            <a:off x="607887" y="3625146"/>
            <a:ext cx="6429022" cy="1168943"/>
            <a:chOff x="568077" y="1594012"/>
            <a:chExt cx="4572000" cy="831294"/>
          </a:xfrm>
        </p:grpSpPr>
        <p:sp>
          <p:nvSpPr>
            <p:cNvPr id="21" name="矩形 20"/>
            <p:cNvSpPr/>
            <p:nvPr/>
          </p:nvSpPr>
          <p:spPr>
            <a:xfrm>
              <a:off x="610300" y="1594012"/>
              <a:ext cx="1392138" cy="324255"/>
            </a:xfrm>
            <a:prstGeom prst="rect">
              <a:avLst/>
            </a:prstGeom>
          </p:spPr>
          <p:txBody>
            <a:bodyPr wrap="none">
              <a:spAutoFit/>
            </a:bodyPr>
            <a:lstStyle/>
            <a:p>
              <a:pPr algn="l" fontAlgn="base">
                <a:lnSpc>
                  <a:spcPct val="120000"/>
                </a:lnSpc>
              </a:pPr>
              <a:r>
                <a:rPr lang="zh-CN" altLang="en-US" sz="1969" b="1" dirty="0">
                  <a:solidFill>
                    <a:schemeClr val="bg1"/>
                  </a:solidFill>
                  <a:latin typeface="微软雅黑" pitchFamily="34" charset="-122"/>
                  <a:ea typeface="微软雅黑" pitchFamily="34" charset="-122"/>
                  <a:sym typeface="Arial" pitchFamily="34" charset="0"/>
                </a:rPr>
                <a:t>点击增加小标题</a:t>
              </a:r>
            </a:p>
          </p:txBody>
        </p:sp>
        <p:sp>
          <p:nvSpPr>
            <p:cNvPr id="22" name="椭圆 21"/>
            <p:cNvSpPr/>
            <p:nvPr/>
          </p:nvSpPr>
          <p:spPr>
            <a:xfrm>
              <a:off x="611560" y="1722476"/>
              <a:ext cx="72008" cy="7200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zh-CN" altLang="en-US">
                <a:solidFill>
                  <a:schemeClr val="bg1"/>
                </a:solidFill>
                <a:latin typeface="微软雅黑" pitchFamily="34" charset="-122"/>
                <a:ea typeface="微软雅黑" pitchFamily="34" charset="-122"/>
              </a:endParaRPr>
            </a:p>
          </p:txBody>
        </p:sp>
        <p:sp>
          <p:nvSpPr>
            <p:cNvPr id="23" name="矩形 22"/>
            <p:cNvSpPr/>
            <p:nvPr/>
          </p:nvSpPr>
          <p:spPr>
            <a:xfrm>
              <a:off x="568077" y="1851670"/>
              <a:ext cx="4572000" cy="573636"/>
            </a:xfrm>
            <a:prstGeom prst="rect">
              <a:avLst/>
            </a:prstGeom>
          </p:spPr>
          <p:txBody>
            <a:bodyPr>
              <a:spAutoFit/>
            </a:bodyPr>
            <a:lstStyle/>
            <a:p>
              <a:pPr algn="l">
                <a:lnSpc>
                  <a:spcPct val="150000"/>
                </a:lnSpc>
              </a:pPr>
              <a:r>
                <a:rPr lang="zh-CN" altLang="en-US" sz="1547" dirty="0">
                  <a:solidFill>
                    <a:schemeClr val="bg1"/>
                  </a:solidFill>
                  <a:latin typeface="微软雅黑" pitchFamily="34" charset="-122"/>
                  <a:ea typeface="微软雅黑" pitchFamily="34" charset="-122"/>
                </a:rPr>
                <a:t>请输入相关内容请输入相关内容请输入相关内容请输入相关内容</a:t>
              </a:r>
              <a:endParaRPr lang="en-US" altLang="zh-CN" sz="1547" dirty="0">
                <a:solidFill>
                  <a:schemeClr val="bg1"/>
                </a:solidFill>
                <a:latin typeface="微软雅黑" pitchFamily="34" charset="-122"/>
                <a:ea typeface="微软雅黑" pitchFamily="34" charset="-122"/>
              </a:endParaRPr>
            </a:p>
            <a:p>
              <a:pPr algn="l">
                <a:lnSpc>
                  <a:spcPct val="150000"/>
                </a:lnSpc>
              </a:pPr>
              <a:r>
                <a:rPr lang="zh-CN" altLang="en-US" sz="1547" dirty="0">
                  <a:solidFill>
                    <a:schemeClr val="bg1"/>
                  </a:solidFill>
                  <a:latin typeface="微软雅黑" pitchFamily="34" charset="-122"/>
                  <a:ea typeface="微软雅黑" pitchFamily="34" charset="-122"/>
                </a:rPr>
                <a:t>请输入相关内容请输入相关内容请输入相关内容</a:t>
              </a:r>
            </a:p>
          </p:txBody>
        </p:sp>
      </p:grpSp>
      <p:pic>
        <p:nvPicPr>
          <p:cNvPr id="24" name="Picture 2"/>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auto">
          <a:xfrm>
            <a:off x="5273964" y="1755418"/>
            <a:ext cx="7599609" cy="4343551"/>
          </a:xfrm>
          <a:prstGeom prst="rect">
            <a:avLst/>
          </a:prstGeom>
          <a:noFill/>
          <a:ln w="9525">
            <a:noFill/>
            <a:miter lim="800000"/>
            <a:headEnd/>
            <a:tailEnd/>
          </a:ln>
        </p:spPr>
      </p:pic>
    </p:spTree>
    <p:extLst>
      <p:ext uri="{BB962C8B-B14F-4D97-AF65-F5344CB8AC3E}">
        <p14:creationId xmlns:p14="http://schemas.microsoft.com/office/powerpoint/2010/main" val="3673570585"/>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1+#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54"/>
                                        </p:tgtEl>
                                        <p:attrNameLst>
                                          <p:attrName>style.visibility</p:attrName>
                                        </p:attrNameLst>
                                      </p:cBhvr>
                                      <p:to>
                                        <p:strVal val="visible"/>
                                      </p:to>
                                    </p:set>
                                    <p:animEffect transition="in" filter="wipe(right)">
                                      <p:cBhvr>
                                        <p:cTn id="11" dur="500"/>
                                        <p:tgtEl>
                                          <p:spTgt spid="54"/>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52"/>
                                        </p:tgtEl>
                                        <p:attrNameLst>
                                          <p:attrName>style.visibility</p:attrName>
                                        </p:attrNameLst>
                                      </p:cBhvr>
                                      <p:to>
                                        <p:strVal val="visible"/>
                                      </p:to>
                                    </p:set>
                                    <p:anim calcmode="lin" valueType="num">
                                      <p:cBhvr>
                                        <p:cTn id="15" dur="40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52"/>
                                        </p:tgtEl>
                                        <p:attrNameLst>
                                          <p:attrName>ppt_y</p:attrName>
                                        </p:attrNameLst>
                                      </p:cBhvr>
                                      <p:tavLst>
                                        <p:tav tm="0">
                                          <p:val>
                                            <p:strVal val="#ppt_y"/>
                                          </p:val>
                                        </p:tav>
                                        <p:tav tm="100000">
                                          <p:val>
                                            <p:strVal val="#ppt_y"/>
                                          </p:val>
                                        </p:tav>
                                      </p:tavLst>
                                    </p:anim>
                                    <p:anim calcmode="lin" valueType="num">
                                      <p:cBhvr>
                                        <p:cTn id="17" dur="40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52"/>
                                        </p:tgtEl>
                                      </p:cBhvr>
                                    </p:animEffect>
                                  </p:childTnLst>
                                </p:cTn>
                              </p:par>
                            </p:childTnLst>
                          </p:cTn>
                        </p:par>
                        <p:par>
                          <p:cTn id="20" fill="hold">
                            <p:stCondLst>
                              <p:cond delay="1320"/>
                            </p:stCondLst>
                            <p:childTnLst>
                              <p:par>
                                <p:cTn id="21" presetID="22" presetClass="entr" presetSubtype="8"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par>
                          <p:cTn id="24" fill="hold">
                            <p:stCondLst>
                              <p:cond delay="1820"/>
                            </p:stCondLst>
                            <p:childTnLst>
                              <p:par>
                                <p:cTn id="25" presetID="22" presetClass="entr" presetSubtype="2"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right)">
                                      <p:cBhvr>
                                        <p:cTn id="27" dur="500"/>
                                        <p:tgtEl>
                                          <p:spTgt spid="24"/>
                                        </p:tgtEl>
                                      </p:cBhvr>
                                    </p:animEffect>
                                  </p:childTnLst>
                                </p:cTn>
                              </p:par>
                            </p:childTnLst>
                          </p:cTn>
                        </p:par>
                        <p:par>
                          <p:cTn id="28" fill="hold">
                            <p:stCondLst>
                              <p:cond delay="2320"/>
                            </p:stCondLst>
                            <p:childTnLst>
                              <p:par>
                                <p:cTn id="29" presetID="22" presetClass="entr" presetSubtype="8"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left)">
                                      <p:cBhvr>
                                        <p:cTn id="31" dur="500"/>
                                        <p:tgtEl>
                                          <p:spTgt spid="19"/>
                                        </p:tgtEl>
                                      </p:cBhvr>
                                    </p:animEffect>
                                  </p:childTnLst>
                                </p:cTn>
                              </p:par>
                            </p:childTnLst>
                          </p:cTn>
                        </p:par>
                        <p:par>
                          <p:cTn id="32" fill="hold">
                            <p:stCondLst>
                              <p:cond delay="2820"/>
                            </p:stCondLst>
                            <p:childTnLst>
                              <p:par>
                                <p:cTn id="33" presetID="22" presetClass="entr" presetSubtype="8" fill="hold"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wipe(left)">
                                      <p:cBhvr>
                                        <p:cTn id="3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animBg="1"/>
      <p:bldP spid="18" grpId="0" animBg="1"/>
      <p:bldP spid="1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p:cNvSpPr txBox="1"/>
          <p:nvPr/>
        </p:nvSpPr>
        <p:spPr>
          <a:xfrm>
            <a:off x="1087139" y="227099"/>
            <a:ext cx="3720890" cy="611706"/>
          </a:xfrm>
          <a:prstGeom prst="rect">
            <a:avLst/>
          </a:prstGeom>
          <a:noFill/>
        </p:spPr>
        <p:txBody>
          <a:bodyPr wrap="none" rtlCol="0">
            <a:spAutoFit/>
          </a:bodyPr>
          <a:lstStyle/>
          <a:p>
            <a:r>
              <a:rPr lang="en-US" altLang="zh-CN" sz="3375" dirty="0">
                <a:latin typeface="微软雅黑"/>
                <a:ea typeface="微软雅黑"/>
              </a:rPr>
              <a:t>05</a:t>
            </a:r>
            <a:r>
              <a:rPr lang="zh-CN" altLang="en-US" sz="3375" dirty="0">
                <a:latin typeface="微软雅黑"/>
                <a:ea typeface="微软雅黑"/>
              </a:rPr>
              <a:t>、明年工作计划</a:t>
            </a:r>
          </a:p>
        </p:txBody>
      </p:sp>
      <p:sp>
        <p:nvSpPr>
          <p:cNvPr id="53" name="Freeform 40"/>
          <p:cNvSpPr>
            <a:spLocks noEditPoints="1"/>
          </p:cNvSpPr>
          <p:nvPr/>
        </p:nvSpPr>
        <p:spPr bwMode="auto">
          <a:xfrm>
            <a:off x="584244" y="320177"/>
            <a:ext cx="279308" cy="552617"/>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bg1"/>
          </a:solidFill>
          <a:ln>
            <a:solidFill>
              <a:schemeClr val="tx1"/>
            </a:solidFill>
          </a:ln>
        </p:spPr>
        <p:txBody>
          <a:bodyPr vert="horz" wrap="square" lIns="128580" tIns="64290" rIns="128580" bIns="64290" numCol="1" anchor="t" anchorCtr="0" compatLnSpc="1">
            <a:prstTxWarp prst="textNoShape">
              <a:avLst/>
            </a:prstTxWarp>
          </a:bodyPr>
          <a:lstStyle/>
          <a:p>
            <a:endParaRPr lang="zh-CN" altLang="en-US"/>
          </a:p>
        </p:txBody>
      </p:sp>
      <p:cxnSp>
        <p:nvCxnSpPr>
          <p:cNvPr id="54" name="直接连接符 53"/>
          <p:cNvCxnSpPr/>
          <p:nvPr/>
        </p:nvCxnSpPr>
        <p:spPr bwMode="auto">
          <a:xfrm flipH="1">
            <a:off x="1039796" y="866426"/>
            <a:ext cx="10438443"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5" name="组合 25"/>
          <p:cNvGrpSpPr>
            <a:grpSpLocks/>
          </p:cNvGrpSpPr>
          <p:nvPr/>
        </p:nvGrpSpPr>
        <p:grpSpPr bwMode="auto">
          <a:xfrm>
            <a:off x="5704949" y="1165600"/>
            <a:ext cx="3588867" cy="3472829"/>
            <a:chOff x="3792217" y="1160192"/>
            <a:chExt cx="2713480" cy="2592289"/>
          </a:xfrm>
        </p:grpSpPr>
        <p:grpSp>
          <p:nvGrpSpPr>
            <p:cNvPr id="6" name="组合 26"/>
            <p:cNvGrpSpPr>
              <a:grpSpLocks/>
            </p:cNvGrpSpPr>
            <p:nvPr/>
          </p:nvGrpSpPr>
          <p:grpSpPr bwMode="auto">
            <a:xfrm>
              <a:off x="3852813" y="1160192"/>
              <a:ext cx="2592288" cy="2592289"/>
              <a:chOff x="3091333" y="1182834"/>
              <a:chExt cx="3298687" cy="3298688"/>
            </a:xfrm>
          </p:grpSpPr>
          <p:sp>
            <p:nvSpPr>
              <p:cNvPr id="8" name="椭圆 7"/>
              <p:cNvSpPr/>
              <p:nvPr/>
            </p:nvSpPr>
            <p:spPr>
              <a:xfrm>
                <a:off x="3452657" y="1540378"/>
                <a:ext cx="2586141" cy="258360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85935" fontAlgn="auto">
                  <a:spcBef>
                    <a:spcPts val="0"/>
                  </a:spcBef>
                  <a:spcAft>
                    <a:spcPts val="0"/>
                  </a:spcAft>
                  <a:defRPr/>
                </a:pPr>
                <a:endParaRPr lang="zh-CN" altLang="en-US"/>
              </a:p>
            </p:txBody>
          </p:sp>
          <p:grpSp>
            <p:nvGrpSpPr>
              <p:cNvPr id="9" name="组合 2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10" name="同心圆 9"/>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85935" fontAlgn="auto">
                    <a:spcBef>
                      <a:spcPts val="0"/>
                    </a:spcBef>
                    <a:spcAft>
                      <a:spcPts val="0"/>
                    </a:spcAft>
                    <a:defRPr/>
                  </a:pPr>
                  <a:endParaRPr lang="zh-CN" altLang="en-US">
                    <a:solidFill>
                      <a:schemeClr val="tx1"/>
                    </a:solidFill>
                  </a:endParaRPr>
                </a:p>
              </p:txBody>
            </p:sp>
            <p:sp>
              <p:nvSpPr>
                <p:cNvPr id="11" name="同心圆 10"/>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85935" fontAlgn="auto">
                    <a:spcBef>
                      <a:spcPts val="0"/>
                    </a:spcBef>
                    <a:spcAft>
                      <a:spcPts val="0"/>
                    </a:spcAft>
                    <a:defRPr/>
                  </a:pPr>
                  <a:endParaRPr lang="zh-CN" altLang="en-US">
                    <a:solidFill>
                      <a:schemeClr val="tx1"/>
                    </a:solidFill>
                  </a:endParaRPr>
                </a:p>
              </p:txBody>
            </p:sp>
          </p:grpSp>
        </p:grpSp>
        <p:sp>
          <p:nvSpPr>
            <p:cNvPr id="7" name="矩形 27"/>
            <p:cNvSpPr>
              <a:spLocks noChangeArrowheads="1"/>
            </p:cNvSpPr>
            <p:nvPr/>
          </p:nvSpPr>
          <p:spPr bwMode="auto">
            <a:xfrm>
              <a:off x="3792217" y="1695707"/>
              <a:ext cx="2713480" cy="1265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4781" b="1" dirty="0">
                  <a:solidFill>
                    <a:srgbClr val="F8F8F8"/>
                  </a:solidFill>
                  <a:latin typeface="微软雅黑" pitchFamily="34" charset="-122"/>
                  <a:ea typeface="微软雅黑" pitchFamily="34" charset="-122"/>
                </a:rPr>
                <a:t>① </a:t>
              </a:r>
              <a:endParaRPr lang="en-US" altLang="zh-CN" sz="4781" b="1" dirty="0">
                <a:solidFill>
                  <a:srgbClr val="F8F8F8"/>
                </a:solidFill>
                <a:latin typeface="微软雅黑" pitchFamily="34" charset="-122"/>
                <a:ea typeface="微软雅黑" pitchFamily="34" charset="-122"/>
              </a:endParaRPr>
            </a:p>
            <a:p>
              <a:pPr algn="ctr">
                <a:lnSpc>
                  <a:spcPct val="130000"/>
                </a:lnSpc>
              </a:pPr>
              <a:r>
                <a:rPr lang="zh-CN" altLang="en-US" sz="3234" b="1" dirty="0">
                  <a:solidFill>
                    <a:srgbClr val="F8F8F8"/>
                  </a:solidFill>
                  <a:latin typeface="微软雅黑" pitchFamily="34" charset="-122"/>
                  <a:ea typeface="微软雅黑" pitchFamily="34" charset="-122"/>
                </a:rPr>
                <a:t>您的标题</a:t>
              </a:r>
              <a:endParaRPr lang="zh-CN" altLang="en-US" sz="3234" b="1" dirty="0">
                <a:solidFill>
                  <a:srgbClr val="F8F8F8"/>
                </a:solidFill>
                <a:ea typeface="微软雅黑" pitchFamily="34" charset="-122"/>
              </a:endParaRPr>
            </a:p>
          </p:txBody>
        </p:sp>
      </p:grpSp>
      <p:grpSp>
        <p:nvGrpSpPr>
          <p:cNvPr id="12" name="组合 32"/>
          <p:cNvGrpSpPr>
            <a:grpSpLocks/>
          </p:cNvGrpSpPr>
          <p:nvPr/>
        </p:nvGrpSpPr>
        <p:grpSpPr bwMode="auto">
          <a:xfrm>
            <a:off x="4134166" y="3615507"/>
            <a:ext cx="2887473" cy="2794425"/>
            <a:chOff x="3792217" y="1160192"/>
            <a:chExt cx="2713479" cy="2592289"/>
          </a:xfrm>
        </p:grpSpPr>
        <p:grpSp>
          <p:nvGrpSpPr>
            <p:cNvPr id="13" name="组合 33"/>
            <p:cNvGrpSpPr>
              <a:grpSpLocks/>
            </p:cNvGrpSpPr>
            <p:nvPr/>
          </p:nvGrpSpPr>
          <p:grpSpPr bwMode="auto">
            <a:xfrm>
              <a:off x="3852813" y="1160192"/>
              <a:ext cx="2592288" cy="2592289"/>
              <a:chOff x="3091333" y="1182834"/>
              <a:chExt cx="3298687" cy="3298688"/>
            </a:xfrm>
          </p:grpSpPr>
          <p:sp>
            <p:nvSpPr>
              <p:cNvPr id="15" name="椭圆 14"/>
              <p:cNvSpPr/>
              <p:nvPr/>
            </p:nvSpPr>
            <p:spPr>
              <a:xfrm>
                <a:off x="3453686" y="1539313"/>
                <a:ext cx="2584025" cy="258573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85935" fontAlgn="auto">
                  <a:spcBef>
                    <a:spcPts val="0"/>
                  </a:spcBef>
                  <a:spcAft>
                    <a:spcPts val="0"/>
                  </a:spcAft>
                  <a:defRPr/>
                </a:pPr>
                <a:endParaRPr lang="zh-CN" altLang="en-US">
                  <a:solidFill>
                    <a:schemeClr val="accent4"/>
                  </a:solidFill>
                </a:endParaRPr>
              </a:p>
            </p:txBody>
          </p:sp>
          <p:grpSp>
            <p:nvGrpSpPr>
              <p:cNvPr id="16" name="组合 36"/>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17" name="同心圆 16"/>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85935" fontAlgn="auto">
                    <a:spcBef>
                      <a:spcPts val="0"/>
                    </a:spcBef>
                    <a:spcAft>
                      <a:spcPts val="0"/>
                    </a:spcAft>
                    <a:defRPr/>
                  </a:pPr>
                  <a:endParaRPr lang="zh-CN" altLang="en-US">
                    <a:solidFill>
                      <a:schemeClr val="tx1"/>
                    </a:solidFill>
                  </a:endParaRPr>
                </a:p>
              </p:txBody>
            </p:sp>
            <p:sp>
              <p:nvSpPr>
                <p:cNvPr id="18" name="同心圆 17"/>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85935" fontAlgn="auto">
                    <a:spcBef>
                      <a:spcPts val="0"/>
                    </a:spcBef>
                    <a:spcAft>
                      <a:spcPts val="0"/>
                    </a:spcAft>
                    <a:defRPr/>
                  </a:pPr>
                  <a:endParaRPr lang="zh-CN" altLang="en-US">
                    <a:solidFill>
                      <a:schemeClr val="tx1"/>
                    </a:solidFill>
                  </a:endParaRPr>
                </a:p>
              </p:txBody>
            </p:sp>
          </p:grpSp>
        </p:grpSp>
        <p:sp>
          <p:nvSpPr>
            <p:cNvPr id="14" name="矩形 34"/>
            <p:cNvSpPr>
              <a:spLocks noChangeArrowheads="1"/>
            </p:cNvSpPr>
            <p:nvPr/>
          </p:nvSpPr>
          <p:spPr bwMode="auto">
            <a:xfrm>
              <a:off x="3792217" y="1695707"/>
              <a:ext cx="2713479" cy="1207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3656" b="1" dirty="0">
                  <a:solidFill>
                    <a:srgbClr val="F8F8F8"/>
                  </a:solidFill>
                  <a:latin typeface="微软雅黑" pitchFamily="34" charset="-122"/>
                  <a:ea typeface="微软雅黑" pitchFamily="34" charset="-122"/>
                </a:rPr>
                <a:t>② </a:t>
              </a:r>
              <a:endParaRPr lang="en-US" altLang="zh-CN" sz="3656" b="1" dirty="0">
                <a:solidFill>
                  <a:srgbClr val="F8F8F8"/>
                </a:solidFill>
                <a:latin typeface="微软雅黑" pitchFamily="34" charset="-122"/>
                <a:ea typeface="微软雅黑" pitchFamily="34" charset="-122"/>
              </a:endParaRPr>
            </a:p>
            <a:p>
              <a:pPr algn="ctr">
                <a:lnSpc>
                  <a:spcPct val="130000"/>
                </a:lnSpc>
              </a:pPr>
              <a:r>
                <a:rPr lang="zh-CN" altLang="en-US" sz="2391" b="1" dirty="0">
                  <a:solidFill>
                    <a:srgbClr val="F8F8F8"/>
                  </a:solidFill>
                  <a:latin typeface="微软雅黑" pitchFamily="34" charset="-122"/>
                  <a:ea typeface="微软雅黑" pitchFamily="34" charset="-122"/>
                </a:rPr>
                <a:t>您的标题</a:t>
              </a:r>
              <a:endParaRPr lang="zh-CN" altLang="en-US" sz="2391" b="1" dirty="0">
                <a:solidFill>
                  <a:srgbClr val="F8F8F8"/>
                </a:solidFill>
                <a:ea typeface="微软雅黑" pitchFamily="34" charset="-122"/>
              </a:endParaRPr>
            </a:p>
          </p:txBody>
        </p:sp>
      </p:grpSp>
      <p:grpSp>
        <p:nvGrpSpPr>
          <p:cNvPr id="19" name="组合 39"/>
          <p:cNvGrpSpPr>
            <a:grpSpLocks/>
          </p:cNvGrpSpPr>
          <p:nvPr/>
        </p:nvGrpSpPr>
        <p:grpSpPr bwMode="auto">
          <a:xfrm>
            <a:off x="3775068" y="1758937"/>
            <a:ext cx="2385578" cy="2305295"/>
            <a:chOff x="3792217" y="1160192"/>
            <a:chExt cx="2713479" cy="2592289"/>
          </a:xfrm>
        </p:grpSpPr>
        <p:grpSp>
          <p:nvGrpSpPr>
            <p:cNvPr id="20" name="组合 62"/>
            <p:cNvGrpSpPr>
              <a:grpSpLocks/>
            </p:cNvGrpSpPr>
            <p:nvPr/>
          </p:nvGrpSpPr>
          <p:grpSpPr bwMode="auto">
            <a:xfrm>
              <a:off x="3852813" y="1160192"/>
              <a:ext cx="2592288" cy="2592289"/>
              <a:chOff x="3091333" y="1182834"/>
              <a:chExt cx="3298687" cy="3298688"/>
            </a:xfrm>
          </p:grpSpPr>
          <p:sp>
            <p:nvSpPr>
              <p:cNvPr id="22" name="椭圆 21"/>
              <p:cNvSpPr/>
              <p:nvPr/>
            </p:nvSpPr>
            <p:spPr>
              <a:xfrm>
                <a:off x="3451916" y="1538872"/>
                <a:ext cx="2586637" cy="258661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85935" fontAlgn="auto">
                  <a:spcBef>
                    <a:spcPts val="0"/>
                  </a:spcBef>
                  <a:spcAft>
                    <a:spcPts val="0"/>
                  </a:spcAft>
                  <a:defRPr/>
                </a:pPr>
                <a:endParaRPr lang="zh-CN" altLang="en-US"/>
              </a:p>
            </p:txBody>
          </p:sp>
          <p:grpSp>
            <p:nvGrpSpPr>
              <p:cNvPr id="23" name="组合 65"/>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24" name="同心圆 23"/>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85935" fontAlgn="auto">
                    <a:spcBef>
                      <a:spcPts val="0"/>
                    </a:spcBef>
                    <a:spcAft>
                      <a:spcPts val="0"/>
                    </a:spcAft>
                    <a:defRPr/>
                  </a:pPr>
                  <a:endParaRPr lang="zh-CN" altLang="en-US">
                    <a:solidFill>
                      <a:schemeClr val="tx1"/>
                    </a:solidFill>
                  </a:endParaRPr>
                </a:p>
              </p:txBody>
            </p:sp>
            <p:sp>
              <p:nvSpPr>
                <p:cNvPr id="25" name="同心圆 24"/>
                <p:cNvSpPr/>
                <p:nvPr/>
              </p:nvSpPr>
              <p:spPr>
                <a:xfrm>
                  <a:off x="2614636" y="974427"/>
                  <a:ext cx="1826500"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85935" fontAlgn="auto">
                    <a:spcBef>
                      <a:spcPts val="0"/>
                    </a:spcBef>
                    <a:spcAft>
                      <a:spcPts val="0"/>
                    </a:spcAft>
                    <a:defRPr/>
                  </a:pPr>
                  <a:endParaRPr lang="zh-CN" altLang="en-US">
                    <a:solidFill>
                      <a:schemeClr val="tx1"/>
                    </a:solidFill>
                  </a:endParaRPr>
                </a:p>
              </p:txBody>
            </p:sp>
          </p:grpSp>
        </p:grpSp>
        <p:sp>
          <p:nvSpPr>
            <p:cNvPr id="21" name="矩形 63"/>
            <p:cNvSpPr>
              <a:spLocks noChangeArrowheads="1"/>
            </p:cNvSpPr>
            <p:nvPr/>
          </p:nvSpPr>
          <p:spPr bwMode="auto">
            <a:xfrm>
              <a:off x="3792217" y="1512117"/>
              <a:ext cx="2713479" cy="1464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3656" b="1">
                  <a:solidFill>
                    <a:srgbClr val="F8F8F8"/>
                  </a:solidFill>
                  <a:latin typeface="微软雅黑" pitchFamily="34" charset="-122"/>
                  <a:ea typeface="微软雅黑" pitchFamily="34" charset="-122"/>
                </a:rPr>
                <a:t>③ </a:t>
              </a:r>
              <a:endParaRPr lang="en-US" altLang="zh-CN" sz="3656" b="1">
                <a:solidFill>
                  <a:srgbClr val="F8F8F8"/>
                </a:solidFill>
                <a:latin typeface="微软雅黑" pitchFamily="34" charset="-122"/>
                <a:ea typeface="微软雅黑" pitchFamily="34" charset="-122"/>
              </a:endParaRPr>
            </a:p>
            <a:p>
              <a:pPr algn="ctr">
                <a:lnSpc>
                  <a:spcPct val="130000"/>
                </a:lnSpc>
              </a:pPr>
              <a:r>
                <a:rPr lang="zh-CN" altLang="en-US" sz="2391" b="1">
                  <a:solidFill>
                    <a:srgbClr val="F8F8F8"/>
                  </a:solidFill>
                  <a:latin typeface="微软雅黑" pitchFamily="34" charset="-122"/>
                  <a:ea typeface="微软雅黑" pitchFamily="34" charset="-122"/>
                </a:rPr>
                <a:t>您的标题</a:t>
              </a:r>
              <a:endParaRPr lang="zh-CN" altLang="en-US" sz="2391" b="1">
                <a:solidFill>
                  <a:srgbClr val="F8F8F8"/>
                </a:solidFill>
                <a:ea typeface="微软雅黑" pitchFamily="34" charset="-122"/>
              </a:endParaRPr>
            </a:p>
          </p:txBody>
        </p:sp>
      </p:grpSp>
      <p:sp>
        <p:nvSpPr>
          <p:cNvPr id="26" name="矩形 25"/>
          <p:cNvSpPr/>
          <p:nvPr/>
        </p:nvSpPr>
        <p:spPr>
          <a:xfrm>
            <a:off x="7032137" y="5410404"/>
            <a:ext cx="4451957" cy="1585647"/>
          </a:xfrm>
          <a:prstGeom prst="rect">
            <a:avLst/>
          </a:prstGeom>
        </p:spPr>
        <p:txBody>
          <a:bodyPr lIns="121496" tIns="60748" rIns="121496" bIns="60748">
            <a:spAutoFit/>
          </a:bodyPr>
          <a:lstStyle/>
          <a:p>
            <a:pPr defTabSz="1285935" fontAlgn="auto">
              <a:lnSpc>
                <a:spcPct val="130000"/>
              </a:lnSpc>
              <a:spcBef>
                <a:spcPts val="0"/>
              </a:spcBef>
              <a:spcAft>
                <a:spcPts val="0"/>
              </a:spcAft>
              <a:defRPr/>
            </a:pPr>
            <a:r>
              <a:rPr lang="zh-CN" altLang="en-US" sz="2391" dirty="0">
                <a:solidFill>
                  <a:schemeClr val="tx1">
                    <a:lumMod val="95000"/>
                    <a:lumOff val="5000"/>
                  </a:schemeClr>
                </a:solidFill>
                <a:latin typeface="微软雅黑" pitchFamily="34" charset="-122"/>
                <a:ea typeface="微软雅黑" pitchFamily="34" charset="-122"/>
              </a:rPr>
              <a:t>单击填加标题</a:t>
            </a:r>
            <a:endParaRPr lang="en-US" altLang="zh-CN" sz="2391" dirty="0">
              <a:solidFill>
                <a:schemeClr val="tx1">
                  <a:lumMod val="95000"/>
                  <a:lumOff val="5000"/>
                </a:schemeClr>
              </a:solidFill>
              <a:latin typeface="微软雅黑" pitchFamily="34" charset="-122"/>
              <a:ea typeface="微软雅黑" pitchFamily="34" charset="-122"/>
            </a:endParaRPr>
          </a:p>
          <a:p>
            <a:pPr defTabSz="1285935" fontAlgn="auto">
              <a:lnSpc>
                <a:spcPct val="130000"/>
              </a:lnSpc>
              <a:spcBef>
                <a:spcPts val="0"/>
              </a:spcBef>
              <a:spcAft>
                <a:spcPts val="0"/>
              </a:spcAft>
              <a:defRPr/>
            </a:pPr>
            <a:r>
              <a:rPr lang="zh-CN" altLang="en-US" sz="1547" dirty="0">
                <a:solidFill>
                  <a:schemeClr val="tx1">
                    <a:lumMod val="95000"/>
                    <a:lumOff val="5000"/>
                  </a:schemeClr>
                </a:solidFill>
                <a:latin typeface="微软雅黑" pitchFamily="34" charset="-122"/>
                <a:ea typeface="微软雅黑" pitchFamily="34" charset="-122"/>
              </a:rPr>
              <a:t>这里输入文字这里输入文字这里输入文字这里输入文字这里输入文字这里输入文字</a:t>
            </a:r>
          </a:p>
          <a:p>
            <a:pPr defTabSz="1285935" fontAlgn="auto">
              <a:lnSpc>
                <a:spcPct val="130000"/>
              </a:lnSpc>
              <a:spcBef>
                <a:spcPts val="0"/>
              </a:spcBef>
              <a:spcAft>
                <a:spcPts val="0"/>
              </a:spcAft>
              <a:defRPr/>
            </a:pPr>
            <a:endParaRPr lang="zh-CN" altLang="en-US" sz="1828" dirty="0">
              <a:solidFill>
                <a:schemeClr val="tx1">
                  <a:lumMod val="95000"/>
                  <a:lumOff val="5000"/>
                </a:schemeClr>
              </a:solidFill>
              <a:latin typeface="微软雅黑" pitchFamily="34" charset="-122"/>
              <a:ea typeface="微软雅黑" pitchFamily="34" charset="-122"/>
            </a:endParaRPr>
          </a:p>
        </p:txBody>
      </p:sp>
      <p:sp>
        <p:nvSpPr>
          <p:cNvPr id="27" name="矩形 26"/>
          <p:cNvSpPr/>
          <p:nvPr/>
        </p:nvSpPr>
        <p:spPr>
          <a:xfrm>
            <a:off x="9293816" y="2092822"/>
            <a:ext cx="3238169" cy="1895155"/>
          </a:xfrm>
          <a:prstGeom prst="rect">
            <a:avLst/>
          </a:prstGeom>
        </p:spPr>
        <p:txBody>
          <a:bodyPr lIns="121496" tIns="60748" rIns="121496" bIns="60748">
            <a:spAutoFit/>
          </a:bodyPr>
          <a:lstStyle/>
          <a:p>
            <a:pPr defTabSz="1285935" fontAlgn="auto">
              <a:lnSpc>
                <a:spcPct val="130000"/>
              </a:lnSpc>
              <a:spcBef>
                <a:spcPts val="0"/>
              </a:spcBef>
              <a:spcAft>
                <a:spcPts val="0"/>
              </a:spcAft>
              <a:defRPr/>
            </a:pPr>
            <a:r>
              <a:rPr lang="zh-CN" altLang="en-US" sz="2391" dirty="0">
                <a:solidFill>
                  <a:schemeClr val="tx1">
                    <a:lumMod val="95000"/>
                    <a:lumOff val="5000"/>
                  </a:schemeClr>
                </a:solidFill>
                <a:latin typeface="微软雅黑" pitchFamily="34" charset="-122"/>
                <a:ea typeface="微软雅黑" pitchFamily="34" charset="-122"/>
              </a:rPr>
              <a:t>单击填加标题</a:t>
            </a:r>
            <a:endParaRPr lang="en-US" altLang="zh-CN" sz="2391" dirty="0">
              <a:solidFill>
                <a:schemeClr val="tx1">
                  <a:lumMod val="95000"/>
                  <a:lumOff val="5000"/>
                </a:schemeClr>
              </a:solidFill>
              <a:latin typeface="微软雅黑" pitchFamily="34" charset="-122"/>
              <a:ea typeface="微软雅黑" pitchFamily="34" charset="-122"/>
            </a:endParaRPr>
          </a:p>
          <a:p>
            <a:pPr defTabSz="1285935" fontAlgn="auto">
              <a:lnSpc>
                <a:spcPct val="130000"/>
              </a:lnSpc>
              <a:spcBef>
                <a:spcPts val="0"/>
              </a:spcBef>
              <a:spcAft>
                <a:spcPts val="0"/>
              </a:spcAft>
              <a:defRPr/>
            </a:pPr>
            <a:r>
              <a:rPr lang="zh-CN" altLang="en-US" sz="1547" dirty="0">
                <a:solidFill>
                  <a:schemeClr val="tx1">
                    <a:lumMod val="95000"/>
                    <a:lumOff val="5000"/>
                  </a:schemeClr>
                </a:solidFill>
                <a:latin typeface="微软雅黑" pitchFamily="34" charset="-122"/>
                <a:ea typeface="微软雅黑" pitchFamily="34" charset="-122"/>
              </a:rPr>
              <a:t>这里输入文字这里输入文字这里输入文字这里输入文字这里输入文字这里输入文字</a:t>
            </a:r>
          </a:p>
          <a:p>
            <a:pPr defTabSz="1285935" fontAlgn="auto">
              <a:lnSpc>
                <a:spcPct val="130000"/>
              </a:lnSpc>
              <a:spcBef>
                <a:spcPts val="0"/>
              </a:spcBef>
              <a:spcAft>
                <a:spcPts val="0"/>
              </a:spcAft>
              <a:defRPr/>
            </a:pPr>
            <a:endParaRPr lang="zh-CN" altLang="en-US" sz="1828" dirty="0">
              <a:solidFill>
                <a:schemeClr val="tx1">
                  <a:lumMod val="95000"/>
                  <a:lumOff val="5000"/>
                </a:schemeClr>
              </a:solidFill>
              <a:latin typeface="微软雅黑" pitchFamily="34" charset="-122"/>
              <a:ea typeface="微软雅黑" pitchFamily="34" charset="-122"/>
            </a:endParaRPr>
          </a:p>
        </p:txBody>
      </p:sp>
      <p:sp>
        <p:nvSpPr>
          <p:cNvPr id="28" name="矩形 27"/>
          <p:cNvSpPr/>
          <p:nvPr/>
        </p:nvSpPr>
        <p:spPr>
          <a:xfrm>
            <a:off x="719598" y="3175290"/>
            <a:ext cx="3240269" cy="1895155"/>
          </a:xfrm>
          <a:prstGeom prst="rect">
            <a:avLst/>
          </a:prstGeom>
        </p:spPr>
        <p:txBody>
          <a:bodyPr lIns="121496" tIns="60748" rIns="121496" bIns="60748">
            <a:spAutoFit/>
          </a:bodyPr>
          <a:lstStyle/>
          <a:p>
            <a:pPr defTabSz="1285935" fontAlgn="auto">
              <a:lnSpc>
                <a:spcPct val="130000"/>
              </a:lnSpc>
              <a:spcBef>
                <a:spcPts val="0"/>
              </a:spcBef>
              <a:spcAft>
                <a:spcPts val="0"/>
              </a:spcAft>
              <a:defRPr/>
            </a:pPr>
            <a:r>
              <a:rPr lang="zh-CN" altLang="en-US" sz="2391" dirty="0">
                <a:solidFill>
                  <a:schemeClr val="tx1">
                    <a:lumMod val="95000"/>
                    <a:lumOff val="5000"/>
                  </a:schemeClr>
                </a:solidFill>
                <a:latin typeface="微软雅黑" pitchFamily="34" charset="-122"/>
                <a:ea typeface="微软雅黑" pitchFamily="34" charset="-122"/>
              </a:rPr>
              <a:t>单击填加标题</a:t>
            </a:r>
            <a:endParaRPr lang="en-US" altLang="zh-CN" sz="2391" dirty="0">
              <a:solidFill>
                <a:schemeClr val="tx1">
                  <a:lumMod val="95000"/>
                  <a:lumOff val="5000"/>
                </a:schemeClr>
              </a:solidFill>
              <a:latin typeface="微软雅黑" pitchFamily="34" charset="-122"/>
              <a:ea typeface="微软雅黑" pitchFamily="34" charset="-122"/>
            </a:endParaRPr>
          </a:p>
          <a:p>
            <a:pPr defTabSz="1285935" fontAlgn="auto">
              <a:lnSpc>
                <a:spcPct val="130000"/>
              </a:lnSpc>
              <a:spcBef>
                <a:spcPts val="0"/>
              </a:spcBef>
              <a:spcAft>
                <a:spcPts val="0"/>
              </a:spcAft>
              <a:defRPr/>
            </a:pPr>
            <a:r>
              <a:rPr lang="zh-CN" altLang="en-US" sz="1547" dirty="0">
                <a:solidFill>
                  <a:schemeClr val="tx1">
                    <a:lumMod val="95000"/>
                    <a:lumOff val="5000"/>
                  </a:schemeClr>
                </a:solidFill>
                <a:latin typeface="微软雅黑" pitchFamily="34" charset="-122"/>
                <a:ea typeface="微软雅黑" pitchFamily="34" charset="-122"/>
              </a:rPr>
              <a:t>这里输入文字这里输入文字这里输入文字这里输入文字这里输入文字这里输入文字</a:t>
            </a:r>
          </a:p>
          <a:p>
            <a:pPr defTabSz="1285935" fontAlgn="auto">
              <a:lnSpc>
                <a:spcPct val="130000"/>
              </a:lnSpc>
              <a:spcBef>
                <a:spcPts val="0"/>
              </a:spcBef>
              <a:spcAft>
                <a:spcPts val="0"/>
              </a:spcAft>
              <a:defRPr/>
            </a:pPr>
            <a:endParaRPr lang="zh-CN" altLang="en-US" sz="1828" dirty="0">
              <a:solidFill>
                <a:schemeClr val="tx1">
                  <a:lumMod val="95000"/>
                  <a:lumOff val="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686049748"/>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1+#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54"/>
                                        </p:tgtEl>
                                        <p:attrNameLst>
                                          <p:attrName>style.visibility</p:attrName>
                                        </p:attrNameLst>
                                      </p:cBhvr>
                                      <p:to>
                                        <p:strVal val="visible"/>
                                      </p:to>
                                    </p:set>
                                    <p:animEffect transition="in" filter="wipe(right)">
                                      <p:cBhvr>
                                        <p:cTn id="11" dur="500"/>
                                        <p:tgtEl>
                                          <p:spTgt spid="54"/>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52"/>
                                        </p:tgtEl>
                                        <p:attrNameLst>
                                          <p:attrName>style.visibility</p:attrName>
                                        </p:attrNameLst>
                                      </p:cBhvr>
                                      <p:to>
                                        <p:strVal val="visible"/>
                                      </p:to>
                                    </p:set>
                                    <p:anim calcmode="lin" valueType="num">
                                      <p:cBhvr>
                                        <p:cTn id="15" dur="40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52"/>
                                        </p:tgtEl>
                                        <p:attrNameLst>
                                          <p:attrName>ppt_y</p:attrName>
                                        </p:attrNameLst>
                                      </p:cBhvr>
                                      <p:tavLst>
                                        <p:tav tm="0">
                                          <p:val>
                                            <p:strVal val="#ppt_y"/>
                                          </p:val>
                                        </p:tav>
                                        <p:tav tm="100000">
                                          <p:val>
                                            <p:strVal val="#ppt_y"/>
                                          </p:val>
                                        </p:tav>
                                      </p:tavLst>
                                    </p:anim>
                                    <p:anim calcmode="lin" valueType="num">
                                      <p:cBhvr>
                                        <p:cTn id="17" dur="40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52"/>
                                        </p:tgtEl>
                                      </p:cBhvr>
                                    </p:animEffect>
                                  </p:childTnLst>
                                </p:cTn>
                              </p:par>
                            </p:childTnLst>
                          </p:cTn>
                        </p:par>
                        <p:par>
                          <p:cTn id="20" fill="hold">
                            <p:stCondLst>
                              <p:cond delay="1320"/>
                            </p:stCondLst>
                            <p:childTnLst>
                              <p:par>
                                <p:cTn id="21" presetID="23" presetClass="entr" presetSubtype="36"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strVal val="(6*min(max(#ppt_w*#ppt_h,.3),1)-7.4)/-.7*#ppt_w"/>
                                          </p:val>
                                        </p:tav>
                                        <p:tav tm="100000">
                                          <p:val>
                                            <p:strVal val="#ppt_w"/>
                                          </p:val>
                                        </p:tav>
                                      </p:tavLst>
                                    </p:anim>
                                    <p:anim calcmode="lin" valueType="num">
                                      <p:cBhvr>
                                        <p:cTn id="24" dur="500" fill="hold"/>
                                        <p:tgtEl>
                                          <p:spTgt spid="5"/>
                                        </p:tgtEl>
                                        <p:attrNameLst>
                                          <p:attrName>ppt_h</p:attrName>
                                        </p:attrNameLst>
                                      </p:cBhvr>
                                      <p:tavLst>
                                        <p:tav tm="0">
                                          <p:val>
                                            <p:strVal val="(6*min(max(#ppt_w*#ppt_h,.3),1)-7.4)/-.7*#ppt_h"/>
                                          </p:val>
                                        </p:tav>
                                        <p:tav tm="100000">
                                          <p:val>
                                            <p:strVal val="#ppt_h"/>
                                          </p:val>
                                        </p:tav>
                                      </p:tavLst>
                                    </p:anim>
                                    <p:anim calcmode="lin" valueType="num">
                                      <p:cBhvr>
                                        <p:cTn id="25" dur="500" fill="hold"/>
                                        <p:tgtEl>
                                          <p:spTgt spid="5"/>
                                        </p:tgtEl>
                                        <p:attrNameLst>
                                          <p:attrName>ppt_x</p:attrName>
                                        </p:attrNameLst>
                                      </p:cBhvr>
                                      <p:tavLst>
                                        <p:tav tm="0">
                                          <p:val>
                                            <p:fltVal val="0.5"/>
                                          </p:val>
                                        </p:tav>
                                        <p:tav tm="100000">
                                          <p:val>
                                            <p:strVal val="#ppt_x"/>
                                          </p:val>
                                        </p:tav>
                                      </p:tavLst>
                                    </p:anim>
                                    <p:anim calcmode="lin" valueType="num">
                                      <p:cBhvr>
                                        <p:cTn id="26" dur="500" fill="hold"/>
                                        <p:tgtEl>
                                          <p:spTgt spid="5"/>
                                        </p:tgtEl>
                                        <p:attrNameLst>
                                          <p:attrName>ppt_y</p:attrName>
                                        </p:attrNameLst>
                                      </p:cBhvr>
                                      <p:tavLst>
                                        <p:tav tm="0">
                                          <p:val>
                                            <p:strVal val="1+(6*min(max(#ppt_w*#ppt_h,.3),1)-7.4)/-.7*#ppt_h/2"/>
                                          </p:val>
                                        </p:tav>
                                        <p:tav tm="100000">
                                          <p:val>
                                            <p:strVal val="#ppt_y"/>
                                          </p:val>
                                        </p:tav>
                                      </p:tavLst>
                                    </p:anim>
                                  </p:childTnLst>
                                </p:cTn>
                              </p:par>
                            </p:childTnLst>
                          </p:cTn>
                        </p:par>
                        <p:par>
                          <p:cTn id="27" fill="hold">
                            <p:stCondLst>
                              <p:cond delay="1820"/>
                            </p:stCondLst>
                            <p:childTnLst>
                              <p:par>
                                <p:cTn id="28" presetID="23" presetClass="entr" presetSubtype="36" fill="hold"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p:cTn id="30" dur="500" fill="hold"/>
                                        <p:tgtEl>
                                          <p:spTgt spid="12"/>
                                        </p:tgtEl>
                                        <p:attrNameLst>
                                          <p:attrName>ppt_w</p:attrName>
                                        </p:attrNameLst>
                                      </p:cBhvr>
                                      <p:tavLst>
                                        <p:tav tm="0">
                                          <p:val>
                                            <p:strVal val="(6*min(max(#ppt_w*#ppt_h,.3),1)-7.4)/-.7*#ppt_w"/>
                                          </p:val>
                                        </p:tav>
                                        <p:tav tm="100000">
                                          <p:val>
                                            <p:strVal val="#ppt_w"/>
                                          </p:val>
                                        </p:tav>
                                      </p:tavLst>
                                    </p:anim>
                                    <p:anim calcmode="lin" valueType="num">
                                      <p:cBhvr>
                                        <p:cTn id="31" dur="500" fill="hold"/>
                                        <p:tgtEl>
                                          <p:spTgt spid="12"/>
                                        </p:tgtEl>
                                        <p:attrNameLst>
                                          <p:attrName>ppt_h</p:attrName>
                                        </p:attrNameLst>
                                      </p:cBhvr>
                                      <p:tavLst>
                                        <p:tav tm="0">
                                          <p:val>
                                            <p:strVal val="(6*min(max(#ppt_w*#ppt_h,.3),1)-7.4)/-.7*#ppt_h"/>
                                          </p:val>
                                        </p:tav>
                                        <p:tav tm="100000">
                                          <p:val>
                                            <p:strVal val="#ppt_h"/>
                                          </p:val>
                                        </p:tav>
                                      </p:tavLst>
                                    </p:anim>
                                    <p:anim calcmode="lin" valueType="num">
                                      <p:cBhvr>
                                        <p:cTn id="32" dur="500" fill="hold"/>
                                        <p:tgtEl>
                                          <p:spTgt spid="12"/>
                                        </p:tgtEl>
                                        <p:attrNameLst>
                                          <p:attrName>ppt_x</p:attrName>
                                        </p:attrNameLst>
                                      </p:cBhvr>
                                      <p:tavLst>
                                        <p:tav tm="0">
                                          <p:val>
                                            <p:fltVal val="0.5"/>
                                          </p:val>
                                        </p:tav>
                                        <p:tav tm="100000">
                                          <p:val>
                                            <p:strVal val="#ppt_x"/>
                                          </p:val>
                                        </p:tav>
                                      </p:tavLst>
                                    </p:anim>
                                    <p:anim calcmode="lin" valueType="num">
                                      <p:cBhvr>
                                        <p:cTn id="33" dur="500" fill="hold"/>
                                        <p:tgtEl>
                                          <p:spTgt spid="12"/>
                                        </p:tgtEl>
                                        <p:attrNameLst>
                                          <p:attrName>ppt_y</p:attrName>
                                        </p:attrNameLst>
                                      </p:cBhvr>
                                      <p:tavLst>
                                        <p:tav tm="0">
                                          <p:val>
                                            <p:strVal val="1+(6*min(max(#ppt_w*#ppt_h,.3),1)-7.4)/-.7*#ppt_h/2"/>
                                          </p:val>
                                        </p:tav>
                                        <p:tav tm="100000">
                                          <p:val>
                                            <p:strVal val="#ppt_y"/>
                                          </p:val>
                                        </p:tav>
                                      </p:tavLst>
                                    </p:anim>
                                  </p:childTnLst>
                                </p:cTn>
                              </p:par>
                            </p:childTnLst>
                          </p:cTn>
                        </p:par>
                        <p:par>
                          <p:cTn id="34" fill="hold">
                            <p:stCondLst>
                              <p:cond delay="2320"/>
                            </p:stCondLst>
                            <p:childTnLst>
                              <p:par>
                                <p:cTn id="35" presetID="23" presetClass="entr" presetSubtype="36" fill="hold" nodeType="after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ppt_w</p:attrName>
                                        </p:attrNameLst>
                                      </p:cBhvr>
                                      <p:tavLst>
                                        <p:tav tm="0">
                                          <p:val>
                                            <p:strVal val="(6*min(max(#ppt_w*#ppt_h,.3),1)-7.4)/-.7*#ppt_w"/>
                                          </p:val>
                                        </p:tav>
                                        <p:tav tm="100000">
                                          <p:val>
                                            <p:strVal val="#ppt_w"/>
                                          </p:val>
                                        </p:tav>
                                      </p:tavLst>
                                    </p:anim>
                                    <p:anim calcmode="lin" valueType="num">
                                      <p:cBhvr>
                                        <p:cTn id="38" dur="500" fill="hold"/>
                                        <p:tgtEl>
                                          <p:spTgt spid="19"/>
                                        </p:tgtEl>
                                        <p:attrNameLst>
                                          <p:attrName>ppt_h</p:attrName>
                                        </p:attrNameLst>
                                      </p:cBhvr>
                                      <p:tavLst>
                                        <p:tav tm="0">
                                          <p:val>
                                            <p:strVal val="(6*min(max(#ppt_w*#ppt_h,.3),1)-7.4)/-.7*#ppt_h"/>
                                          </p:val>
                                        </p:tav>
                                        <p:tav tm="100000">
                                          <p:val>
                                            <p:strVal val="#ppt_h"/>
                                          </p:val>
                                        </p:tav>
                                      </p:tavLst>
                                    </p:anim>
                                    <p:anim calcmode="lin" valueType="num">
                                      <p:cBhvr>
                                        <p:cTn id="39" dur="500" fill="hold"/>
                                        <p:tgtEl>
                                          <p:spTgt spid="19"/>
                                        </p:tgtEl>
                                        <p:attrNameLst>
                                          <p:attrName>ppt_x</p:attrName>
                                        </p:attrNameLst>
                                      </p:cBhvr>
                                      <p:tavLst>
                                        <p:tav tm="0">
                                          <p:val>
                                            <p:fltVal val="0.5"/>
                                          </p:val>
                                        </p:tav>
                                        <p:tav tm="100000">
                                          <p:val>
                                            <p:strVal val="#ppt_x"/>
                                          </p:val>
                                        </p:tav>
                                      </p:tavLst>
                                    </p:anim>
                                    <p:anim calcmode="lin" valueType="num">
                                      <p:cBhvr>
                                        <p:cTn id="40" dur="500" fill="hold"/>
                                        <p:tgtEl>
                                          <p:spTgt spid="19"/>
                                        </p:tgtEl>
                                        <p:attrNameLst>
                                          <p:attrName>ppt_y</p:attrName>
                                        </p:attrNameLst>
                                      </p:cBhvr>
                                      <p:tavLst>
                                        <p:tav tm="0">
                                          <p:val>
                                            <p:strVal val="1+(6*min(max(#ppt_w*#ppt_h,.3),1)-7.4)/-.7*#ppt_h/2"/>
                                          </p:val>
                                        </p:tav>
                                        <p:tav tm="100000">
                                          <p:val>
                                            <p:strVal val="#ppt_y"/>
                                          </p:val>
                                        </p:tav>
                                      </p:tavLst>
                                    </p:anim>
                                  </p:childTnLst>
                                </p:cTn>
                              </p:par>
                            </p:childTnLst>
                          </p:cTn>
                        </p:par>
                        <p:par>
                          <p:cTn id="41" fill="hold">
                            <p:stCondLst>
                              <p:cond delay="2820"/>
                            </p:stCondLst>
                            <p:childTnLst>
                              <p:par>
                                <p:cTn id="42" presetID="2" presetClass="entr" presetSubtype="6" decel="100000"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500" fill="hold"/>
                                        <p:tgtEl>
                                          <p:spTgt spid="26"/>
                                        </p:tgtEl>
                                        <p:attrNameLst>
                                          <p:attrName>ppt_x</p:attrName>
                                        </p:attrNameLst>
                                      </p:cBhvr>
                                      <p:tavLst>
                                        <p:tav tm="0">
                                          <p:val>
                                            <p:strVal val="1+#ppt_w/2"/>
                                          </p:val>
                                        </p:tav>
                                        <p:tav tm="100000">
                                          <p:val>
                                            <p:strVal val="#ppt_x"/>
                                          </p:val>
                                        </p:tav>
                                      </p:tavLst>
                                    </p:anim>
                                    <p:anim calcmode="lin" valueType="num">
                                      <p:cBhvr additive="base">
                                        <p:cTn id="45" dur="500" fill="hold"/>
                                        <p:tgtEl>
                                          <p:spTgt spid="26"/>
                                        </p:tgtEl>
                                        <p:attrNameLst>
                                          <p:attrName>ppt_y</p:attrName>
                                        </p:attrNameLst>
                                      </p:cBhvr>
                                      <p:tavLst>
                                        <p:tav tm="0">
                                          <p:val>
                                            <p:strVal val="1+#ppt_h/2"/>
                                          </p:val>
                                        </p:tav>
                                        <p:tav tm="100000">
                                          <p:val>
                                            <p:strVal val="#ppt_y"/>
                                          </p:val>
                                        </p:tav>
                                      </p:tavLst>
                                    </p:anim>
                                  </p:childTnLst>
                                </p:cTn>
                              </p:par>
                              <p:par>
                                <p:cTn id="46" presetID="2" presetClass="entr" presetSubtype="2" decel="100000" fill="hold" grpId="0" nodeType="withEffect">
                                  <p:stCondLst>
                                    <p:cond delay="0"/>
                                  </p:stCondLst>
                                  <p:childTnLst>
                                    <p:set>
                                      <p:cBhvr>
                                        <p:cTn id="47" dur="1" fill="hold">
                                          <p:stCondLst>
                                            <p:cond delay="0"/>
                                          </p:stCondLst>
                                        </p:cTn>
                                        <p:tgtEl>
                                          <p:spTgt spid="27"/>
                                        </p:tgtEl>
                                        <p:attrNameLst>
                                          <p:attrName>style.visibility</p:attrName>
                                        </p:attrNameLst>
                                      </p:cBhvr>
                                      <p:to>
                                        <p:strVal val="visible"/>
                                      </p:to>
                                    </p:set>
                                    <p:anim calcmode="lin" valueType="num">
                                      <p:cBhvr additive="base">
                                        <p:cTn id="48" dur="500" fill="hold"/>
                                        <p:tgtEl>
                                          <p:spTgt spid="27"/>
                                        </p:tgtEl>
                                        <p:attrNameLst>
                                          <p:attrName>ppt_x</p:attrName>
                                        </p:attrNameLst>
                                      </p:cBhvr>
                                      <p:tavLst>
                                        <p:tav tm="0">
                                          <p:val>
                                            <p:strVal val="1+#ppt_w/2"/>
                                          </p:val>
                                        </p:tav>
                                        <p:tav tm="100000">
                                          <p:val>
                                            <p:strVal val="#ppt_x"/>
                                          </p:val>
                                        </p:tav>
                                      </p:tavLst>
                                    </p:anim>
                                    <p:anim calcmode="lin" valueType="num">
                                      <p:cBhvr additive="base">
                                        <p:cTn id="49" dur="500" fill="hold"/>
                                        <p:tgtEl>
                                          <p:spTgt spid="27"/>
                                        </p:tgtEl>
                                        <p:attrNameLst>
                                          <p:attrName>ppt_y</p:attrName>
                                        </p:attrNameLst>
                                      </p:cBhvr>
                                      <p:tavLst>
                                        <p:tav tm="0">
                                          <p:val>
                                            <p:strVal val="#ppt_y"/>
                                          </p:val>
                                        </p:tav>
                                        <p:tav tm="100000">
                                          <p:val>
                                            <p:strVal val="#ppt_y"/>
                                          </p:val>
                                        </p:tav>
                                      </p:tavLst>
                                    </p:anim>
                                  </p:childTnLst>
                                </p:cTn>
                              </p:par>
                              <p:par>
                                <p:cTn id="50" presetID="2" presetClass="entr" presetSubtype="8" decel="100000" fill="hold" grpId="0" nodeType="withEffect">
                                  <p:stCondLst>
                                    <p:cond delay="0"/>
                                  </p:stCondLst>
                                  <p:childTnLst>
                                    <p:set>
                                      <p:cBhvr>
                                        <p:cTn id="51" dur="1" fill="hold">
                                          <p:stCondLst>
                                            <p:cond delay="0"/>
                                          </p:stCondLst>
                                        </p:cTn>
                                        <p:tgtEl>
                                          <p:spTgt spid="28"/>
                                        </p:tgtEl>
                                        <p:attrNameLst>
                                          <p:attrName>style.visibility</p:attrName>
                                        </p:attrNameLst>
                                      </p:cBhvr>
                                      <p:to>
                                        <p:strVal val="visible"/>
                                      </p:to>
                                    </p:set>
                                    <p:anim calcmode="lin" valueType="num">
                                      <p:cBhvr additive="base">
                                        <p:cTn id="52" dur="500" fill="hold"/>
                                        <p:tgtEl>
                                          <p:spTgt spid="28"/>
                                        </p:tgtEl>
                                        <p:attrNameLst>
                                          <p:attrName>ppt_x</p:attrName>
                                        </p:attrNameLst>
                                      </p:cBhvr>
                                      <p:tavLst>
                                        <p:tav tm="0">
                                          <p:val>
                                            <p:strVal val="0-#ppt_w/2"/>
                                          </p:val>
                                        </p:tav>
                                        <p:tav tm="100000">
                                          <p:val>
                                            <p:strVal val="#ppt_x"/>
                                          </p:val>
                                        </p:tav>
                                      </p:tavLst>
                                    </p:anim>
                                    <p:anim calcmode="lin" valueType="num">
                                      <p:cBhvr additive="base">
                                        <p:cTn id="53"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animBg="1"/>
      <p:bldP spid="26" grpId="0"/>
      <p:bldP spid="27" grpId="0"/>
      <p:bldP spid="2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p:cNvSpPr txBox="1"/>
          <p:nvPr/>
        </p:nvSpPr>
        <p:spPr>
          <a:xfrm>
            <a:off x="1087139" y="227099"/>
            <a:ext cx="3720890" cy="611706"/>
          </a:xfrm>
          <a:prstGeom prst="rect">
            <a:avLst/>
          </a:prstGeom>
          <a:noFill/>
        </p:spPr>
        <p:txBody>
          <a:bodyPr wrap="none" rtlCol="0">
            <a:spAutoFit/>
          </a:bodyPr>
          <a:lstStyle/>
          <a:p>
            <a:r>
              <a:rPr lang="en-US" altLang="zh-CN" sz="3375" dirty="0">
                <a:latin typeface="微软雅黑"/>
                <a:ea typeface="微软雅黑"/>
              </a:rPr>
              <a:t>05</a:t>
            </a:r>
            <a:r>
              <a:rPr lang="zh-CN" altLang="en-US" sz="3375" dirty="0">
                <a:latin typeface="微软雅黑"/>
                <a:ea typeface="微软雅黑"/>
              </a:rPr>
              <a:t>、明年工作计划</a:t>
            </a:r>
          </a:p>
        </p:txBody>
      </p:sp>
      <p:sp>
        <p:nvSpPr>
          <p:cNvPr id="53" name="Freeform 40"/>
          <p:cNvSpPr>
            <a:spLocks noEditPoints="1"/>
          </p:cNvSpPr>
          <p:nvPr/>
        </p:nvSpPr>
        <p:spPr bwMode="auto">
          <a:xfrm>
            <a:off x="584244" y="320177"/>
            <a:ext cx="279308" cy="552617"/>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bg1"/>
          </a:solidFill>
          <a:ln>
            <a:solidFill>
              <a:schemeClr val="tx1"/>
            </a:solidFill>
          </a:ln>
        </p:spPr>
        <p:txBody>
          <a:bodyPr vert="horz" wrap="square" lIns="128580" tIns="64290" rIns="128580" bIns="64290" numCol="1" anchor="t" anchorCtr="0" compatLnSpc="1">
            <a:prstTxWarp prst="textNoShape">
              <a:avLst/>
            </a:prstTxWarp>
          </a:bodyPr>
          <a:lstStyle/>
          <a:p>
            <a:endParaRPr lang="zh-CN" altLang="en-US"/>
          </a:p>
        </p:txBody>
      </p:sp>
      <p:cxnSp>
        <p:nvCxnSpPr>
          <p:cNvPr id="54" name="直接连接符 53"/>
          <p:cNvCxnSpPr/>
          <p:nvPr/>
        </p:nvCxnSpPr>
        <p:spPr bwMode="auto">
          <a:xfrm flipH="1">
            <a:off x="1039796" y="866426"/>
            <a:ext cx="10438443"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5" name="组合 4"/>
          <p:cNvGrpSpPr/>
          <p:nvPr/>
        </p:nvGrpSpPr>
        <p:grpSpPr>
          <a:xfrm>
            <a:off x="8454490" y="4688854"/>
            <a:ext cx="1005567" cy="1005565"/>
            <a:chOff x="680580" y="1491630"/>
            <a:chExt cx="1479184" cy="1479182"/>
          </a:xfrm>
        </p:grpSpPr>
        <p:grpSp>
          <p:nvGrpSpPr>
            <p:cNvPr id="6" name="组合 5"/>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椭圆 8"/>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531">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8454490" y="2109896"/>
            <a:ext cx="1005567" cy="1005565"/>
            <a:chOff x="680580" y="1491630"/>
            <a:chExt cx="1479184" cy="1479182"/>
          </a:xfrm>
        </p:grpSpPr>
        <p:grpSp>
          <p:nvGrpSpPr>
            <p:cNvPr id="11" name="组合 10"/>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椭圆 13"/>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531">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3533717" y="4683983"/>
            <a:ext cx="1005567" cy="1005565"/>
            <a:chOff x="680580" y="1491630"/>
            <a:chExt cx="1479184" cy="1479182"/>
          </a:xfrm>
        </p:grpSpPr>
        <p:grpSp>
          <p:nvGrpSpPr>
            <p:cNvPr id="16" name="组合 15"/>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椭圆 18"/>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531">
                <a:latin typeface="微软雅黑" panose="020B0503020204020204" pitchFamily="34" charset="-122"/>
                <a:ea typeface="微软雅黑" panose="020B0503020204020204" pitchFamily="34" charset="-122"/>
              </a:endParaRPr>
            </a:p>
          </p:txBody>
        </p:sp>
      </p:grpSp>
      <p:sp>
        <p:nvSpPr>
          <p:cNvPr id="21" name="Freeform 47"/>
          <p:cNvSpPr>
            <a:spLocks/>
          </p:cNvSpPr>
          <p:nvPr/>
        </p:nvSpPr>
        <p:spPr bwMode="auto">
          <a:xfrm>
            <a:off x="4894688" y="3472816"/>
            <a:ext cx="3747979" cy="2328131"/>
          </a:xfrm>
          <a:custGeom>
            <a:avLst/>
            <a:gdLst>
              <a:gd name="T0" fmla="*/ 2513 w 2513"/>
              <a:gd name="T1" fmla="*/ 0 h 1561"/>
              <a:gd name="T2" fmla="*/ 0 w 2513"/>
              <a:gd name="T3" fmla="*/ 0 h 1561"/>
              <a:gd name="T4" fmla="*/ 0 w 2513"/>
              <a:gd name="T5" fmla="*/ 1561 h 1561"/>
              <a:gd name="T6" fmla="*/ 2513 w 2513"/>
              <a:gd name="T7" fmla="*/ 0 h 1561"/>
            </a:gdLst>
            <a:ahLst/>
            <a:cxnLst>
              <a:cxn ang="0">
                <a:pos x="T0" y="T1"/>
              </a:cxn>
              <a:cxn ang="0">
                <a:pos x="T2" y="T3"/>
              </a:cxn>
              <a:cxn ang="0">
                <a:pos x="T4" y="T5"/>
              </a:cxn>
              <a:cxn ang="0">
                <a:pos x="T6" y="T7"/>
              </a:cxn>
            </a:cxnLst>
            <a:rect l="0" t="0" r="r" b="b"/>
            <a:pathLst>
              <a:path w="2513" h="1561">
                <a:moveTo>
                  <a:pt x="2513" y="0"/>
                </a:moveTo>
                <a:lnTo>
                  <a:pt x="0" y="0"/>
                </a:lnTo>
                <a:lnTo>
                  <a:pt x="0" y="1561"/>
                </a:lnTo>
                <a:lnTo>
                  <a:pt x="25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latin typeface="+mn-ea"/>
            </a:endParaRPr>
          </a:p>
        </p:txBody>
      </p:sp>
      <p:grpSp>
        <p:nvGrpSpPr>
          <p:cNvPr id="22" name="Group 126"/>
          <p:cNvGrpSpPr/>
          <p:nvPr/>
        </p:nvGrpSpPr>
        <p:grpSpPr>
          <a:xfrm>
            <a:off x="3789682" y="4927197"/>
            <a:ext cx="520222" cy="488817"/>
            <a:chOff x="3175" y="-1587"/>
            <a:chExt cx="1209675" cy="1136651"/>
          </a:xfrm>
          <a:solidFill>
            <a:srgbClr val="C00000"/>
          </a:solidFill>
        </p:grpSpPr>
        <p:sp>
          <p:nvSpPr>
            <p:cNvPr id="23" name="Freeform 59"/>
            <p:cNvSpPr>
              <a:spLocks/>
            </p:cNvSpPr>
            <p:nvPr/>
          </p:nvSpPr>
          <p:spPr bwMode="auto">
            <a:xfrm>
              <a:off x="3175" y="-1587"/>
              <a:ext cx="1209675" cy="454025"/>
            </a:xfrm>
            <a:custGeom>
              <a:avLst/>
              <a:gdLst>
                <a:gd name="T0" fmla="*/ 297 w 320"/>
                <a:gd name="T1" fmla="*/ 41 h 120"/>
                <a:gd name="T2" fmla="*/ 160 w 320"/>
                <a:gd name="T3" fmla="*/ 0 h 120"/>
                <a:gd name="T4" fmla="*/ 23 w 320"/>
                <a:gd name="T5" fmla="*/ 41 h 120"/>
                <a:gd name="T6" fmla="*/ 0 w 320"/>
                <a:gd name="T7" fmla="*/ 79 h 120"/>
                <a:gd name="T8" fmla="*/ 0 w 320"/>
                <a:gd name="T9" fmla="*/ 100 h 120"/>
                <a:gd name="T10" fmla="*/ 20 w 320"/>
                <a:gd name="T11" fmla="*/ 120 h 120"/>
                <a:gd name="T12" fmla="*/ 60 w 320"/>
                <a:gd name="T13" fmla="*/ 120 h 120"/>
                <a:gd name="T14" fmla="*/ 80 w 320"/>
                <a:gd name="T15" fmla="*/ 100 h 120"/>
                <a:gd name="T16" fmla="*/ 91 w 320"/>
                <a:gd name="T17" fmla="*/ 67 h 120"/>
                <a:gd name="T18" fmla="*/ 160 w 320"/>
                <a:gd name="T19" fmla="*/ 41 h 120"/>
                <a:gd name="T20" fmla="*/ 229 w 320"/>
                <a:gd name="T21" fmla="*/ 67 h 120"/>
                <a:gd name="T22" fmla="*/ 241 w 320"/>
                <a:gd name="T23" fmla="*/ 100 h 120"/>
                <a:gd name="T24" fmla="*/ 261 w 320"/>
                <a:gd name="T25" fmla="*/ 120 h 120"/>
                <a:gd name="T26" fmla="*/ 301 w 320"/>
                <a:gd name="T27" fmla="*/ 120 h 120"/>
                <a:gd name="T28" fmla="*/ 320 w 320"/>
                <a:gd name="T29" fmla="*/ 100 h 120"/>
                <a:gd name="T30" fmla="*/ 320 w 320"/>
                <a:gd name="T31" fmla="*/ 79 h 120"/>
                <a:gd name="T32" fmla="*/ 297 w 320"/>
                <a:gd name="T33" fmla="*/ 4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0" h="120">
                  <a:moveTo>
                    <a:pt x="297" y="41"/>
                  </a:moveTo>
                  <a:cubicBezTo>
                    <a:pt x="273" y="20"/>
                    <a:pt x="240" y="0"/>
                    <a:pt x="160" y="0"/>
                  </a:cubicBezTo>
                  <a:cubicBezTo>
                    <a:pt x="80" y="0"/>
                    <a:pt x="48" y="20"/>
                    <a:pt x="23" y="41"/>
                  </a:cubicBezTo>
                  <a:cubicBezTo>
                    <a:pt x="9" y="53"/>
                    <a:pt x="0" y="61"/>
                    <a:pt x="0" y="79"/>
                  </a:cubicBezTo>
                  <a:cubicBezTo>
                    <a:pt x="0" y="100"/>
                    <a:pt x="0" y="100"/>
                    <a:pt x="0" y="100"/>
                  </a:cubicBezTo>
                  <a:cubicBezTo>
                    <a:pt x="0" y="111"/>
                    <a:pt x="9" y="120"/>
                    <a:pt x="20" y="120"/>
                  </a:cubicBezTo>
                  <a:cubicBezTo>
                    <a:pt x="60" y="120"/>
                    <a:pt x="60" y="120"/>
                    <a:pt x="60" y="120"/>
                  </a:cubicBezTo>
                  <a:cubicBezTo>
                    <a:pt x="71" y="120"/>
                    <a:pt x="80" y="111"/>
                    <a:pt x="80" y="100"/>
                  </a:cubicBezTo>
                  <a:cubicBezTo>
                    <a:pt x="80" y="89"/>
                    <a:pt x="82" y="80"/>
                    <a:pt x="91" y="67"/>
                  </a:cubicBezTo>
                  <a:cubicBezTo>
                    <a:pt x="101" y="55"/>
                    <a:pt x="120" y="40"/>
                    <a:pt x="160" y="41"/>
                  </a:cubicBezTo>
                  <a:cubicBezTo>
                    <a:pt x="200" y="40"/>
                    <a:pt x="220" y="55"/>
                    <a:pt x="229" y="67"/>
                  </a:cubicBezTo>
                  <a:cubicBezTo>
                    <a:pt x="239" y="80"/>
                    <a:pt x="241" y="89"/>
                    <a:pt x="241" y="100"/>
                  </a:cubicBezTo>
                  <a:cubicBezTo>
                    <a:pt x="241" y="111"/>
                    <a:pt x="250" y="120"/>
                    <a:pt x="261" y="120"/>
                  </a:cubicBezTo>
                  <a:cubicBezTo>
                    <a:pt x="301" y="120"/>
                    <a:pt x="301" y="120"/>
                    <a:pt x="301" y="120"/>
                  </a:cubicBezTo>
                  <a:cubicBezTo>
                    <a:pt x="312" y="120"/>
                    <a:pt x="320" y="111"/>
                    <a:pt x="320" y="100"/>
                  </a:cubicBezTo>
                  <a:cubicBezTo>
                    <a:pt x="320" y="79"/>
                    <a:pt x="320" y="79"/>
                    <a:pt x="320" y="79"/>
                  </a:cubicBezTo>
                  <a:cubicBezTo>
                    <a:pt x="320" y="61"/>
                    <a:pt x="311" y="53"/>
                    <a:pt x="297"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id-ID">
                <a:latin typeface="+mn-ea"/>
              </a:endParaRPr>
            </a:p>
          </p:txBody>
        </p:sp>
        <p:sp>
          <p:nvSpPr>
            <p:cNvPr id="24" name="Oval 60"/>
            <p:cNvSpPr>
              <a:spLocks noChangeArrowheads="1"/>
            </p:cNvSpPr>
            <p:nvPr/>
          </p:nvSpPr>
          <p:spPr bwMode="auto">
            <a:xfrm>
              <a:off x="457200" y="679451"/>
              <a:ext cx="301625" cy="303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id-ID">
                <a:latin typeface="+mn-ea"/>
              </a:endParaRPr>
            </a:p>
          </p:txBody>
        </p:sp>
        <p:sp>
          <p:nvSpPr>
            <p:cNvPr id="25" name="Freeform 61"/>
            <p:cNvSpPr>
              <a:spLocks noEditPoints="1"/>
            </p:cNvSpPr>
            <p:nvPr/>
          </p:nvSpPr>
          <p:spPr bwMode="auto">
            <a:xfrm>
              <a:off x="77788" y="301626"/>
              <a:ext cx="1060450" cy="833438"/>
            </a:xfrm>
            <a:custGeom>
              <a:avLst/>
              <a:gdLst>
                <a:gd name="T0" fmla="*/ 210 w 280"/>
                <a:gd name="T1" fmla="*/ 40 h 220"/>
                <a:gd name="T2" fmla="*/ 200 w 280"/>
                <a:gd name="T3" fmla="*/ 40 h 220"/>
                <a:gd name="T4" fmla="*/ 200 w 280"/>
                <a:gd name="T5" fmla="*/ 15 h 220"/>
                <a:gd name="T6" fmla="*/ 180 w 280"/>
                <a:gd name="T7" fmla="*/ 0 h 220"/>
                <a:gd name="T8" fmla="*/ 160 w 280"/>
                <a:gd name="T9" fmla="*/ 15 h 220"/>
                <a:gd name="T10" fmla="*/ 160 w 280"/>
                <a:gd name="T11" fmla="*/ 40 h 220"/>
                <a:gd name="T12" fmla="*/ 120 w 280"/>
                <a:gd name="T13" fmla="*/ 40 h 220"/>
                <a:gd name="T14" fmla="*/ 120 w 280"/>
                <a:gd name="T15" fmla="*/ 15 h 220"/>
                <a:gd name="T16" fmla="*/ 100 w 280"/>
                <a:gd name="T17" fmla="*/ 0 h 220"/>
                <a:gd name="T18" fmla="*/ 80 w 280"/>
                <a:gd name="T19" fmla="*/ 15 h 220"/>
                <a:gd name="T20" fmla="*/ 80 w 280"/>
                <a:gd name="T21" fmla="*/ 40 h 220"/>
                <a:gd name="T22" fmla="*/ 71 w 280"/>
                <a:gd name="T23" fmla="*/ 40 h 220"/>
                <a:gd name="T24" fmla="*/ 54 w 280"/>
                <a:gd name="T25" fmla="*/ 49 h 220"/>
                <a:gd name="T26" fmla="*/ 0 w 280"/>
                <a:gd name="T27" fmla="*/ 160 h 220"/>
                <a:gd name="T28" fmla="*/ 0 w 280"/>
                <a:gd name="T29" fmla="*/ 200 h 220"/>
                <a:gd name="T30" fmla="*/ 20 w 280"/>
                <a:gd name="T31" fmla="*/ 220 h 220"/>
                <a:gd name="T32" fmla="*/ 260 w 280"/>
                <a:gd name="T33" fmla="*/ 220 h 220"/>
                <a:gd name="T34" fmla="*/ 280 w 280"/>
                <a:gd name="T35" fmla="*/ 200 h 220"/>
                <a:gd name="T36" fmla="*/ 280 w 280"/>
                <a:gd name="T37" fmla="*/ 162 h 220"/>
                <a:gd name="T38" fmla="*/ 226 w 280"/>
                <a:gd name="T39" fmla="*/ 48 h 220"/>
                <a:gd name="T40" fmla="*/ 210 w 280"/>
                <a:gd name="T41" fmla="*/ 40 h 220"/>
                <a:gd name="T42" fmla="*/ 140 w 280"/>
                <a:gd name="T43" fmla="*/ 200 h 220"/>
                <a:gd name="T44" fmla="*/ 80 w 280"/>
                <a:gd name="T45" fmla="*/ 140 h 220"/>
                <a:gd name="T46" fmla="*/ 140 w 280"/>
                <a:gd name="T47" fmla="*/ 80 h 220"/>
                <a:gd name="T48" fmla="*/ 200 w 280"/>
                <a:gd name="T49" fmla="*/ 140 h 220"/>
                <a:gd name="T50" fmla="*/ 140 w 280"/>
                <a:gd name="T51" fmla="*/ 20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0" h="220">
                  <a:moveTo>
                    <a:pt x="210" y="40"/>
                  </a:moveTo>
                  <a:cubicBezTo>
                    <a:pt x="200" y="40"/>
                    <a:pt x="200" y="40"/>
                    <a:pt x="200" y="40"/>
                  </a:cubicBezTo>
                  <a:cubicBezTo>
                    <a:pt x="200" y="15"/>
                    <a:pt x="200" y="15"/>
                    <a:pt x="200" y="15"/>
                  </a:cubicBezTo>
                  <a:cubicBezTo>
                    <a:pt x="200" y="7"/>
                    <a:pt x="191" y="0"/>
                    <a:pt x="180" y="0"/>
                  </a:cubicBezTo>
                  <a:cubicBezTo>
                    <a:pt x="169" y="0"/>
                    <a:pt x="160" y="7"/>
                    <a:pt x="160" y="15"/>
                  </a:cubicBezTo>
                  <a:cubicBezTo>
                    <a:pt x="160" y="40"/>
                    <a:pt x="160" y="40"/>
                    <a:pt x="160" y="40"/>
                  </a:cubicBezTo>
                  <a:cubicBezTo>
                    <a:pt x="120" y="40"/>
                    <a:pt x="120" y="40"/>
                    <a:pt x="120" y="40"/>
                  </a:cubicBezTo>
                  <a:cubicBezTo>
                    <a:pt x="120" y="15"/>
                    <a:pt x="120" y="15"/>
                    <a:pt x="120" y="15"/>
                  </a:cubicBezTo>
                  <a:cubicBezTo>
                    <a:pt x="120" y="7"/>
                    <a:pt x="111" y="0"/>
                    <a:pt x="100" y="0"/>
                  </a:cubicBezTo>
                  <a:cubicBezTo>
                    <a:pt x="89" y="0"/>
                    <a:pt x="80" y="7"/>
                    <a:pt x="80" y="15"/>
                  </a:cubicBezTo>
                  <a:cubicBezTo>
                    <a:pt x="80" y="40"/>
                    <a:pt x="80" y="40"/>
                    <a:pt x="80" y="40"/>
                  </a:cubicBezTo>
                  <a:cubicBezTo>
                    <a:pt x="71" y="40"/>
                    <a:pt x="71" y="40"/>
                    <a:pt x="71" y="40"/>
                  </a:cubicBezTo>
                  <a:cubicBezTo>
                    <a:pt x="64" y="40"/>
                    <a:pt x="58" y="43"/>
                    <a:pt x="54" y="49"/>
                  </a:cubicBezTo>
                  <a:cubicBezTo>
                    <a:pt x="39" y="72"/>
                    <a:pt x="0" y="133"/>
                    <a:pt x="0" y="160"/>
                  </a:cubicBezTo>
                  <a:cubicBezTo>
                    <a:pt x="0" y="200"/>
                    <a:pt x="0" y="200"/>
                    <a:pt x="0" y="200"/>
                  </a:cubicBezTo>
                  <a:cubicBezTo>
                    <a:pt x="0" y="211"/>
                    <a:pt x="9" y="220"/>
                    <a:pt x="20" y="220"/>
                  </a:cubicBezTo>
                  <a:cubicBezTo>
                    <a:pt x="260" y="220"/>
                    <a:pt x="260" y="220"/>
                    <a:pt x="260" y="220"/>
                  </a:cubicBezTo>
                  <a:cubicBezTo>
                    <a:pt x="271" y="220"/>
                    <a:pt x="280" y="211"/>
                    <a:pt x="280" y="200"/>
                  </a:cubicBezTo>
                  <a:cubicBezTo>
                    <a:pt x="280" y="183"/>
                    <a:pt x="280" y="162"/>
                    <a:pt x="280" y="162"/>
                  </a:cubicBezTo>
                  <a:cubicBezTo>
                    <a:pt x="280" y="127"/>
                    <a:pt x="241" y="70"/>
                    <a:pt x="226" y="48"/>
                  </a:cubicBezTo>
                  <a:cubicBezTo>
                    <a:pt x="222" y="43"/>
                    <a:pt x="216" y="40"/>
                    <a:pt x="210" y="40"/>
                  </a:cubicBezTo>
                  <a:close/>
                  <a:moveTo>
                    <a:pt x="140" y="200"/>
                  </a:moveTo>
                  <a:cubicBezTo>
                    <a:pt x="107" y="200"/>
                    <a:pt x="80" y="173"/>
                    <a:pt x="80" y="140"/>
                  </a:cubicBezTo>
                  <a:cubicBezTo>
                    <a:pt x="80" y="107"/>
                    <a:pt x="107" y="80"/>
                    <a:pt x="140" y="80"/>
                  </a:cubicBezTo>
                  <a:cubicBezTo>
                    <a:pt x="173" y="80"/>
                    <a:pt x="200" y="107"/>
                    <a:pt x="200" y="140"/>
                  </a:cubicBezTo>
                  <a:cubicBezTo>
                    <a:pt x="200" y="173"/>
                    <a:pt x="173" y="200"/>
                    <a:pt x="140" y="2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id-ID">
                <a:latin typeface="+mn-ea"/>
              </a:endParaRPr>
            </a:p>
          </p:txBody>
        </p:sp>
      </p:grpSp>
      <p:grpSp>
        <p:nvGrpSpPr>
          <p:cNvPr id="26" name="Group 135"/>
          <p:cNvGrpSpPr/>
          <p:nvPr/>
        </p:nvGrpSpPr>
        <p:grpSpPr>
          <a:xfrm>
            <a:off x="8702752" y="5013070"/>
            <a:ext cx="518228" cy="357134"/>
            <a:chOff x="3175" y="4763"/>
            <a:chExt cx="3130550" cy="2157412"/>
          </a:xfrm>
          <a:solidFill>
            <a:srgbClr val="C00000"/>
          </a:solidFill>
        </p:grpSpPr>
        <p:sp>
          <p:nvSpPr>
            <p:cNvPr id="27" name="Freeform 65"/>
            <p:cNvSpPr>
              <a:spLocks/>
            </p:cNvSpPr>
            <p:nvPr/>
          </p:nvSpPr>
          <p:spPr bwMode="auto">
            <a:xfrm>
              <a:off x="387350" y="396875"/>
              <a:ext cx="917575" cy="833437"/>
            </a:xfrm>
            <a:custGeom>
              <a:avLst/>
              <a:gdLst>
                <a:gd name="T0" fmla="*/ 242 w 244"/>
                <a:gd name="T1" fmla="*/ 221 h 221"/>
                <a:gd name="T2" fmla="*/ 237 w 244"/>
                <a:gd name="T3" fmla="*/ 188 h 221"/>
                <a:gd name="T4" fmla="*/ 182 w 244"/>
                <a:gd name="T5" fmla="*/ 159 h 221"/>
                <a:gd name="T6" fmla="*/ 152 w 244"/>
                <a:gd name="T7" fmla="*/ 146 h 221"/>
                <a:gd name="T8" fmla="*/ 152 w 244"/>
                <a:gd name="T9" fmla="*/ 123 h 221"/>
                <a:gd name="T10" fmla="*/ 164 w 244"/>
                <a:gd name="T11" fmla="*/ 94 h 221"/>
                <a:gd name="T12" fmla="*/ 176 w 244"/>
                <a:gd name="T13" fmla="*/ 81 h 221"/>
                <a:gd name="T14" fmla="*/ 168 w 244"/>
                <a:gd name="T15" fmla="*/ 63 h 221"/>
                <a:gd name="T16" fmla="*/ 170 w 244"/>
                <a:gd name="T17" fmla="*/ 38 h 221"/>
                <a:gd name="T18" fmla="*/ 122 w 244"/>
                <a:gd name="T19" fmla="*/ 0 h 221"/>
                <a:gd name="T20" fmla="*/ 74 w 244"/>
                <a:gd name="T21" fmla="*/ 38 h 221"/>
                <a:gd name="T22" fmla="*/ 76 w 244"/>
                <a:gd name="T23" fmla="*/ 63 h 221"/>
                <a:gd name="T24" fmla="*/ 68 w 244"/>
                <a:gd name="T25" fmla="*/ 81 h 221"/>
                <a:gd name="T26" fmla="*/ 80 w 244"/>
                <a:gd name="T27" fmla="*/ 94 h 221"/>
                <a:gd name="T28" fmla="*/ 92 w 244"/>
                <a:gd name="T29" fmla="*/ 123 h 221"/>
                <a:gd name="T30" fmla="*/ 92 w 244"/>
                <a:gd name="T31" fmla="*/ 146 h 221"/>
                <a:gd name="T32" fmla="*/ 62 w 244"/>
                <a:gd name="T33" fmla="*/ 159 h 221"/>
                <a:gd name="T34" fmla="*/ 7 w 244"/>
                <a:gd name="T35" fmla="*/ 188 h 221"/>
                <a:gd name="T36" fmla="*/ 2 w 244"/>
                <a:gd name="T37" fmla="*/ 221 h 221"/>
                <a:gd name="T38" fmla="*/ 242 w 244"/>
                <a:gd name="T39"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4" h="221">
                  <a:moveTo>
                    <a:pt x="242" y="221"/>
                  </a:moveTo>
                  <a:cubicBezTo>
                    <a:pt x="242" y="221"/>
                    <a:pt x="244" y="198"/>
                    <a:pt x="237" y="188"/>
                  </a:cubicBezTo>
                  <a:cubicBezTo>
                    <a:pt x="230" y="176"/>
                    <a:pt x="206" y="169"/>
                    <a:pt x="182" y="159"/>
                  </a:cubicBezTo>
                  <a:cubicBezTo>
                    <a:pt x="158" y="149"/>
                    <a:pt x="152" y="146"/>
                    <a:pt x="152" y="146"/>
                  </a:cubicBezTo>
                  <a:cubicBezTo>
                    <a:pt x="152" y="123"/>
                    <a:pt x="152" y="123"/>
                    <a:pt x="152" y="123"/>
                  </a:cubicBezTo>
                  <a:cubicBezTo>
                    <a:pt x="152" y="123"/>
                    <a:pt x="161" y="116"/>
                    <a:pt x="164" y="94"/>
                  </a:cubicBezTo>
                  <a:cubicBezTo>
                    <a:pt x="169" y="96"/>
                    <a:pt x="175" y="86"/>
                    <a:pt x="176" y="81"/>
                  </a:cubicBezTo>
                  <a:cubicBezTo>
                    <a:pt x="176" y="76"/>
                    <a:pt x="175" y="62"/>
                    <a:pt x="168" y="63"/>
                  </a:cubicBezTo>
                  <a:cubicBezTo>
                    <a:pt x="169" y="52"/>
                    <a:pt x="170" y="43"/>
                    <a:pt x="170" y="38"/>
                  </a:cubicBezTo>
                  <a:cubicBezTo>
                    <a:pt x="168" y="19"/>
                    <a:pt x="150" y="0"/>
                    <a:pt x="122" y="0"/>
                  </a:cubicBezTo>
                  <a:cubicBezTo>
                    <a:pt x="94" y="0"/>
                    <a:pt x="76" y="19"/>
                    <a:pt x="74" y="38"/>
                  </a:cubicBezTo>
                  <a:cubicBezTo>
                    <a:pt x="74" y="43"/>
                    <a:pt x="75" y="52"/>
                    <a:pt x="76" y="63"/>
                  </a:cubicBezTo>
                  <a:cubicBezTo>
                    <a:pt x="69" y="62"/>
                    <a:pt x="68" y="76"/>
                    <a:pt x="68" y="81"/>
                  </a:cubicBezTo>
                  <a:cubicBezTo>
                    <a:pt x="69" y="86"/>
                    <a:pt x="75" y="96"/>
                    <a:pt x="80" y="94"/>
                  </a:cubicBezTo>
                  <a:cubicBezTo>
                    <a:pt x="83" y="116"/>
                    <a:pt x="92" y="123"/>
                    <a:pt x="92" y="123"/>
                  </a:cubicBezTo>
                  <a:cubicBezTo>
                    <a:pt x="92" y="146"/>
                    <a:pt x="92" y="146"/>
                    <a:pt x="92" y="146"/>
                  </a:cubicBezTo>
                  <a:cubicBezTo>
                    <a:pt x="92" y="146"/>
                    <a:pt x="86" y="149"/>
                    <a:pt x="62" y="159"/>
                  </a:cubicBezTo>
                  <a:cubicBezTo>
                    <a:pt x="38" y="169"/>
                    <a:pt x="14" y="176"/>
                    <a:pt x="7" y="188"/>
                  </a:cubicBezTo>
                  <a:cubicBezTo>
                    <a:pt x="0" y="198"/>
                    <a:pt x="2" y="221"/>
                    <a:pt x="2" y="221"/>
                  </a:cubicBezTo>
                  <a:lnTo>
                    <a:pt x="242" y="2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id-ID">
                <a:latin typeface="+mn-ea"/>
              </a:endParaRPr>
            </a:p>
          </p:txBody>
        </p:sp>
        <p:sp>
          <p:nvSpPr>
            <p:cNvPr id="28" name="Rectangle 66"/>
            <p:cNvSpPr>
              <a:spLocks noChangeArrowheads="1"/>
            </p:cNvSpPr>
            <p:nvPr/>
          </p:nvSpPr>
          <p:spPr bwMode="auto">
            <a:xfrm>
              <a:off x="1568450" y="396875"/>
              <a:ext cx="782638" cy="196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id-ID">
                <a:latin typeface="+mn-ea"/>
              </a:endParaRPr>
            </a:p>
          </p:txBody>
        </p:sp>
        <p:sp>
          <p:nvSpPr>
            <p:cNvPr id="29" name="Rectangle 67"/>
            <p:cNvSpPr>
              <a:spLocks noChangeArrowheads="1"/>
            </p:cNvSpPr>
            <p:nvPr/>
          </p:nvSpPr>
          <p:spPr bwMode="auto">
            <a:xfrm>
              <a:off x="1568450" y="788988"/>
              <a:ext cx="1174750" cy="196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id-ID">
                <a:latin typeface="+mn-ea"/>
              </a:endParaRPr>
            </a:p>
          </p:txBody>
        </p:sp>
        <p:sp>
          <p:nvSpPr>
            <p:cNvPr id="30" name="Rectangle 68"/>
            <p:cNvSpPr>
              <a:spLocks noChangeArrowheads="1"/>
            </p:cNvSpPr>
            <p:nvPr/>
          </p:nvSpPr>
          <p:spPr bwMode="auto">
            <a:xfrm>
              <a:off x="1568450" y="1181100"/>
              <a:ext cx="979488" cy="196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id-ID">
                <a:latin typeface="+mn-ea"/>
              </a:endParaRPr>
            </a:p>
          </p:txBody>
        </p:sp>
        <p:sp>
          <p:nvSpPr>
            <p:cNvPr id="31" name="Freeform 69"/>
            <p:cNvSpPr>
              <a:spLocks noEditPoints="1"/>
            </p:cNvSpPr>
            <p:nvPr/>
          </p:nvSpPr>
          <p:spPr bwMode="auto">
            <a:xfrm>
              <a:off x="3175" y="4763"/>
              <a:ext cx="3130550" cy="2157412"/>
            </a:xfrm>
            <a:custGeom>
              <a:avLst/>
              <a:gdLst>
                <a:gd name="T0" fmla="*/ 0 w 832"/>
                <a:gd name="T1" fmla="*/ 0 h 572"/>
                <a:gd name="T2" fmla="*/ 0 w 832"/>
                <a:gd name="T3" fmla="*/ 572 h 572"/>
                <a:gd name="T4" fmla="*/ 832 w 832"/>
                <a:gd name="T5" fmla="*/ 572 h 572"/>
                <a:gd name="T6" fmla="*/ 832 w 832"/>
                <a:gd name="T7" fmla="*/ 0 h 572"/>
                <a:gd name="T8" fmla="*/ 0 w 832"/>
                <a:gd name="T9" fmla="*/ 0 h 572"/>
                <a:gd name="T10" fmla="*/ 780 w 832"/>
                <a:gd name="T11" fmla="*/ 520 h 572"/>
                <a:gd name="T12" fmla="*/ 671 w 832"/>
                <a:gd name="T13" fmla="*/ 520 h 572"/>
                <a:gd name="T14" fmla="*/ 676 w 832"/>
                <a:gd name="T15" fmla="*/ 494 h 572"/>
                <a:gd name="T16" fmla="*/ 598 w 832"/>
                <a:gd name="T17" fmla="*/ 416 h 572"/>
                <a:gd name="T18" fmla="*/ 520 w 832"/>
                <a:gd name="T19" fmla="*/ 494 h 572"/>
                <a:gd name="T20" fmla="*/ 525 w 832"/>
                <a:gd name="T21" fmla="*/ 520 h 572"/>
                <a:gd name="T22" fmla="*/ 307 w 832"/>
                <a:gd name="T23" fmla="*/ 520 h 572"/>
                <a:gd name="T24" fmla="*/ 312 w 832"/>
                <a:gd name="T25" fmla="*/ 494 h 572"/>
                <a:gd name="T26" fmla="*/ 234 w 832"/>
                <a:gd name="T27" fmla="*/ 416 h 572"/>
                <a:gd name="T28" fmla="*/ 156 w 832"/>
                <a:gd name="T29" fmla="*/ 494 h 572"/>
                <a:gd name="T30" fmla="*/ 161 w 832"/>
                <a:gd name="T31" fmla="*/ 520 h 572"/>
                <a:gd name="T32" fmla="*/ 52 w 832"/>
                <a:gd name="T33" fmla="*/ 520 h 572"/>
                <a:gd name="T34" fmla="*/ 52 w 832"/>
                <a:gd name="T35" fmla="*/ 52 h 572"/>
                <a:gd name="T36" fmla="*/ 780 w 832"/>
                <a:gd name="T37" fmla="*/ 52 h 572"/>
                <a:gd name="T38" fmla="*/ 780 w 832"/>
                <a:gd name="T39" fmla="*/ 520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2" h="572">
                  <a:moveTo>
                    <a:pt x="0" y="0"/>
                  </a:moveTo>
                  <a:cubicBezTo>
                    <a:pt x="0" y="572"/>
                    <a:pt x="0" y="572"/>
                    <a:pt x="0" y="572"/>
                  </a:cubicBezTo>
                  <a:cubicBezTo>
                    <a:pt x="832" y="572"/>
                    <a:pt x="832" y="572"/>
                    <a:pt x="832" y="572"/>
                  </a:cubicBezTo>
                  <a:cubicBezTo>
                    <a:pt x="832" y="0"/>
                    <a:pt x="832" y="0"/>
                    <a:pt x="832" y="0"/>
                  </a:cubicBezTo>
                  <a:lnTo>
                    <a:pt x="0" y="0"/>
                  </a:lnTo>
                  <a:close/>
                  <a:moveTo>
                    <a:pt x="780" y="520"/>
                  </a:moveTo>
                  <a:cubicBezTo>
                    <a:pt x="671" y="520"/>
                    <a:pt x="671" y="520"/>
                    <a:pt x="671" y="520"/>
                  </a:cubicBezTo>
                  <a:cubicBezTo>
                    <a:pt x="674" y="512"/>
                    <a:pt x="676" y="503"/>
                    <a:pt x="676" y="494"/>
                  </a:cubicBezTo>
                  <a:cubicBezTo>
                    <a:pt x="676" y="451"/>
                    <a:pt x="641" y="416"/>
                    <a:pt x="598" y="416"/>
                  </a:cubicBezTo>
                  <a:cubicBezTo>
                    <a:pt x="555" y="416"/>
                    <a:pt x="520" y="451"/>
                    <a:pt x="520" y="494"/>
                  </a:cubicBezTo>
                  <a:cubicBezTo>
                    <a:pt x="520" y="503"/>
                    <a:pt x="522" y="512"/>
                    <a:pt x="525" y="520"/>
                  </a:cubicBezTo>
                  <a:cubicBezTo>
                    <a:pt x="307" y="520"/>
                    <a:pt x="307" y="520"/>
                    <a:pt x="307" y="520"/>
                  </a:cubicBezTo>
                  <a:cubicBezTo>
                    <a:pt x="310" y="512"/>
                    <a:pt x="312" y="503"/>
                    <a:pt x="312" y="494"/>
                  </a:cubicBezTo>
                  <a:cubicBezTo>
                    <a:pt x="312" y="451"/>
                    <a:pt x="277" y="416"/>
                    <a:pt x="234" y="416"/>
                  </a:cubicBezTo>
                  <a:cubicBezTo>
                    <a:pt x="191" y="416"/>
                    <a:pt x="156" y="451"/>
                    <a:pt x="156" y="494"/>
                  </a:cubicBezTo>
                  <a:cubicBezTo>
                    <a:pt x="156" y="503"/>
                    <a:pt x="158" y="512"/>
                    <a:pt x="161" y="520"/>
                  </a:cubicBezTo>
                  <a:cubicBezTo>
                    <a:pt x="52" y="520"/>
                    <a:pt x="52" y="520"/>
                    <a:pt x="52" y="520"/>
                  </a:cubicBezTo>
                  <a:cubicBezTo>
                    <a:pt x="52" y="52"/>
                    <a:pt x="52" y="52"/>
                    <a:pt x="52" y="52"/>
                  </a:cubicBezTo>
                  <a:cubicBezTo>
                    <a:pt x="780" y="52"/>
                    <a:pt x="780" y="52"/>
                    <a:pt x="780" y="52"/>
                  </a:cubicBezTo>
                  <a:lnTo>
                    <a:pt x="780" y="5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id-ID">
                <a:latin typeface="+mn-ea"/>
              </a:endParaRPr>
            </a:p>
          </p:txBody>
        </p:sp>
      </p:grpSp>
      <p:sp>
        <p:nvSpPr>
          <p:cNvPr id="32" name="Freeform 73"/>
          <p:cNvSpPr>
            <a:spLocks/>
          </p:cNvSpPr>
          <p:nvPr/>
        </p:nvSpPr>
        <p:spPr bwMode="auto">
          <a:xfrm>
            <a:off x="8747894" y="2399282"/>
            <a:ext cx="428396" cy="426797"/>
          </a:xfrm>
          <a:custGeom>
            <a:avLst/>
            <a:gdLst>
              <a:gd name="T0" fmla="*/ 366 w 451"/>
              <a:gd name="T1" fmla="*/ 355 h 449"/>
              <a:gd name="T2" fmla="*/ 320 w 451"/>
              <a:gd name="T3" fmla="*/ 391 h 449"/>
              <a:gd name="T4" fmla="*/ 173 w 451"/>
              <a:gd name="T5" fmla="*/ 391 h 449"/>
              <a:gd name="T6" fmla="*/ 154 w 451"/>
              <a:gd name="T7" fmla="*/ 363 h 449"/>
              <a:gd name="T8" fmla="*/ 173 w 451"/>
              <a:gd name="T9" fmla="*/ 304 h 449"/>
              <a:gd name="T10" fmla="*/ 405 w 451"/>
              <a:gd name="T11" fmla="*/ 304 h 449"/>
              <a:gd name="T12" fmla="*/ 451 w 451"/>
              <a:gd name="T13" fmla="*/ 103 h 449"/>
              <a:gd name="T14" fmla="*/ 84 w 451"/>
              <a:gd name="T15" fmla="*/ 54 h 449"/>
              <a:gd name="T16" fmla="*/ 55 w 451"/>
              <a:gd name="T17" fmla="*/ 35 h 449"/>
              <a:gd name="T18" fmla="*/ 56 w 451"/>
              <a:gd name="T19" fmla="*/ 28 h 449"/>
              <a:gd name="T20" fmla="*/ 28 w 451"/>
              <a:gd name="T21" fmla="*/ 0 h 449"/>
              <a:gd name="T22" fmla="*/ 0 w 451"/>
              <a:gd name="T23" fmla="*/ 28 h 449"/>
              <a:gd name="T24" fmla="*/ 28 w 451"/>
              <a:gd name="T25" fmla="*/ 56 h 449"/>
              <a:gd name="T26" fmla="*/ 33 w 451"/>
              <a:gd name="T27" fmla="*/ 55 h 449"/>
              <a:gd name="T28" fmla="*/ 68 w 451"/>
              <a:gd name="T29" fmla="*/ 78 h 449"/>
              <a:gd name="T30" fmla="*/ 125 w 451"/>
              <a:gd name="T31" fmla="*/ 304 h 449"/>
              <a:gd name="T32" fmla="*/ 142 w 451"/>
              <a:gd name="T33" fmla="*/ 304 h 449"/>
              <a:gd name="T34" fmla="*/ 127 w 451"/>
              <a:gd name="T35" fmla="*/ 353 h 449"/>
              <a:gd name="T36" fmla="*/ 125 w 451"/>
              <a:gd name="T37" fmla="*/ 353 h 449"/>
              <a:gd name="T38" fmla="*/ 77 w 451"/>
              <a:gd name="T39" fmla="*/ 401 h 449"/>
              <a:gd name="T40" fmla="*/ 125 w 451"/>
              <a:gd name="T41" fmla="*/ 449 h 449"/>
              <a:gd name="T42" fmla="*/ 170 w 451"/>
              <a:gd name="T43" fmla="*/ 420 h 449"/>
              <a:gd name="T44" fmla="*/ 322 w 451"/>
              <a:gd name="T45" fmla="*/ 420 h 449"/>
              <a:gd name="T46" fmla="*/ 366 w 451"/>
              <a:gd name="T47" fmla="*/ 449 h 449"/>
              <a:gd name="T48" fmla="*/ 413 w 451"/>
              <a:gd name="T49" fmla="*/ 402 h 449"/>
              <a:gd name="T50" fmla="*/ 366 w 451"/>
              <a:gd name="T51" fmla="*/ 355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51" h="449">
                <a:moveTo>
                  <a:pt x="366" y="355"/>
                </a:moveTo>
                <a:cubicBezTo>
                  <a:pt x="343" y="355"/>
                  <a:pt x="325" y="371"/>
                  <a:pt x="320" y="391"/>
                </a:cubicBezTo>
                <a:cubicBezTo>
                  <a:pt x="173" y="391"/>
                  <a:pt x="173" y="391"/>
                  <a:pt x="173" y="391"/>
                </a:cubicBezTo>
                <a:cubicBezTo>
                  <a:pt x="170" y="380"/>
                  <a:pt x="164" y="370"/>
                  <a:pt x="154" y="363"/>
                </a:cubicBezTo>
                <a:cubicBezTo>
                  <a:pt x="173" y="304"/>
                  <a:pt x="173" y="304"/>
                  <a:pt x="173" y="304"/>
                </a:cubicBezTo>
                <a:cubicBezTo>
                  <a:pt x="405" y="304"/>
                  <a:pt x="405" y="304"/>
                  <a:pt x="405" y="304"/>
                </a:cubicBezTo>
                <a:cubicBezTo>
                  <a:pt x="451" y="103"/>
                  <a:pt x="451" y="103"/>
                  <a:pt x="451" y="103"/>
                </a:cubicBezTo>
                <a:cubicBezTo>
                  <a:pt x="84" y="54"/>
                  <a:pt x="84" y="54"/>
                  <a:pt x="84" y="54"/>
                </a:cubicBezTo>
                <a:cubicBezTo>
                  <a:pt x="55" y="35"/>
                  <a:pt x="55" y="35"/>
                  <a:pt x="55" y="35"/>
                </a:cubicBezTo>
                <a:cubicBezTo>
                  <a:pt x="56" y="28"/>
                  <a:pt x="56" y="28"/>
                  <a:pt x="56" y="28"/>
                </a:cubicBezTo>
                <a:cubicBezTo>
                  <a:pt x="56" y="13"/>
                  <a:pt x="43" y="0"/>
                  <a:pt x="28" y="0"/>
                </a:cubicBezTo>
                <a:cubicBezTo>
                  <a:pt x="12" y="0"/>
                  <a:pt x="0" y="13"/>
                  <a:pt x="0" y="28"/>
                </a:cubicBezTo>
                <a:cubicBezTo>
                  <a:pt x="0" y="44"/>
                  <a:pt x="12" y="56"/>
                  <a:pt x="28" y="56"/>
                </a:cubicBezTo>
                <a:cubicBezTo>
                  <a:pt x="33" y="55"/>
                  <a:pt x="33" y="55"/>
                  <a:pt x="33" y="55"/>
                </a:cubicBezTo>
                <a:cubicBezTo>
                  <a:pt x="68" y="78"/>
                  <a:pt x="68" y="78"/>
                  <a:pt x="68" y="78"/>
                </a:cubicBezTo>
                <a:cubicBezTo>
                  <a:pt x="125" y="304"/>
                  <a:pt x="125" y="304"/>
                  <a:pt x="125" y="304"/>
                </a:cubicBezTo>
                <a:cubicBezTo>
                  <a:pt x="142" y="304"/>
                  <a:pt x="142" y="304"/>
                  <a:pt x="142" y="304"/>
                </a:cubicBezTo>
                <a:cubicBezTo>
                  <a:pt x="127" y="353"/>
                  <a:pt x="127" y="353"/>
                  <a:pt x="127" y="353"/>
                </a:cubicBezTo>
                <a:cubicBezTo>
                  <a:pt x="125" y="353"/>
                  <a:pt x="125" y="353"/>
                  <a:pt x="125" y="353"/>
                </a:cubicBezTo>
                <a:cubicBezTo>
                  <a:pt x="99" y="353"/>
                  <a:pt x="77" y="374"/>
                  <a:pt x="77" y="401"/>
                </a:cubicBezTo>
                <a:cubicBezTo>
                  <a:pt x="77" y="428"/>
                  <a:pt x="99" y="449"/>
                  <a:pt x="125" y="449"/>
                </a:cubicBezTo>
                <a:cubicBezTo>
                  <a:pt x="145" y="449"/>
                  <a:pt x="162" y="437"/>
                  <a:pt x="170" y="420"/>
                </a:cubicBezTo>
                <a:cubicBezTo>
                  <a:pt x="322" y="420"/>
                  <a:pt x="322" y="420"/>
                  <a:pt x="322" y="420"/>
                </a:cubicBezTo>
                <a:cubicBezTo>
                  <a:pt x="329" y="437"/>
                  <a:pt x="346" y="449"/>
                  <a:pt x="366" y="449"/>
                </a:cubicBezTo>
                <a:cubicBezTo>
                  <a:pt x="392" y="449"/>
                  <a:pt x="413" y="428"/>
                  <a:pt x="413" y="402"/>
                </a:cubicBezTo>
                <a:cubicBezTo>
                  <a:pt x="413" y="376"/>
                  <a:pt x="392" y="355"/>
                  <a:pt x="366" y="355"/>
                </a:cubicBezTo>
                <a:close/>
              </a:path>
            </a:pathLst>
          </a:custGeom>
          <a:solidFill>
            <a:srgbClr val="C00000"/>
          </a:solidFill>
          <a:ln>
            <a:noFill/>
          </a:ln>
        </p:spPr>
        <p:txBody>
          <a:bodyPr vert="horz" wrap="square" lIns="96435" tIns="48218" rIns="96435" bIns="48218" numCol="1" anchor="t" anchorCtr="0" compatLnSpc="1">
            <a:prstTxWarp prst="textNoShape">
              <a:avLst/>
            </a:prstTxWarp>
          </a:bodyPr>
          <a:lstStyle/>
          <a:p>
            <a:endParaRPr lang="id-ID">
              <a:latin typeface="+mn-ea"/>
            </a:endParaRPr>
          </a:p>
        </p:txBody>
      </p:sp>
      <p:grpSp>
        <p:nvGrpSpPr>
          <p:cNvPr id="33" name="组合 32"/>
          <p:cNvGrpSpPr/>
          <p:nvPr/>
        </p:nvGrpSpPr>
        <p:grpSpPr>
          <a:xfrm>
            <a:off x="3525255" y="2241729"/>
            <a:ext cx="1005567" cy="1005565"/>
            <a:chOff x="680580" y="1491630"/>
            <a:chExt cx="1479184" cy="1479182"/>
          </a:xfrm>
        </p:grpSpPr>
        <p:grpSp>
          <p:nvGrpSpPr>
            <p:cNvPr id="34" name="组合 33"/>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36" name="同心圆 3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椭圆 36"/>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531">
                <a:latin typeface="微软雅黑" panose="020B0503020204020204" pitchFamily="34" charset="-122"/>
                <a:ea typeface="微软雅黑" panose="020B0503020204020204" pitchFamily="34" charset="-122"/>
              </a:endParaRPr>
            </a:p>
          </p:txBody>
        </p:sp>
      </p:grpSp>
      <p:sp>
        <p:nvSpPr>
          <p:cNvPr id="38" name="Freeform 55"/>
          <p:cNvSpPr>
            <a:spLocks/>
          </p:cNvSpPr>
          <p:nvPr/>
        </p:nvSpPr>
        <p:spPr bwMode="auto">
          <a:xfrm>
            <a:off x="3791440" y="2404097"/>
            <a:ext cx="434675" cy="538682"/>
          </a:xfrm>
          <a:custGeom>
            <a:avLst/>
            <a:gdLst>
              <a:gd name="T0" fmla="*/ 2 w 491"/>
              <a:gd name="T1" fmla="*/ 370 h 608"/>
              <a:gd name="T2" fmla="*/ 49 w 491"/>
              <a:gd name="T3" fmla="*/ 332 h 608"/>
              <a:gd name="T4" fmla="*/ 112 w 491"/>
              <a:gd name="T5" fmla="*/ 338 h 608"/>
              <a:gd name="T6" fmla="*/ 112 w 491"/>
              <a:gd name="T7" fmla="*/ 337 h 608"/>
              <a:gd name="T8" fmla="*/ 62 w 491"/>
              <a:gd name="T9" fmla="*/ 331 h 608"/>
              <a:gd name="T10" fmla="*/ 29 w 491"/>
              <a:gd name="T11" fmla="*/ 285 h 608"/>
              <a:gd name="T12" fmla="*/ 71 w 491"/>
              <a:gd name="T13" fmla="*/ 247 h 608"/>
              <a:gd name="T14" fmla="*/ 238 w 491"/>
              <a:gd name="T15" fmla="*/ 264 h 608"/>
              <a:gd name="T16" fmla="*/ 262 w 491"/>
              <a:gd name="T17" fmla="*/ 264 h 608"/>
              <a:gd name="T18" fmla="*/ 254 w 491"/>
              <a:gd name="T19" fmla="*/ 124 h 608"/>
              <a:gd name="T20" fmla="*/ 350 w 491"/>
              <a:gd name="T21" fmla="*/ 47 h 608"/>
              <a:gd name="T22" fmla="*/ 355 w 491"/>
              <a:gd name="T23" fmla="*/ 168 h 608"/>
              <a:gd name="T24" fmla="*/ 440 w 491"/>
              <a:gd name="T25" fmla="*/ 342 h 608"/>
              <a:gd name="T26" fmla="*/ 491 w 491"/>
              <a:gd name="T27" fmla="*/ 368 h 608"/>
              <a:gd name="T28" fmla="*/ 491 w 491"/>
              <a:gd name="T29" fmla="*/ 579 h 608"/>
              <a:gd name="T30" fmla="*/ 292 w 491"/>
              <a:gd name="T31" fmla="*/ 608 h 608"/>
              <a:gd name="T32" fmla="*/ 166 w 491"/>
              <a:gd name="T33" fmla="*/ 595 h 608"/>
              <a:gd name="T34" fmla="*/ 62 w 491"/>
              <a:gd name="T35" fmla="*/ 584 h 608"/>
              <a:gd name="T36" fmla="*/ 33 w 491"/>
              <a:gd name="T37" fmla="*/ 539 h 608"/>
              <a:gd name="T38" fmla="*/ 59 w 491"/>
              <a:gd name="T39" fmla="*/ 502 h 608"/>
              <a:gd name="T40" fmla="*/ 45 w 491"/>
              <a:gd name="T41" fmla="*/ 500 h 608"/>
              <a:gd name="T42" fmla="*/ 12 w 491"/>
              <a:gd name="T43" fmla="*/ 454 h 608"/>
              <a:gd name="T44" fmla="*/ 45 w 491"/>
              <a:gd name="T45" fmla="*/ 417 h 608"/>
              <a:gd name="T46" fmla="*/ 40 w 491"/>
              <a:gd name="T47" fmla="*/ 416 h 608"/>
              <a:gd name="T48" fmla="*/ 2 w 491"/>
              <a:gd name="T49" fmla="*/ 370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1" h="608">
                <a:moveTo>
                  <a:pt x="2" y="370"/>
                </a:moveTo>
                <a:cubicBezTo>
                  <a:pt x="5" y="347"/>
                  <a:pt x="25" y="330"/>
                  <a:pt x="49" y="332"/>
                </a:cubicBezTo>
                <a:cubicBezTo>
                  <a:pt x="112" y="338"/>
                  <a:pt x="112" y="338"/>
                  <a:pt x="112" y="338"/>
                </a:cubicBezTo>
                <a:cubicBezTo>
                  <a:pt x="112" y="337"/>
                  <a:pt x="112" y="337"/>
                  <a:pt x="112" y="337"/>
                </a:cubicBezTo>
                <a:cubicBezTo>
                  <a:pt x="62" y="331"/>
                  <a:pt x="62" y="331"/>
                  <a:pt x="62" y="331"/>
                </a:cubicBezTo>
                <a:cubicBezTo>
                  <a:pt x="42" y="329"/>
                  <a:pt x="27" y="309"/>
                  <a:pt x="29" y="285"/>
                </a:cubicBezTo>
                <a:cubicBezTo>
                  <a:pt x="32" y="262"/>
                  <a:pt x="50" y="245"/>
                  <a:pt x="71" y="247"/>
                </a:cubicBezTo>
                <a:cubicBezTo>
                  <a:pt x="238" y="264"/>
                  <a:pt x="238" y="264"/>
                  <a:pt x="238" y="264"/>
                </a:cubicBezTo>
                <a:cubicBezTo>
                  <a:pt x="262" y="264"/>
                  <a:pt x="262" y="264"/>
                  <a:pt x="262" y="264"/>
                </a:cubicBezTo>
                <a:cubicBezTo>
                  <a:pt x="262" y="264"/>
                  <a:pt x="228" y="249"/>
                  <a:pt x="254" y="124"/>
                </a:cubicBezTo>
                <a:cubicBezTo>
                  <a:pt x="280" y="0"/>
                  <a:pt x="350" y="47"/>
                  <a:pt x="350" y="47"/>
                </a:cubicBezTo>
                <a:cubicBezTo>
                  <a:pt x="350" y="47"/>
                  <a:pt x="351" y="153"/>
                  <a:pt x="355" y="168"/>
                </a:cubicBezTo>
                <a:cubicBezTo>
                  <a:pt x="359" y="183"/>
                  <a:pt x="440" y="342"/>
                  <a:pt x="440" y="342"/>
                </a:cubicBezTo>
                <a:cubicBezTo>
                  <a:pt x="440" y="351"/>
                  <a:pt x="491" y="359"/>
                  <a:pt x="491" y="368"/>
                </a:cubicBezTo>
                <a:cubicBezTo>
                  <a:pt x="490" y="441"/>
                  <a:pt x="491" y="503"/>
                  <a:pt x="491" y="579"/>
                </a:cubicBezTo>
                <a:cubicBezTo>
                  <a:pt x="437" y="565"/>
                  <a:pt x="408" y="608"/>
                  <a:pt x="292" y="608"/>
                </a:cubicBezTo>
                <a:cubicBezTo>
                  <a:pt x="254" y="608"/>
                  <a:pt x="206" y="601"/>
                  <a:pt x="166" y="595"/>
                </a:cubicBezTo>
                <a:cubicBezTo>
                  <a:pt x="62" y="584"/>
                  <a:pt x="62" y="584"/>
                  <a:pt x="62" y="584"/>
                </a:cubicBezTo>
                <a:cubicBezTo>
                  <a:pt x="44" y="582"/>
                  <a:pt x="31" y="562"/>
                  <a:pt x="33" y="539"/>
                </a:cubicBezTo>
                <a:cubicBezTo>
                  <a:pt x="35" y="521"/>
                  <a:pt x="46" y="506"/>
                  <a:pt x="59" y="502"/>
                </a:cubicBezTo>
                <a:cubicBezTo>
                  <a:pt x="45" y="500"/>
                  <a:pt x="45" y="500"/>
                  <a:pt x="45" y="500"/>
                </a:cubicBezTo>
                <a:cubicBezTo>
                  <a:pt x="25" y="498"/>
                  <a:pt x="10" y="478"/>
                  <a:pt x="12" y="454"/>
                </a:cubicBezTo>
                <a:cubicBezTo>
                  <a:pt x="14" y="434"/>
                  <a:pt x="28" y="420"/>
                  <a:pt x="45" y="417"/>
                </a:cubicBezTo>
                <a:cubicBezTo>
                  <a:pt x="40" y="416"/>
                  <a:pt x="40" y="416"/>
                  <a:pt x="40" y="416"/>
                </a:cubicBezTo>
                <a:cubicBezTo>
                  <a:pt x="17" y="414"/>
                  <a:pt x="0" y="393"/>
                  <a:pt x="2" y="370"/>
                </a:cubicBezTo>
                <a:close/>
              </a:path>
            </a:pathLst>
          </a:custGeom>
          <a:solidFill>
            <a:srgbClr val="C00000"/>
          </a:solidFill>
          <a:ln>
            <a:noFill/>
          </a:ln>
        </p:spPr>
        <p:txBody>
          <a:bodyPr vert="horz" wrap="square" lIns="96435" tIns="48218" rIns="96435" bIns="48218" numCol="1" anchor="t" anchorCtr="0" compatLnSpc="1">
            <a:prstTxWarp prst="textNoShape">
              <a:avLst/>
            </a:prstTxWarp>
          </a:bodyPr>
          <a:lstStyle/>
          <a:p>
            <a:endParaRPr lang="id-ID">
              <a:latin typeface="+mn-ea"/>
            </a:endParaRPr>
          </a:p>
        </p:txBody>
      </p:sp>
      <p:sp>
        <p:nvSpPr>
          <p:cNvPr id="39" name="TextBox 38"/>
          <p:cNvSpPr txBox="1"/>
          <p:nvPr/>
        </p:nvSpPr>
        <p:spPr>
          <a:xfrm>
            <a:off x="1265334" y="4462988"/>
            <a:ext cx="2542358" cy="392415"/>
          </a:xfrm>
          <a:prstGeom prst="rect">
            <a:avLst/>
          </a:prstGeom>
          <a:noFill/>
        </p:spPr>
        <p:txBody>
          <a:bodyPr wrap="square" lIns="0" rIns="0" bIns="0" rtlCol="0">
            <a:spAutoFit/>
          </a:bodyPr>
          <a:lstStyle/>
          <a:p>
            <a:pPr algn="ctr">
              <a:tabLst>
                <a:tab pos="1442093" algn="l"/>
              </a:tabLst>
            </a:pPr>
            <a:r>
              <a:rPr lang="zh-CN" altLang="en-US" sz="2250" b="1" dirty="0">
                <a:solidFill>
                  <a:srgbClr val="C00000"/>
                </a:solidFill>
                <a:latin typeface="微软雅黑" panose="020B0503020204020204" pitchFamily="34" charset="-122"/>
                <a:ea typeface="微软雅黑" panose="020B0503020204020204" pitchFamily="34" charset="-122"/>
                <a:cs typeface="Calibri"/>
              </a:rPr>
              <a:t>填加标题</a:t>
            </a:r>
            <a:endParaRPr lang="en-US" sz="2250" b="1" dirty="0">
              <a:solidFill>
                <a:srgbClr val="C00000"/>
              </a:solidFill>
              <a:latin typeface="微软雅黑" panose="020B0503020204020204" pitchFamily="34" charset="-122"/>
              <a:ea typeface="微软雅黑" panose="020B0503020204020204" pitchFamily="34" charset="-122"/>
              <a:cs typeface="Calibri"/>
            </a:endParaRPr>
          </a:p>
        </p:txBody>
      </p:sp>
      <p:sp>
        <p:nvSpPr>
          <p:cNvPr id="40" name="TextBox 39"/>
          <p:cNvSpPr txBox="1"/>
          <p:nvPr/>
        </p:nvSpPr>
        <p:spPr>
          <a:xfrm>
            <a:off x="1062824" y="4890749"/>
            <a:ext cx="2176636" cy="889859"/>
          </a:xfrm>
          <a:prstGeom prst="rect">
            <a:avLst/>
          </a:prstGeom>
          <a:noFill/>
        </p:spPr>
        <p:txBody>
          <a:bodyPr wrap="square" lIns="0" rIns="0" bIns="0" rtlCol="0">
            <a:spAutoFit/>
          </a:bodyPr>
          <a:lstStyle/>
          <a:p>
            <a:pPr algn="ctr">
              <a:lnSpc>
                <a:spcPct val="130000"/>
              </a:lnSpc>
            </a:pPr>
            <a:r>
              <a:rPr lang="zh-CN" altLang="en-US" sz="1406" dirty="0">
                <a:solidFill>
                  <a:schemeClr val="tx1">
                    <a:lumMod val="85000"/>
                    <a:lumOff val="15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sz="1406" dirty="0">
              <a:solidFill>
                <a:schemeClr val="tx1">
                  <a:lumMod val="85000"/>
                  <a:lumOff val="15000"/>
                </a:schemeClr>
              </a:solidFill>
              <a:latin typeface="微软雅黑" panose="020B0503020204020204" pitchFamily="34" charset="-122"/>
              <a:ea typeface="微软雅黑" panose="020B0503020204020204" pitchFamily="34" charset="-122"/>
              <a:cs typeface="Calibri"/>
            </a:endParaRPr>
          </a:p>
        </p:txBody>
      </p:sp>
      <p:sp>
        <p:nvSpPr>
          <p:cNvPr id="41" name="TextBox 40"/>
          <p:cNvSpPr txBox="1"/>
          <p:nvPr/>
        </p:nvSpPr>
        <p:spPr>
          <a:xfrm>
            <a:off x="1310145" y="2032852"/>
            <a:ext cx="2542358" cy="392415"/>
          </a:xfrm>
          <a:prstGeom prst="rect">
            <a:avLst/>
          </a:prstGeom>
          <a:noFill/>
        </p:spPr>
        <p:txBody>
          <a:bodyPr wrap="square" lIns="0" rIns="0" bIns="0" rtlCol="0">
            <a:spAutoFit/>
          </a:bodyPr>
          <a:lstStyle/>
          <a:p>
            <a:pPr algn="ctr">
              <a:tabLst>
                <a:tab pos="1442093" algn="l"/>
              </a:tabLst>
            </a:pPr>
            <a:r>
              <a:rPr lang="zh-CN" altLang="en-US" sz="2250" b="1" dirty="0">
                <a:solidFill>
                  <a:srgbClr val="C00000"/>
                </a:solidFill>
                <a:latin typeface="微软雅黑" panose="020B0503020204020204" pitchFamily="34" charset="-122"/>
                <a:ea typeface="微软雅黑" panose="020B0503020204020204" pitchFamily="34" charset="-122"/>
                <a:cs typeface="Calibri"/>
              </a:rPr>
              <a:t>填加标题</a:t>
            </a:r>
            <a:endParaRPr lang="en-US" sz="2250" b="1" dirty="0">
              <a:solidFill>
                <a:srgbClr val="C00000"/>
              </a:solidFill>
              <a:latin typeface="微软雅黑" panose="020B0503020204020204" pitchFamily="34" charset="-122"/>
              <a:ea typeface="微软雅黑" panose="020B0503020204020204" pitchFamily="34" charset="-122"/>
              <a:cs typeface="Calibri"/>
            </a:endParaRPr>
          </a:p>
        </p:txBody>
      </p:sp>
      <p:sp>
        <p:nvSpPr>
          <p:cNvPr id="42" name="TextBox 41"/>
          <p:cNvSpPr txBox="1"/>
          <p:nvPr/>
        </p:nvSpPr>
        <p:spPr>
          <a:xfrm>
            <a:off x="1062824" y="2460612"/>
            <a:ext cx="2176636" cy="889859"/>
          </a:xfrm>
          <a:prstGeom prst="rect">
            <a:avLst/>
          </a:prstGeom>
          <a:noFill/>
        </p:spPr>
        <p:txBody>
          <a:bodyPr wrap="square" lIns="0" rIns="0" bIns="0" rtlCol="0">
            <a:spAutoFit/>
          </a:bodyPr>
          <a:lstStyle/>
          <a:p>
            <a:pPr algn="ctr">
              <a:lnSpc>
                <a:spcPct val="130000"/>
              </a:lnSpc>
            </a:pPr>
            <a:r>
              <a:rPr lang="zh-CN" altLang="en-US" sz="1406" dirty="0">
                <a:solidFill>
                  <a:schemeClr val="tx1">
                    <a:lumMod val="85000"/>
                    <a:lumOff val="15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sz="1406" dirty="0">
              <a:solidFill>
                <a:schemeClr val="tx1">
                  <a:lumMod val="85000"/>
                  <a:lumOff val="15000"/>
                </a:schemeClr>
              </a:solidFill>
              <a:latin typeface="微软雅黑" panose="020B0503020204020204" pitchFamily="34" charset="-122"/>
              <a:ea typeface="微软雅黑" panose="020B0503020204020204" pitchFamily="34" charset="-122"/>
              <a:cs typeface="Calibri"/>
            </a:endParaRPr>
          </a:p>
        </p:txBody>
      </p:sp>
      <p:sp>
        <p:nvSpPr>
          <p:cNvPr id="43" name="TextBox 42"/>
          <p:cNvSpPr txBox="1"/>
          <p:nvPr/>
        </p:nvSpPr>
        <p:spPr>
          <a:xfrm>
            <a:off x="8960636" y="1951885"/>
            <a:ext cx="2542358" cy="392415"/>
          </a:xfrm>
          <a:prstGeom prst="rect">
            <a:avLst/>
          </a:prstGeom>
          <a:noFill/>
        </p:spPr>
        <p:txBody>
          <a:bodyPr wrap="square" lIns="0" rIns="0" bIns="0" rtlCol="0">
            <a:spAutoFit/>
          </a:bodyPr>
          <a:lstStyle/>
          <a:p>
            <a:pPr algn="ctr">
              <a:tabLst>
                <a:tab pos="1442093" algn="l"/>
              </a:tabLst>
            </a:pPr>
            <a:r>
              <a:rPr lang="zh-CN" altLang="en-US" sz="2250" b="1" dirty="0">
                <a:solidFill>
                  <a:srgbClr val="C00000"/>
                </a:solidFill>
                <a:latin typeface="微软雅黑" panose="020B0503020204020204" pitchFamily="34" charset="-122"/>
                <a:ea typeface="微软雅黑" panose="020B0503020204020204" pitchFamily="34" charset="-122"/>
                <a:cs typeface="Calibri"/>
              </a:rPr>
              <a:t>填加标题</a:t>
            </a:r>
            <a:endParaRPr lang="en-US" sz="2250" b="1" dirty="0">
              <a:solidFill>
                <a:srgbClr val="C00000"/>
              </a:solidFill>
              <a:latin typeface="微软雅黑" panose="020B0503020204020204" pitchFamily="34" charset="-122"/>
              <a:ea typeface="微软雅黑" panose="020B0503020204020204" pitchFamily="34" charset="-122"/>
              <a:cs typeface="Calibri"/>
            </a:endParaRPr>
          </a:p>
        </p:txBody>
      </p:sp>
      <p:sp>
        <p:nvSpPr>
          <p:cNvPr id="44" name="TextBox 43"/>
          <p:cNvSpPr txBox="1"/>
          <p:nvPr/>
        </p:nvSpPr>
        <p:spPr>
          <a:xfrm>
            <a:off x="9667771" y="2379646"/>
            <a:ext cx="2176636" cy="889859"/>
          </a:xfrm>
          <a:prstGeom prst="rect">
            <a:avLst/>
          </a:prstGeom>
          <a:noFill/>
        </p:spPr>
        <p:txBody>
          <a:bodyPr wrap="square" lIns="0" rIns="0" bIns="0" rtlCol="0">
            <a:spAutoFit/>
          </a:bodyPr>
          <a:lstStyle/>
          <a:p>
            <a:pPr algn="ctr">
              <a:lnSpc>
                <a:spcPct val="130000"/>
              </a:lnSpc>
            </a:pPr>
            <a:r>
              <a:rPr lang="zh-CN" altLang="en-US" sz="1406" dirty="0">
                <a:solidFill>
                  <a:schemeClr val="tx1">
                    <a:lumMod val="85000"/>
                    <a:lumOff val="15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sz="1406" dirty="0">
              <a:solidFill>
                <a:schemeClr val="tx1">
                  <a:lumMod val="85000"/>
                  <a:lumOff val="15000"/>
                </a:schemeClr>
              </a:solidFill>
              <a:latin typeface="微软雅黑" panose="020B0503020204020204" pitchFamily="34" charset="-122"/>
              <a:ea typeface="微软雅黑" panose="020B0503020204020204" pitchFamily="34" charset="-122"/>
              <a:cs typeface="Calibri"/>
            </a:endParaRPr>
          </a:p>
        </p:txBody>
      </p:sp>
      <p:sp>
        <p:nvSpPr>
          <p:cNvPr id="45" name="TextBox 44"/>
          <p:cNvSpPr txBox="1"/>
          <p:nvPr/>
        </p:nvSpPr>
        <p:spPr>
          <a:xfrm>
            <a:off x="8990564" y="4483278"/>
            <a:ext cx="2542358" cy="392415"/>
          </a:xfrm>
          <a:prstGeom prst="rect">
            <a:avLst/>
          </a:prstGeom>
          <a:noFill/>
        </p:spPr>
        <p:txBody>
          <a:bodyPr wrap="square" lIns="0" rIns="0" bIns="0" rtlCol="0">
            <a:spAutoFit/>
          </a:bodyPr>
          <a:lstStyle/>
          <a:p>
            <a:pPr algn="ctr">
              <a:tabLst>
                <a:tab pos="1442093" algn="l"/>
              </a:tabLst>
            </a:pPr>
            <a:r>
              <a:rPr lang="zh-CN" altLang="en-US" sz="2250" b="1" dirty="0">
                <a:solidFill>
                  <a:srgbClr val="C00000"/>
                </a:solidFill>
                <a:latin typeface="微软雅黑" panose="020B0503020204020204" pitchFamily="34" charset="-122"/>
                <a:ea typeface="微软雅黑" panose="020B0503020204020204" pitchFamily="34" charset="-122"/>
                <a:cs typeface="Calibri"/>
              </a:rPr>
              <a:t>填加标题</a:t>
            </a:r>
            <a:endParaRPr lang="en-US" sz="2250" b="1" dirty="0">
              <a:solidFill>
                <a:srgbClr val="C00000"/>
              </a:solidFill>
              <a:latin typeface="微软雅黑" panose="020B0503020204020204" pitchFamily="34" charset="-122"/>
              <a:ea typeface="微软雅黑" panose="020B0503020204020204" pitchFamily="34" charset="-122"/>
              <a:cs typeface="Calibri"/>
            </a:endParaRPr>
          </a:p>
        </p:txBody>
      </p:sp>
      <p:sp>
        <p:nvSpPr>
          <p:cNvPr id="46" name="TextBox 45"/>
          <p:cNvSpPr txBox="1"/>
          <p:nvPr/>
        </p:nvSpPr>
        <p:spPr>
          <a:xfrm>
            <a:off x="9643579" y="4911038"/>
            <a:ext cx="2176636" cy="889859"/>
          </a:xfrm>
          <a:prstGeom prst="rect">
            <a:avLst/>
          </a:prstGeom>
          <a:noFill/>
        </p:spPr>
        <p:txBody>
          <a:bodyPr wrap="square" lIns="0" rIns="0" bIns="0" rtlCol="0">
            <a:spAutoFit/>
          </a:bodyPr>
          <a:lstStyle/>
          <a:p>
            <a:pPr algn="ctr">
              <a:lnSpc>
                <a:spcPct val="130000"/>
              </a:lnSpc>
            </a:pPr>
            <a:r>
              <a:rPr lang="zh-CN" altLang="en-US" sz="1406" dirty="0">
                <a:solidFill>
                  <a:schemeClr val="tx1">
                    <a:lumMod val="85000"/>
                    <a:lumOff val="15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sz="1406" dirty="0">
              <a:solidFill>
                <a:schemeClr val="tx1">
                  <a:lumMod val="85000"/>
                  <a:lumOff val="15000"/>
                </a:schemeClr>
              </a:solidFill>
              <a:latin typeface="微软雅黑" panose="020B0503020204020204" pitchFamily="34" charset="-122"/>
              <a:ea typeface="微软雅黑" panose="020B0503020204020204" pitchFamily="34" charset="-122"/>
              <a:cs typeface="Calibri"/>
            </a:endParaRPr>
          </a:p>
        </p:txBody>
      </p:sp>
      <p:grpSp>
        <p:nvGrpSpPr>
          <p:cNvPr id="47" name="组合 46"/>
          <p:cNvGrpSpPr/>
          <p:nvPr/>
        </p:nvGrpSpPr>
        <p:grpSpPr>
          <a:xfrm>
            <a:off x="5214308" y="2473687"/>
            <a:ext cx="2829069" cy="2829069"/>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9" name="椭圆 4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0" name="TextBox 49"/>
          <p:cNvSpPr txBox="1"/>
          <p:nvPr/>
        </p:nvSpPr>
        <p:spPr>
          <a:xfrm>
            <a:off x="5688882" y="3381943"/>
            <a:ext cx="1969780" cy="121174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ct val="100000"/>
              </a:lnSpc>
            </a:pPr>
            <a:r>
              <a:rPr lang="zh-CN" altLang="en-US" sz="3937" b="1" dirty="0">
                <a:solidFill>
                  <a:srgbClr val="C00000"/>
                </a:solidFill>
              </a:rPr>
              <a:t>标题</a:t>
            </a:r>
            <a:endParaRPr lang="en-US" altLang="zh-CN" sz="3937" b="1" dirty="0">
              <a:solidFill>
                <a:srgbClr val="C00000"/>
              </a:solidFill>
            </a:endParaRPr>
          </a:p>
          <a:p>
            <a:pPr algn="ctr">
              <a:lnSpc>
                <a:spcPct val="100000"/>
              </a:lnSpc>
            </a:pPr>
            <a:r>
              <a:rPr lang="zh-CN" altLang="en-US" sz="3937" b="1" dirty="0">
                <a:solidFill>
                  <a:srgbClr val="C00000"/>
                </a:solidFill>
              </a:rPr>
              <a:t>内容</a:t>
            </a:r>
            <a:endParaRPr lang="en-US" altLang="zh-CN" sz="3937" b="1" dirty="0">
              <a:solidFill>
                <a:srgbClr val="C00000"/>
              </a:solidFill>
            </a:endParaRPr>
          </a:p>
        </p:txBody>
      </p:sp>
    </p:spTree>
    <p:extLst>
      <p:ext uri="{BB962C8B-B14F-4D97-AF65-F5344CB8AC3E}">
        <p14:creationId xmlns:p14="http://schemas.microsoft.com/office/powerpoint/2010/main" val="425115661"/>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1+#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54"/>
                                        </p:tgtEl>
                                        <p:attrNameLst>
                                          <p:attrName>style.visibility</p:attrName>
                                        </p:attrNameLst>
                                      </p:cBhvr>
                                      <p:to>
                                        <p:strVal val="visible"/>
                                      </p:to>
                                    </p:set>
                                    <p:animEffect transition="in" filter="wipe(right)">
                                      <p:cBhvr>
                                        <p:cTn id="11" dur="500"/>
                                        <p:tgtEl>
                                          <p:spTgt spid="54"/>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52"/>
                                        </p:tgtEl>
                                        <p:attrNameLst>
                                          <p:attrName>style.visibility</p:attrName>
                                        </p:attrNameLst>
                                      </p:cBhvr>
                                      <p:to>
                                        <p:strVal val="visible"/>
                                      </p:to>
                                    </p:set>
                                    <p:anim calcmode="lin" valueType="num">
                                      <p:cBhvr>
                                        <p:cTn id="15" dur="40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52"/>
                                        </p:tgtEl>
                                        <p:attrNameLst>
                                          <p:attrName>ppt_y</p:attrName>
                                        </p:attrNameLst>
                                      </p:cBhvr>
                                      <p:tavLst>
                                        <p:tav tm="0">
                                          <p:val>
                                            <p:strVal val="#ppt_y"/>
                                          </p:val>
                                        </p:tav>
                                        <p:tav tm="100000">
                                          <p:val>
                                            <p:strVal val="#ppt_y"/>
                                          </p:val>
                                        </p:tav>
                                      </p:tavLst>
                                    </p:anim>
                                    <p:anim calcmode="lin" valueType="num">
                                      <p:cBhvr>
                                        <p:cTn id="17" dur="40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52"/>
                                        </p:tgtEl>
                                      </p:cBhvr>
                                    </p:animEffect>
                                  </p:childTnLst>
                                </p:cTn>
                              </p:par>
                            </p:childTnLst>
                          </p:cTn>
                        </p:par>
                        <p:par>
                          <p:cTn id="20" fill="hold">
                            <p:stCondLst>
                              <p:cond delay="1320"/>
                            </p:stCondLst>
                            <p:childTnLst>
                              <p:par>
                                <p:cTn id="21" presetID="42" presetClass="entr" presetSubtype="0" fill="hold" nodeType="after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fade">
                                      <p:cBhvr>
                                        <p:cTn id="23" dur="1500"/>
                                        <p:tgtEl>
                                          <p:spTgt spid="47"/>
                                        </p:tgtEl>
                                      </p:cBhvr>
                                    </p:animEffect>
                                    <p:anim calcmode="lin" valueType="num">
                                      <p:cBhvr>
                                        <p:cTn id="24" dur="1500" fill="hold"/>
                                        <p:tgtEl>
                                          <p:spTgt spid="47"/>
                                        </p:tgtEl>
                                        <p:attrNameLst>
                                          <p:attrName>ppt_x</p:attrName>
                                        </p:attrNameLst>
                                      </p:cBhvr>
                                      <p:tavLst>
                                        <p:tav tm="0">
                                          <p:val>
                                            <p:strVal val="#ppt_x"/>
                                          </p:val>
                                        </p:tav>
                                        <p:tav tm="100000">
                                          <p:val>
                                            <p:strVal val="#ppt_x"/>
                                          </p:val>
                                        </p:tav>
                                      </p:tavLst>
                                    </p:anim>
                                    <p:anim calcmode="lin" valueType="num">
                                      <p:cBhvr>
                                        <p:cTn id="25" dur="1500" fill="hold"/>
                                        <p:tgtEl>
                                          <p:spTgt spid="47"/>
                                        </p:tgtEl>
                                        <p:attrNameLst>
                                          <p:attrName>ppt_y</p:attrName>
                                        </p:attrNameLst>
                                      </p:cBhvr>
                                      <p:tavLst>
                                        <p:tav tm="0">
                                          <p:val>
                                            <p:strVal val="#ppt_y+.1"/>
                                          </p:val>
                                        </p:tav>
                                        <p:tav tm="100000">
                                          <p:val>
                                            <p:strVal val="#ppt_y"/>
                                          </p:val>
                                        </p:tav>
                                      </p:tavLst>
                                    </p:anim>
                                  </p:childTnLst>
                                </p:cTn>
                              </p:par>
                            </p:childTnLst>
                          </p:cTn>
                        </p:par>
                        <p:par>
                          <p:cTn id="26" fill="hold">
                            <p:stCondLst>
                              <p:cond delay="2820"/>
                            </p:stCondLst>
                            <p:childTnLst>
                              <p:par>
                                <p:cTn id="27" presetID="53" presetClass="entr" presetSubtype="16" fill="hold" grpId="0" nodeType="afterEffect">
                                  <p:stCondLst>
                                    <p:cond delay="0"/>
                                  </p:stCondLst>
                                  <p:childTnLst>
                                    <p:set>
                                      <p:cBhvr>
                                        <p:cTn id="28" dur="1" fill="hold">
                                          <p:stCondLst>
                                            <p:cond delay="0"/>
                                          </p:stCondLst>
                                        </p:cTn>
                                        <p:tgtEl>
                                          <p:spTgt spid="50"/>
                                        </p:tgtEl>
                                        <p:attrNameLst>
                                          <p:attrName>style.visibility</p:attrName>
                                        </p:attrNameLst>
                                      </p:cBhvr>
                                      <p:to>
                                        <p:strVal val="visible"/>
                                      </p:to>
                                    </p:set>
                                    <p:anim calcmode="lin" valueType="num">
                                      <p:cBhvr>
                                        <p:cTn id="29" dur="500" fill="hold"/>
                                        <p:tgtEl>
                                          <p:spTgt spid="50"/>
                                        </p:tgtEl>
                                        <p:attrNameLst>
                                          <p:attrName>ppt_w</p:attrName>
                                        </p:attrNameLst>
                                      </p:cBhvr>
                                      <p:tavLst>
                                        <p:tav tm="0">
                                          <p:val>
                                            <p:fltVal val="0"/>
                                          </p:val>
                                        </p:tav>
                                        <p:tav tm="100000">
                                          <p:val>
                                            <p:strVal val="#ppt_w"/>
                                          </p:val>
                                        </p:tav>
                                      </p:tavLst>
                                    </p:anim>
                                    <p:anim calcmode="lin" valueType="num">
                                      <p:cBhvr>
                                        <p:cTn id="30" dur="500" fill="hold"/>
                                        <p:tgtEl>
                                          <p:spTgt spid="50"/>
                                        </p:tgtEl>
                                        <p:attrNameLst>
                                          <p:attrName>ppt_h</p:attrName>
                                        </p:attrNameLst>
                                      </p:cBhvr>
                                      <p:tavLst>
                                        <p:tav tm="0">
                                          <p:val>
                                            <p:fltVal val="0"/>
                                          </p:val>
                                        </p:tav>
                                        <p:tav tm="100000">
                                          <p:val>
                                            <p:strVal val="#ppt_h"/>
                                          </p:val>
                                        </p:tav>
                                      </p:tavLst>
                                    </p:anim>
                                    <p:animEffect transition="in" filter="fade">
                                      <p:cBhvr>
                                        <p:cTn id="31" dur="500"/>
                                        <p:tgtEl>
                                          <p:spTgt spid="50"/>
                                        </p:tgtEl>
                                      </p:cBhvr>
                                    </p:animEffect>
                                  </p:childTnLst>
                                </p:cTn>
                              </p:par>
                            </p:childTnLst>
                          </p:cTn>
                        </p:par>
                        <p:par>
                          <p:cTn id="32" fill="hold">
                            <p:stCondLst>
                              <p:cond delay="3320"/>
                            </p:stCondLst>
                            <p:childTnLst>
                              <p:par>
                                <p:cTn id="33" presetID="53" presetClass="entr" presetSubtype="16" fill="hold" nodeType="after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p:cTn id="35" dur="500" fill="hold"/>
                                        <p:tgtEl>
                                          <p:spTgt spid="33"/>
                                        </p:tgtEl>
                                        <p:attrNameLst>
                                          <p:attrName>ppt_w</p:attrName>
                                        </p:attrNameLst>
                                      </p:cBhvr>
                                      <p:tavLst>
                                        <p:tav tm="0">
                                          <p:val>
                                            <p:fltVal val="0"/>
                                          </p:val>
                                        </p:tav>
                                        <p:tav tm="100000">
                                          <p:val>
                                            <p:strVal val="#ppt_w"/>
                                          </p:val>
                                        </p:tav>
                                      </p:tavLst>
                                    </p:anim>
                                    <p:anim calcmode="lin" valueType="num">
                                      <p:cBhvr>
                                        <p:cTn id="36" dur="500" fill="hold"/>
                                        <p:tgtEl>
                                          <p:spTgt spid="33"/>
                                        </p:tgtEl>
                                        <p:attrNameLst>
                                          <p:attrName>ppt_h</p:attrName>
                                        </p:attrNameLst>
                                      </p:cBhvr>
                                      <p:tavLst>
                                        <p:tav tm="0">
                                          <p:val>
                                            <p:fltVal val="0"/>
                                          </p:val>
                                        </p:tav>
                                        <p:tav tm="100000">
                                          <p:val>
                                            <p:strVal val="#ppt_h"/>
                                          </p:val>
                                        </p:tav>
                                      </p:tavLst>
                                    </p:anim>
                                    <p:animEffect transition="in" filter="fade">
                                      <p:cBhvr>
                                        <p:cTn id="37" dur="500"/>
                                        <p:tgtEl>
                                          <p:spTgt spid="33"/>
                                        </p:tgtEl>
                                      </p:cBhvr>
                                    </p:animEffect>
                                  </p:childTnLst>
                                </p:cTn>
                              </p:par>
                            </p:childTnLst>
                          </p:cTn>
                        </p:par>
                        <p:par>
                          <p:cTn id="38" fill="hold">
                            <p:stCondLst>
                              <p:cond delay="3820"/>
                            </p:stCondLst>
                            <p:childTnLst>
                              <p:par>
                                <p:cTn id="39" presetID="53" presetClass="entr" presetSubtype="16" fill="hold" grpId="0" nodeType="afterEffect">
                                  <p:stCondLst>
                                    <p:cond delay="0"/>
                                  </p:stCondLst>
                                  <p:childTnLst>
                                    <p:set>
                                      <p:cBhvr>
                                        <p:cTn id="40" dur="1" fill="hold">
                                          <p:stCondLst>
                                            <p:cond delay="0"/>
                                          </p:stCondLst>
                                        </p:cTn>
                                        <p:tgtEl>
                                          <p:spTgt spid="38"/>
                                        </p:tgtEl>
                                        <p:attrNameLst>
                                          <p:attrName>style.visibility</p:attrName>
                                        </p:attrNameLst>
                                      </p:cBhvr>
                                      <p:to>
                                        <p:strVal val="visible"/>
                                      </p:to>
                                    </p:set>
                                    <p:anim calcmode="lin" valueType="num">
                                      <p:cBhvr>
                                        <p:cTn id="41" dur="500" fill="hold"/>
                                        <p:tgtEl>
                                          <p:spTgt spid="38"/>
                                        </p:tgtEl>
                                        <p:attrNameLst>
                                          <p:attrName>ppt_w</p:attrName>
                                        </p:attrNameLst>
                                      </p:cBhvr>
                                      <p:tavLst>
                                        <p:tav tm="0">
                                          <p:val>
                                            <p:fltVal val="0"/>
                                          </p:val>
                                        </p:tav>
                                        <p:tav tm="100000">
                                          <p:val>
                                            <p:strVal val="#ppt_w"/>
                                          </p:val>
                                        </p:tav>
                                      </p:tavLst>
                                    </p:anim>
                                    <p:anim calcmode="lin" valueType="num">
                                      <p:cBhvr>
                                        <p:cTn id="42" dur="500" fill="hold"/>
                                        <p:tgtEl>
                                          <p:spTgt spid="38"/>
                                        </p:tgtEl>
                                        <p:attrNameLst>
                                          <p:attrName>ppt_h</p:attrName>
                                        </p:attrNameLst>
                                      </p:cBhvr>
                                      <p:tavLst>
                                        <p:tav tm="0">
                                          <p:val>
                                            <p:fltVal val="0"/>
                                          </p:val>
                                        </p:tav>
                                        <p:tav tm="100000">
                                          <p:val>
                                            <p:strVal val="#ppt_h"/>
                                          </p:val>
                                        </p:tav>
                                      </p:tavLst>
                                    </p:anim>
                                    <p:animEffect transition="in" filter="fade">
                                      <p:cBhvr>
                                        <p:cTn id="43" dur="500"/>
                                        <p:tgtEl>
                                          <p:spTgt spid="38"/>
                                        </p:tgtEl>
                                      </p:cBhvr>
                                    </p:animEffect>
                                  </p:childTnLst>
                                </p:cTn>
                              </p:par>
                            </p:childTnLst>
                          </p:cTn>
                        </p:par>
                        <p:par>
                          <p:cTn id="44" fill="hold">
                            <p:stCondLst>
                              <p:cond delay="4320"/>
                            </p:stCondLst>
                            <p:childTnLst>
                              <p:par>
                                <p:cTn id="45" presetID="53" presetClass="entr" presetSubtype="16" fill="hold" nodeType="after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p:cTn id="47" dur="500" fill="hold"/>
                                        <p:tgtEl>
                                          <p:spTgt spid="10"/>
                                        </p:tgtEl>
                                        <p:attrNameLst>
                                          <p:attrName>ppt_w</p:attrName>
                                        </p:attrNameLst>
                                      </p:cBhvr>
                                      <p:tavLst>
                                        <p:tav tm="0">
                                          <p:val>
                                            <p:fltVal val="0"/>
                                          </p:val>
                                        </p:tav>
                                        <p:tav tm="100000">
                                          <p:val>
                                            <p:strVal val="#ppt_w"/>
                                          </p:val>
                                        </p:tav>
                                      </p:tavLst>
                                    </p:anim>
                                    <p:anim calcmode="lin" valueType="num">
                                      <p:cBhvr>
                                        <p:cTn id="48" dur="500" fill="hold"/>
                                        <p:tgtEl>
                                          <p:spTgt spid="10"/>
                                        </p:tgtEl>
                                        <p:attrNameLst>
                                          <p:attrName>ppt_h</p:attrName>
                                        </p:attrNameLst>
                                      </p:cBhvr>
                                      <p:tavLst>
                                        <p:tav tm="0">
                                          <p:val>
                                            <p:fltVal val="0"/>
                                          </p:val>
                                        </p:tav>
                                        <p:tav tm="100000">
                                          <p:val>
                                            <p:strVal val="#ppt_h"/>
                                          </p:val>
                                        </p:tav>
                                      </p:tavLst>
                                    </p:anim>
                                    <p:animEffect transition="in" filter="fade">
                                      <p:cBhvr>
                                        <p:cTn id="49" dur="500"/>
                                        <p:tgtEl>
                                          <p:spTgt spid="10"/>
                                        </p:tgtEl>
                                      </p:cBhvr>
                                    </p:animEffect>
                                  </p:childTnLst>
                                </p:cTn>
                              </p:par>
                            </p:childTnLst>
                          </p:cTn>
                        </p:par>
                        <p:par>
                          <p:cTn id="50" fill="hold">
                            <p:stCondLst>
                              <p:cond delay="4820"/>
                            </p:stCondLst>
                            <p:childTnLst>
                              <p:par>
                                <p:cTn id="51" presetID="53" presetClass="entr" presetSubtype="16"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 calcmode="lin" valueType="num">
                                      <p:cBhvr>
                                        <p:cTn id="53" dur="500" fill="hold"/>
                                        <p:tgtEl>
                                          <p:spTgt spid="32"/>
                                        </p:tgtEl>
                                        <p:attrNameLst>
                                          <p:attrName>ppt_w</p:attrName>
                                        </p:attrNameLst>
                                      </p:cBhvr>
                                      <p:tavLst>
                                        <p:tav tm="0">
                                          <p:val>
                                            <p:fltVal val="0"/>
                                          </p:val>
                                        </p:tav>
                                        <p:tav tm="100000">
                                          <p:val>
                                            <p:strVal val="#ppt_w"/>
                                          </p:val>
                                        </p:tav>
                                      </p:tavLst>
                                    </p:anim>
                                    <p:anim calcmode="lin" valueType="num">
                                      <p:cBhvr>
                                        <p:cTn id="54" dur="500" fill="hold"/>
                                        <p:tgtEl>
                                          <p:spTgt spid="32"/>
                                        </p:tgtEl>
                                        <p:attrNameLst>
                                          <p:attrName>ppt_h</p:attrName>
                                        </p:attrNameLst>
                                      </p:cBhvr>
                                      <p:tavLst>
                                        <p:tav tm="0">
                                          <p:val>
                                            <p:fltVal val="0"/>
                                          </p:val>
                                        </p:tav>
                                        <p:tav tm="100000">
                                          <p:val>
                                            <p:strVal val="#ppt_h"/>
                                          </p:val>
                                        </p:tav>
                                      </p:tavLst>
                                    </p:anim>
                                    <p:animEffect transition="in" filter="fade">
                                      <p:cBhvr>
                                        <p:cTn id="55" dur="500"/>
                                        <p:tgtEl>
                                          <p:spTgt spid="32"/>
                                        </p:tgtEl>
                                      </p:cBhvr>
                                    </p:animEffect>
                                  </p:childTnLst>
                                </p:cTn>
                              </p:par>
                            </p:childTnLst>
                          </p:cTn>
                        </p:par>
                        <p:par>
                          <p:cTn id="56" fill="hold">
                            <p:stCondLst>
                              <p:cond delay="5320"/>
                            </p:stCondLst>
                            <p:childTnLst>
                              <p:par>
                                <p:cTn id="57" presetID="53" presetClass="entr" presetSubtype="16" fill="hold" nodeType="after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p:cTn id="59" dur="500" fill="hold"/>
                                        <p:tgtEl>
                                          <p:spTgt spid="15"/>
                                        </p:tgtEl>
                                        <p:attrNameLst>
                                          <p:attrName>ppt_w</p:attrName>
                                        </p:attrNameLst>
                                      </p:cBhvr>
                                      <p:tavLst>
                                        <p:tav tm="0">
                                          <p:val>
                                            <p:fltVal val="0"/>
                                          </p:val>
                                        </p:tav>
                                        <p:tav tm="100000">
                                          <p:val>
                                            <p:strVal val="#ppt_w"/>
                                          </p:val>
                                        </p:tav>
                                      </p:tavLst>
                                    </p:anim>
                                    <p:anim calcmode="lin" valueType="num">
                                      <p:cBhvr>
                                        <p:cTn id="60" dur="500" fill="hold"/>
                                        <p:tgtEl>
                                          <p:spTgt spid="15"/>
                                        </p:tgtEl>
                                        <p:attrNameLst>
                                          <p:attrName>ppt_h</p:attrName>
                                        </p:attrNameLst>
                                      </p:cBhvr>
                                      <p:tavLst>
                                        <p:tav tm="0">
                                          <p:val>
                                            <p:fltVal val="0"/>
                                          </p:val>
                                        </p:tav>
                                        <p:tav tm="100000">
                                          <p:val>
                                            <p:strVal val="#ppt_h"/>
                                          </p:val>
                                        </p:tav>
                                      </p:tavLst>
                                    </p:anim>
                                    <p:animEffect transition="in" filter="fade">
                                      <p:cBhvr>
                                        <p:cTn id="61" dur="500"/>
                                        <p:tgtEl>
                                          <p:spTgt spid="15"/>
                                        </p:tgtEl>
                                      </p:cBhvr>
                                    </p:animEffect>
                                  </p:childTnLst>
                                </p:cTn>
                              </p:par>
                            </p:childTnLst>
                          </p:cTn>
                        </p:par>
                        <p:par>
                          <p:cTn id="62" fill="hold">
                            <p:stCondLst>
                              <p:cond delay="5820"/>
                            </p:stCondLst>
                            <p:childTnLst>
                              <p:par>
                                <p:cTn id="63" presetID="53" presetClass="entr" presetSubtype="16" fill="hold" nodeType="afterEffect">
                                  <p:stCondLst>
                                    <p:cond delay="0"/>
                                  </p:stCondLst>
                                  <p:childTnLst>
                                    <p:set>
                                      <p:cBhvr>
                                        <p:cTn id="64" dur="1" fill="hold">
                                          <p:stCondLst>
                                            <p:cond delay="0"/>
                                          </p:stCondLst>
                                        </p:cTn>
                                        <p:tgtEl>
                                          <p:spTgt spid="22"/>
                                        </p:tgtEl>
                                        <p:attrNameLst>
                                          <p:attrName>style.visibility</p:attrName>
                                        </p:attrNameLst>
                                      </p:cBhvr>
                                      <p:to>
                                        <p:strVal val="visible"/>
                                      </p:to>
                                    </p:set>
                                    <p:anim calcmode="lin" valueType="num">
                                      <p:cBhvr>
                                        <p:cTn id="65" dur="500" fill="hold"/>
                                        <p:tgtEl>
                                          <p:spTgt spid="22"/>
                                        </p:tgtEl>
                                        <p:attrNameLst>
                                          <p:attrName>ppt_w</p:attrName>
                                        </p:attrNameLst>
                                      </p:cBhvr>
                                      <p:tavLst>
                                        <p:tav tm="0">
                                          <p:val>
                                            <p:fltVal val="0"/>
                                          </p:val>
                                        </p:tav>
                                        <p:tav tm="100000">
                                          <p:val>
                                            <p:strVal val="#ppt_w"/>
                                          </p:val>
                                        </p:tav>
                                      </p:tavLst>
                                    </p:anim>
                                    <p:anim calcmode="lin" valueType="num">
                                      <p:cBhvr>
                                        <p:cTn id="66" dur="500" fill="hold"/>
                                        <p:tgtEl>
                                          <p:spTgt spid="22"/>
                                        </p:tgtEl>
                                        <p:attrNameLst>
                                          <p:attrName>ppt_h</p:attrName>
                                        </p:attrNameLst>
                                      </p:cBhvr>
                                      <p:tavLst>
                                        <p:tav tm="0">
                                          <p:val>
                                            <p:fltVal val="0"/>
                                          </p:val>
                                        </p:tav>
                                        <p:tav tm="100000">
                                          <p:val>
                                            <p:strVal val="#ppt_h"/>
                                          </p:val>
                                        </p:tav>
                                      </p:tavLst>
                                    </p:anim>
                                    <p:animEffect transition="in" filter="fade">
                                      <p:cBhvr>
                                        <p:cTn id="67" dur="500"/>
                                        <p:tgtEl>
                                          <p:spTgt spid="22"/>
                                        </p:tgtEl>
                                      </p:cBhvr>
                                    </p:animEffect>
                                  </p:childTnLst>
                                </p:cTn>
                              </p:par>
                            </p:childTnLst>
                          </p:cTn>
                        </p:par>
                        <p:par>
                          <p:cTn id="68" fill="hold">
                            <p:stCondLst>
                              <p:cond delay="6320"/>
                            </p:stCondLst>
                            <p:childTnLst>
                              <p:par>
                                <p:cTn id="69" presetID="53" presetClass="entr" presetSubtype="16" fill="hold" nodeType="afterEffect">
                                  <p:stCondLst>
                                    <p:cond delay="0"/>
                                  </p:stCondLst>
                                  <p:childTnLst>
                                    <p:set>
                                      <p:cBhvr>
                                        <p:cTn id="70" dur="1" fill="hold">
                                          <p:stCondLst>
                                            <p:cond delay="0"/>
                                          </p:stCondLst>
                                        </p:cTn>
                                        <p:tgtEl>
                                          <p:spTgt spid="5"/>
                                        </p:tgtEl>
                                        <p:attrNameLst>
                                          <p:attrName>style.visibility</p:attrName>
                                        </p:attrNameLst>
                                      </p:cBhvr>
                                      <p:to>
                                        <p:strVal val="visible"/>
                                      </p:to>
                                    </p:set>
                                    <p:anim calcmode="lin" valueType="num">
                                      <p:cBhvr>
                                        <p:cTn id="71" dur="500" fill="hold"/>
                                        <p:tgtEl>
                                          <p:spTgt spid="5"/>
                                        </p:tgtEl>
                                        <p:attrNameLst>
                                          <p:attrName>ppt_w</p:attrName>
                                        </p:attrNameLst>
                                      </p:cBhvr>
                                      <p:tavLst>
                                        <p:tav tm="0">
                                          <p:val>
                                            <p:fltVal val="0"/>
                                          </p:val>
                                        </p:tav>
                                        <p:tav tm="100000">
                                          <p:val>
                                            <p:strVal val="#ppt_w"/>
                                          </p:val>
                                        </p:tav>
                                      </p:tavLst>
                                    </p:anim>
                                    <p:anim calcmode="lin" valueType="num">
                                      <p:cBhvr>
                                        <p:cTn id="72" dur="500" fill="hold"/>
                                        <p:tgtEl>
                                          <p:spTgt spid="5"/>
                                        </p:tgtEl>
                                        <p:attrNameLst>
                                          <p:attrName>ppt_h</p:attrName>
                                        </p:attrNameLst>
                                      </p:cBhvr>
                                      <p:tavLst>
                                        <p:tav tm="0">
                                          <p:val>
                                            <p:fltVal val="0"/>
                                          </p:val>
                                        </p:tav>
                                        <p:tav tm="100000">
                                          <p:val>
                                            <p:strVal val="#ppt_h"/>
                                          </p:val>
                                        </p:tav>
                                      </p:tavLst>
                                    </p:anim>
                                    <p:animEffect transition="in" filter="fade">
                                      <p:cBhvr>
                                        <p:cTn id="73" dur="500"/>
                                        <p:tgtEl>
                                          <p:spTgt spid="5"/>
                                        </p:tgtEl>
                                      </p:cBhvr>
                                    </p:animEffect>
                                  </p:childTnLst>
                                </p:cTn>
                              </p:par>
                            </p:childTnLst>
                          </p:cTn>
                        </p:par>
                        <p:par>
                          <p:cTn id="74" fill="hold">
                            <p:stCondLst>
                              <p:cond delay="6820"/>
                            </p:stCondLst>
                            <p:childTnLst>
                              <p:par>
                                <p:cTn id="75" presetID="53" presetClass="entr" presetSubtype="16" fill="hold" nodeType="afterEffect">
                                  <p:stCondLst>
                                    <p:cond delay="0"/>
                                  </p:stCondLst>
                                  <p:childTnLst>
                                    <p:set>
                                      <p:cBhvr>
                                        <p:cTn id="76" dur="1" fill="hold">
                                          <p:stCondLst>
                                            <p:cond delay="0"/>
                                          </p:stCondLst>
                                        </p:cTn>
                                        <p:tgtEl>
                                          <p:spTgt spid="26"/>
                                        </p:tgtEl>
                                        <p:attrNameLst>
                                          <p:attrName>style.visibility</p:attrName>
                                        </p:attrNameLst>
                                      </p:cBhvr>
                                      <p:to>
                                        <p:strVal val="visible"/>
                                      </p:to>
                                    </p:set>
                                    <p:anim calcmode="lin" valueType="num">
                                      <p:cBhvr>
                                        <p:cTn id="77" dur="500" fill="hold"/>
                                        <p:tgtEl>
                                          <p:spTgt spid="26"/>
                                        </p:tgtEl>
                                        <p:attrNameLst>
                                          <p:attrName>ppt_w</p:attrName>
                                        </p:attrNameLst>
                                      </p:cBhvr>
                                      <p:tavLst>
                                        <p:tav tm="0">
                                          <p:val>
                                            <p:fltVal val="0"/>
                                          </p:val>
                                        </p:tav>
                                        <p:tav tm="100000">
                                          <p:val>
                                            <p:strVal val="#ppt_w"/>
                                          </p:val>
                                        </p:tav>
                                      </p:tavLst>
                                    </p:anim>
                                    <p:anim calcmode="lin" valueType="num">
                                      <p:cBhvr>
                                        <p:cTn id="78" dur="500" fill="hold"/>
                                        <p:tgtEl>
                                          <p:spTgt spid="26"/>
                                        </p:tgtEl>
                                        <p:attrNameLst>
                                          <p:attrName>ppt_h</p:attrName>
                                        </p:attrNameLst>
                                      </p:cBhvr>
                                      <p:tavLst>
                                        <p:tav tm="0">
                                          <p:val>
                                            <p:fltVal val="0"/>
                                          </p:val>
                                        </p:tav>
                                        <p:tav tm="100000">
                                          <p:val>
                                            <p:strVal val="#ppt_h"/>
                                          </p:val>
                                        </p:tav>
                                      </p:tavLst>
                                    </p:anim>
                                    <p:animEffect transition="in" filter="fade">
                                      <p:cBhvr>
                                        <p:cTn id="79" dur="500"/>
                                        <p:tgtEl>
                                          <p:spTgt spid="26"/>
                                        </p:tgtEl>
                                      </p:cBhvr>
                                    </p:animEffect>
                                  </p:childTnLst>
                                </p:cTn>
                              </p:par>
                            </p:childTnLst>
                          </p:cTn>
                        </p:par>
                        <p:par>
                          <p:cTn id="80" fill="hold">
                            <p:stCondLst>
                              <p:cond delay="7320"/>
                            </p:stCondLst>
                            <p:childTnLst>
                              <p:par>
                                <p:cTn id="81" presetID="10" presetClass="entr" presetSubtype="0" fill="hold" grpId="0" nodeType="afterEffect">
                                  <p:stCondLst>
                                    <p:cond delay="0"/>
                                  </p:stCondLst>
                                  <p:childTnLst>
                                    <p:set>
                                      <p:cBhvr>
                                        <p:cTn id="82" dur="1" fill="hold">
                                          <p:stCondLst>
                                            <p:cond delay="0"/>
                                          </p:stCondLst>
                                        </p:cTn>
                                        <p:tgtEl>
                                          <p:spTgt spid="39"/>
                                        </p:tgtEl>
                                        <p:attrNameLst>
                                          <p:attrName>style.visibility</p:attrName>
                                        </p:attrNameLst>
                                      </p:cBhvr>
                                      <p:to>
                                        <p:strVal val="visible"/>
                                      </p:to>
                                    </p:set>
                                    <p:animEffect transition="in" filter="fade">
                                      <p:cBhvr>
                                        <p:cTn id="83" dur="500"/>
                                        <p:tgtEl>
                                          <p:spTgt spid="39"/>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40"/>
                                        </p:tgtEl>
                                        <p:attrNameLst>
                                          <p:attrName>style.visibility</p:attrName>
                                        </p:attrNameLst>
                                      </p:cBhvr>
                                      <p:to>
                                        <p:strVal val="visible"/>
                                      </p:to>
                                    </p:set>
                                    <p:animEffect transition="in" filter="fade">
                                      <p:cBhvr>
                                        <p:cTn id="86" dur="500"/>
                                        <p:tgtEl>
                                          <p:spTgt spid="40"/>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41"/>
                                        </p:tgtEl>
                                        <p:attrNameLst>
                                          <p:attrName>style.visibility</p:attrName>
                                        </p:attrNameLst>
                                      </p:cBhvr>
                                      <p:to>
                                        <p:strVal val="visible"/>
                                      </p:to>
                                    </p:set>
                                    <p:animEffect transition="in" filter="fade">
                                      <p:cBhvr>
                                        <p:cTn id="89" dur="500"/>
                                        <p:tgtEl>
                                          <p:spTgt spid="41"/>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42"/>
                                        </p:tgtEl>
                                        <p:attrNameLst>
                                          <p:attrName>style.visibility</p:attrName>
                                        </p:attrNameLst>
                                      </p:cBhvr>
                                      <p:to>
                                        <p:strVal val="visible"/>
                                      </p:to>
                                    </p:set>
                                    <p:animEffect transition="in" filter="fade">
                                      <p:cBhvr>
                                        <p:cTn id="92" dur="500"/>
                                        <p:tgtEl>
                                          <p:spTgt spid="42"/>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43"/>
                                        </p:tgtEl>
                                        <p:attrNameLst>
                                          <p:attrName>style.visibility</p:attrName>
                                        </p:attrNameLst>
                                      </p:cBhvr>
                                      <p:to>
                                        <p:strVal val="visible"/>
                                      </p:to>
                                    </p:set>
                                    <p:animEffect transition="in" filter="fade">
                                      <p:cBhvr>
                                        <p:cTn id="95" dur="500"/>
                                        <p:tgtEl>
                                          <p:spTgt spid="43"/>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44"/>
                                        </p:tgtEl>
                                        <p:attrNameLst>
                                          <p:attrName>style.visibility</p:attrName>
                                        </p:attrNameLst>
                                      </p:cBhvr>
                                      <p:to>
                                        <p:strVal val="visible"/>
                                      </p:to>
                                    </p:set>
                                    <p:animEffect transition="in" filter="fade">
                                      <p:cBhvr>
                                        <p:cTn id="98" dur="500"/>
                                        <p:tgtEl>
                                          <p:spTgt spid="44"/>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45"/>
                                        </p:tgtEl>
                                        <p:attrNameLst>
                                          <p:attrName>style.visibility</p:attrName>
                                        </p:attrNameLst>
                                      </p:cBhvr>
                                      <p:to>
                                        <p:strVal val="visible"/>
                                      </p:to>
                                    </p:set>
                                    <p:animEffect transition="in" filter="fade">
                                      <p:cBhvr>
                                        <p:cTn id="101" dur="500"/>
                                        <p:tgtEl>
                                          <p:spTgt spid="45"/>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46"/>
                                        </p:tgtEl>
                                        <p:attrNameLst>
                                          <p:attrName>style.visibility</p:attrName>
                                        </p:attrNameLst>
                                      </p:cBhvr>
                                      <p:to>
                                        <p:strVal val="visible"/>
                                      </p:to>
                                    </p:set>
                                    <p:animEffect transition="in" filter="fade">
                                      <p:cBhvr>
                                        <p:cTn id="104"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animBg="1"/>
      <p:bldP spid="32" grpId="0" animBg="1"/>
      <p:bldP spid="38" grpId="0" animBg="1"/>
      <p:bldP spid="39" grpId="0"/>
      <p:bldP spid="40" grpId="0"/>
      <p:bldP spid="41" grpId="0"/>
      <p:bldP spid="42" grpId="0"/>
      <p:bldP spid="43" grpId="0"/>
      <p:bldP spid="44" grpId="0"/>
      <p:bldP spid="45" grpId="0"/>
      <p:bldP spid="46" grpId="0"/>
      <p:bldP spid="5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834398" y="1"/>
            <a:ext cx="7186845" cy="7238335"/>
          </a:xfrm>
          <a:prstGeom prst="rect">
            <a:avLst/>
          </a:prstGeom>
        </p:spPr>
      </p:pic>
      <p:grpSp>
        <p:nvGrpSpPr>
          <p:cNvPr id="2" name="组合 1"/>
          <p:cNvGrpSpPr/>
          <p:nvPr/>
        </p:nvGrpSpPr>
        <p:grpSpPr>
          <a:xfrm>
            <a:off x="151522" y="1894978"/>
            <a:ext cx="5919543" cy="1683435"/>
            <a:chOff x="107504" y="1347614"/>
            <a:chExt cx="4209684" cy="1197175"/>
          </a:xfrm>
        </p:grpSpPr>
        <p:grpSp>
          <p:nvGrpSpPr>
            <p:cNvPr id="6" name="组合 5"/>
            <p:cNvGrpSpPr/>
            <p:nvPr/>
          </p:nvGrpSpPr>
          <p:grpSpPr>
            <a:xfrm>
              <a:off x="150181" y="1347614"/>
              <a:ext cx="1197175" cy="1197175"/>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12" name="椭圆 1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grpSp>
        <p:sp>
          <p:nvSpPr>
            <p:cNvPr id="13" name="TextBox 12"/>
            <p:cNvSpPr txBox="1"/>
            <p:nvPr/>
          </p:nvSpPr>
          <p:spPr>
            <a:xfrm>
              <a:off x="107504" y="1606608"/>
              <a:ext cx="1257356" cy="677100"/>
            </a:xfrm>
            <a:prstGeom prst="rect">
              <a:avLst/>
            </a:prstGeom>
            <a:noFill/>
          </p:spPr>
          <p:txBody>
            <a:bodyPr wrap="square" lIns="0" tIns="0" rIns="0" bIns="0" rtlCol="0">
              <a:spAutoFit/>
            </a:bodyPr>
            <a:lstStyle/>
            <a:p>
              <a:pPr algn="ctr"/>
              <a:r>
                <a:rPr lang="zh-CN" altLang="en-US" sz="6187" b="1" dirty="0">
                  <a:solidFill>
                    <a:srgbClr val="C00000"/>
                  </a:solidFill>
                  <a:latin typeface="微软雅黑" pitchFamily="34" charset="-122"/>
                  <a:ea typeface="微软雅黑" pitchFamily="34" charset="-122"/>
                </a:rPr>
                <a:t>谢</a:t>
              </a:r>
            </a:p>
          </p:txBody>
        </p:sp>
        <p:grpSp>
          <p:nvGrpSpPr>
            <p:cNvPr id="14" name="组合 13"/>
            <p:cNvGrpSpPr/>
            <p:nvPr/>
          </p:nvGrpSpPr>
          <p:grpSpPr>
            <a:xfrm>
              <a:off x="1158293" y="1347614"/>
              <a:ext cx="1197175" cy="1197175"/>
              <a:chOff x="304800" y="673100"/>
              <a:chExt cx="4000500" cy="4000500"/>
            </a:xfrm>
            <a:effectLst>
              <a:outerShdw blurRad="444500" dist="2540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16" name="椭圆 1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grpSp>
        <p:sp>
          <p:nvSpPr>
            <p:cNvPr id="17" name="TextBox 16"/>
            <p:cNvSpPr txBox="1"/>
            <p:nvPr/>
          </p:nvSpPr>
          <p:spPr>
            <a:xfrm>
              <a:off x="1115616" y="1606608"/>
              <a:ext cx="1257356" cy="677100"/>
            </a:xfrm>
            <a:prstGeom prst="rect">
              <a:avLst/>
            </a:prstGeom>
            <a:noFill/>
          </p:spPr>
          <p:txBody>
            <a:bodyPr wrap="square" lIns="0" tIns="0" rIns="0" bIns="0" rtlCol="0">
              <a:spAutoFit/>
            </a:bodyPr>
            <a:lstStyle/>
            <a:p>
              <a:pPr algn="ctr"/>
              <a:r>
                <a:rPr lang="zh-CN" altLang="en-US" sz="6187" b="1" dirty="0">
                  <a:solidFill>
                    <a:srgbClr val="C00000"/>
                  </a:solidFill>
                  <a:latin typeface="微软雅黑" pitchFamily="34" charset="-122"/>
                  <a:ea typeface="微软雅黑" pitchFamily="34" charset="-122"/>
                </a:rPr>
                <a:t>谢</a:t>
              </a:r>
            </a:p>
          </p:txBody>
        </p:sp>
        <p:grpSp>
          <p:nvGrpSpPr>
            <p:cNvPr id="18" name="组合 17"/>
            <p:cNvGrpSpPr/>
            <p:nvPr/>
          </p:nvGrpSpPr>
          <p:grpSpPr>
            <a:xfrm>
              <a:off x="2094396" y="1347614"/>
              <a:ext cx="1197175" cy="1197175"/>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20" name="椭圆 1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grpSp>
        <p:sp>
          <p:nvSpPr>
            <p:cNvPr id="21" name="TextBox 20"/>
            <p:cNvSpPr txBox="1"/>
            <p:nvPr/>
          </p:nvSpPr>
          <p:spPr>
            <a:xfrm>
              <a:off x="2051720" y="1606608"/>
              <a:ext cx="1257356" cy="677100"/>
            </a:xfrm>
            <a:prstGeom prst="rect">
              <a:avLst/>
            </a:prstGeom>
            <a:noFill/>
          </p:spPr>
          <p:txBody>
            <a:bodyPr wrap="square" lIns="0" tIns="0" rIns="0" bIns="0" rtlCol="0">
              <a:spAutoFit/>
            </a:bodyPr>
            <a:lstStyle/>
            <a:p>
              <a:pPr algn="ctr"/>
              <a:r>
                <a:rPr lang="zh-CN" altLang="en-US" sz="6187" b="1" dirty="0">
                  <a:solidFill>
                    <a:srgbClr val="C00000"/>
                  </a:solidFill>
                  <a:latin typeface="微软雅黑" pitchFamily="34" charset="-122"/>
                  <a:ea typeface="微软雅黑" pitchFamily="34" charset="-122"/>
                </a:rPr>
                <a:t>观</a:t>
              </a:r>
            </a:p>
          </p:txBody>
        </p:sp>
        <p:grpSp>
          <p:nvGrpSpPr>
            <p:cNvPr id="22" name="组合 21"/>
            <p:cNvGrpSpPr/>
            <p:nvPr/>
          </p:nvGrpSpPr>
          <p:grpSpPr>
            <a:xfrm>
              <a:off x="3102509" y="1347614"/>
              <a:ext cx="1197175" cy="1197175"/>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24" name="椭圆 2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grpSp>
        <p:sp>
          <p:nvSpPr>
            <p:cNvPr id="25" name="TextBox 24"/>
            <p:cNvSpPr txBox="1"/>
            <p:nvPr/>
          </p:nvSpPr>
          <p:spPr>
            <a:xfrm>
              <a:off x="3059832" y="1606608"/>
              <a:ext cx="1257356" cy="677100"/>
            </a:xfrm>
            <a:prstGeom prst="rect">
              <a:avLst/>
            </a:prstGeom>
            <a:noFill/>
          </p:spPr>
          <p:txBody>
            <a:bodyPr wrap="square" lIns="0" tIns="0" rIns="0" bIns="0" rtlCol="0">
              <a:spAutoFit/>
            </a:bodyPr>
            <a:lstStyle/>
            <a:p>
              <a:pPr algn="ctr"/>
              <a:r>
                <a:rPr lang="zh-CN" altLang="en-US" sz="6187" b="1" dirty="0">
                  <a:solidFill>
                    <a:srgbClr val="C00000"/>
                  </a:solidFill>
                  <a:latin typeface="微软雅黑" pitchFamily="34" charset="-122"/>
                  <a:ea typeface="微软雅黑" pitchFamily="34" charset="-122"/>
                </a:rPr>
                <a:t>赏</a:t>
              </a:r>
            </a:p>
          </p:txBody>
        </p:sp>
      </p:grpSp>
      <p:grpSp>
        <p:nvGrpSpPr>
          <p:cNvPr id="26" name="组合 25"/>
          <p:cNvGrpSpPr/>
          <p:nvPr/>
        </p:nvGrpSpPr>
        <p:grpSpPr>
          <a:xfrm>
            <a:off x="961569" y="5554288"/>
            <a:ext cx="1316323" cy="492178"/>
            <a:chOff x="814328" y="3219334"/>
            <a:chExt cx="2797200" cy="432536"/>
          </a:xfrm>
        </p:grpSpPr>
        <p:grpSp>
          <p:nvGrpSpPr>
            <p:cNvPr id="29" name="组合 28"/>
            <p:cNvGrpSpPr/>
            <p:nvPr/>
          </p:nvGrpSpPr>
          <p:grpSpPr>
            <a:xfrm>
              <a:off x="814328" y="3219334"/>
              <a:ext cx="2797200" cy="432536"/>
              <a:chOff x="4304043" y="1286668"/>
              <a:chExt cx="7914744" cy="2757793"/>
            </a:xfrm>
            <a:effectLst>
              <a:outerShdw blurRad="381000" dist="254000" dir="8100000" algn="tr" rotWithShape="0">
                <a:prstClr val="black">
                  <a:alpha val="40000"/>
                </a:prstClr>
              </a:outerShdw>
            </a:effectLst>
          </p:grpSpPr>
          <p:sp>
            <p:nvSpPr>
              <p:cNvPr id="31" name="圆角矩形 30"/>
              <p:cNvSpPr/>
              <p:nvPr/>
            </p:nvSpPr>
            <p:spPr>
              <a:xfrm>
                <a:off x="4304043" y="1286668"/>
                <a:ext cx="79147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547">
                  <a:solidFill>
                    <a:srgbClr val="C00000"/>
                  </a:solidFill>
                </a:endParaRPr>
              </a:p>
            </p:txBody>
          </p:sp>
          <p:sp>
            <p:nvSpPr>
              <p:cNvPr id="32" name="圆角矩形 31"/>
              <p:cNvSpPr/>
              <p:nvPr/>
            </p:nvSpPr>
            <p:spPr>
              <a:xfrm>
                <a:off x="4351924" y="1373342"/>
                <a:ext cx="7812881"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547">
                  <a:solidFill>
                    <a:srgbClr val="C00000"/>
                  </a:solidFill>
                </a:endParaRPr>
              </a:p>
            </p:txBody>
          </p:sp>
        </p:grpSp>
        <p:sp>
          <p:nvSpPr>
            <p:cNvPr id="28" name="TextBox 27"/>
            <p:cNvSpPr txBox="1"/>
            <p:nvPr/>
          </p:nvSpPr>
          <p:spPr>
            <a:xfrm>
              <a:off x="1114549" y="3319469"/>
              <a:ext cx="2191134" cy="266311"/>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969" dirty="0">
                  <a:solidFill>
                    <a:srgbClr val="C00000"/>
                  </a:solidFill>
                </a:rPr>
                <a:t>汇报</a:t>
              </a:r>
              <a:r>
                <a:rPr lang="zh-CN" altLang="en-US" sz="1969" dirty="0" smtClean="0">
                  <a:solidFill>
                    <a:srgbClr val="C00000"/>
                  </a:solidFill>
                </a:rPr>
                <a:t>人</a:t>
              </a:r>
              <a:endParaRPr lang="zh-CN" altLang="en-US" sz="1969" dirty="0">
                <a:solidFill>
                  <a:srgbClr val="C00000"/>
                </a:solidFill>
              </a:endParaRPr>
            </a:p>
          </p:txBody>
        </p:sp>
      </p:grpSp>
      <p:grpSp>
        <p:nvGrpSpPr>
          <p:cNvPr id="33" name="组合 32"/>
          <p:cNvGrpSpPr/>
          <p:nvPr/>
        </p:nvGrpSpPr>
        <p:grpSpPr>
          <a:xfrm>
            <a:off x="2885428" y="5540187"/>
            <a:ext cx="1316323" cy="492178"/>
            <a:chOff x="814328" y="3219334"/>
            <a:chExt cx="2797200" cy="432536"/>
          </a:xfrm>
        </p:grpSpPr>
        <p:grpSp>
          <p:nvGrpSpPr>
            <p:cNvPr id="34" name="组合 33"/>
            <p:cNvGrpSpPr/>
            <p:nvPr/>
          </p:nvGrpSpPr>
          <p:grpSpPr>
            <a:xfrm>
              <a:off x="814328" y="3219334"/>
              <a:ext cx="2797200" cy="432536"/>
              <a:chOff x="4304043" y="1286668"/>
              <a:chExt cx="7914744" cy="2757793"/>
            </a:xfrm>
            <a:effectLst>
              <a:outerShdw blurRad="381000" dist="254000" dir="8100000" algn="tr" rotWithShape="0">
                <a:prstClr val="black">
                  <a:alpha val="40000"/>
                </a:prstClr>
              </a:outerShdw>
            </a:effectLst>
          </p:grpSpPr>
          <p:sp>
            <p:nvSpPr>
              <p:cNvPr id="36" name="圆角矩形 35"/>
              <p:cNvSpPr/>
              <p:nvPr/>
            </p:nvSpPr>
            <p:spPr>
              <a:xfrm>
                <a:off x="4304043" y="1286668"/>
                <a:ext cx="79147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547">
                  <a:solidFill>
                    <a:srgbClr val="C00000"/>
                  </a:solidFill>
                </a:endParaRPr>
              </a:p>
            </p:txBody>
          </p:sp>
          <p:sp>
            <p:nvSpPr>
              <p:cNvPr id="37" name="圆角矩形 36"/>
              <p:cNvSpPr/>
              <p:nvPr/>
            </p:nvSpPr>
            <p:spPr>
              <a:xfrm>
                <a:off x="4351924" y="1373342"/>
                <a:ext cx="7812881"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547">
                  <a:solidFill>
                    <a:srgbClr val="C00000"/>
                  </a:solidFill>
                </a:endParaRPr>
              </a:p>
            </p:txBody>
          </p:sp>
        </p:grpSp>
        <p:sp>
          <p:nvSpPr>
            <p:cNvPr id="35" name="TextBox 34"/>
            <p:cNvSpPr txBox="1"/>
            <p:nvPr/>
          </p:nvSpPr>
          <p:spPr>
            <a:xfrm>
              <a:off x="1156240" y="3319469"/>
              <a:ext cx="2191134" cy="266311"/>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969" dirty="0">
                  <a:solidFill>
                    <a:srgbClr val="C00000"/>
                  </a:solidFill>
                </a:rPr>
                <a:t>代用名</a:t>
              </a:r>
            </a:p>
          </p:txBody>
        </p:sp>
      </p:grpSp>
    </p:spTree>
    <p:extLst>
      <p:ext uri="{BB962C8B-B14F-4D97-AF65-F5344CB8AC3E}">
        <p14:creationId xmlns:p14="http://schemas.microsoft.com/office/powerpoint/2010/main" val="1471978939"/>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par>
                          <p:cTn id="7" fill="hold">
                            <p:stCondLst>
                              <p:cond delay="0"/>
                            </p:stCondLst>
                            <p:childTnLst>
                              <p:par>
                                <p:cTn id="8" presetID="63" presetClass="path" presetSubtype="0" accel="50000" decel="50000" fill="hold" nodeType="afterEffect">
                                  <p:stCondLst>
                                    <p:cond delay="0"/>
                                  </p:stCondLst>
                                  <p:childTnLst>
                                    <p:animMotion origin="layout" path="M -0.89227 1.26735E-6 L -0.64221 1.26735E-6 " pathEditMode="relative" rAng="0" ptsTypes="AA">
                                      <p:cBhvr>
                                        <p:cTn id="9" dur="600" fill="hold"/>
                                        <p:tgtEl>
                                          <p:spTgt spid="9"/>
                                        </p:tgtEl>
                                        <p:attrNameLst>
                                          <p:attrName>ppt_x</p:attrName>
                                          <p:attrName>ppt_y</p:attrName>
                                        </p:attrNameLst>
                                      </p:cBhvr>
                                      <p:rCtr x="12503" y="0"/>
                                    </p:animMotion>
                                  </p:childTnLst>
                                </p:cTn>
                              </p:par>
                            </p:childTnLst>
                          </p:cTn>
                        </p:par>
                        <p:par>
                          <p:cTn id="10" fill="hold">
                            <p:stCondLst>
                              <p:cond delay="600"/>
                            </p:stCondLst>
                            <p:childTnLst>
                              <p:par>
                                <p:cTn id="11" presetID="63" presetClass="path" presetSubtype="0" accel="50000" decel="50000" fill="hold" nodeType="afterEffect">
                                  <p:stCondLst>
                                    <p:cond delay="0"/>
                                  </p:stCondLst>
                                  <p:childTnLst>
                                    <p:animMotion origin="layout" path="M -0.64221 1.26735E-6 L -0.05504 1.26735E-6 " pathEditMode="relative" rAng="0" ptsTypes="AA">
                                      <p:cBhvr>
                                        <p:cTn id="12" dur="2000" fill="hold"/>
                                        <p:tgtEl>
                                          <p:spTgt spid="9"/>
                                        </p:tgtEl>
                                        <p:attrNameLst>
                                          <p:attrName>ppt_x</p:attrName>
                                          <p:attrName>ppt_y</p:attrName>
                                        </p:attrNameLst>
                                      </p:cBhvr>
                                      <p:rCtr x="29352" y="0"/>
                                    </p:animMotion>
                                  </p:childTnLst>
                                </p:cTn>
                              </p:par>
                              <p:par>
                                <p:cTn id="13" presetID="22" presetClass="entr" presetSubtype="8" fill="hold" nodeType="withEffect">
                                  <p:stCondLst>
                                    <p:cond delay="50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1500"/>
                                        <p:tgtEl>
                                          <p:spTgt spid="2"/>
                                        </p:tgtEl>
                                      </p:cBhvr>
                                    </p:animEffect>
                                  </p:childTnLst>
                                </p:cTn>
                              </p:par>
                            </p:childTnLst>
                          </p:cTn>
                        </p:par>
                        <p:par>
                          <p:cTn id="16" fill="hold">
                            <p:stCondLst>
                              <p:cond delay="2600"/>
                            </p:stCondLst>
                            <p:childTnLst>
                              <p:par>
                                <p:cTn id="17" presetID="12" presetClass="entr" presetSubtype="8"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350"/>
                                        <p:tgtEl>
                                          <p:spTgt spid="26"/>
                                        </p:tgtEl>
                                        <p:attrNameLst>
                                          <p:attrName>ppt_x</p:attrName>
                                        </p:attrNameLst>
                                      </p:cBhvr>
                                      <p:tavLst>
                                        <p:tav tm="0">
                                          <p:val>
                                            <p:strVal val="#ppt_x-#ppt_w*1.125000"/>
                                          </p:val>
                                        </p:tav>
                                        <p:tav tm="100000">
                                          <p:val>
                                            <p:strVal val="#ppt_x"/>
                                          </p:val>
                                        </p:tav>
                                      </p:tavLst>
                                    </p:anim>
                                    <p:animEffect transition="in" filter="wipe(right)">
                                      <p:cBhvr>
                                        <p:cTn id="20" dur="350"/>
                                        <p:tgtEl>
                                          <p:spTgt spid="26"/>
                                        </p:tgtEl>
                                      </p:cBhvr>
                                    </p:animEffect>
                                  </p:childTnLst>
                                </p:cTn>
                              </p:par>
                            </p:childTnLst>
                          </p:cTn>
                        </p:par>
                        <p:par>
                          <p:cTn id="21" fill="hold">
                            <p:stCondLst>
                              <p:cond delay="2950"/>
                            </p:stCondLst>
                            <p:childTnLst>
                              <p:par>
                                <p:cTn id="22" presetID="12" presetClass="entr" presetSubtype="8" fill="hold" nodeType="after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additive="base">
                                        <p:cTn id="24" dur="350"/>
                                        <p:tgtEl>
                                          <p:spTgt spid="33"/>
                                        </p:tgtEl>
                                        <p:attrNameLst>
                                          <p:attrName>ppt_x</p:attrName>
                                        </p:attrNameLst>
                                      </p:cBhvr>
                                      <p:tavLst>
                                        <p:tav tm="0">
                                          <p:val>
                                            <p:strVal val="#ppt_x-#ppt_w*1.125000"/>
                                          </p:val>
                                        </p:tav>
                                        <p:tav tm="100000">
                                          <p:val>
                                            <p:strVal val="#ppt_x"/>
                                          </p:val>
                                        </p:tav>
                                      </p:tavLst>
                                    </p:anim>
                                    <p:animEffect transition="in" filter="wipe(right)">
                                      <p:cBhvr>
                                        <p:cTn id="25" dur="35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001356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2278615" y="578655"/>
            <a:ext cx="5872830" cy="5872818"/>
            <a:chOff x="2312265" y="1869576"/>
            <a:chExt cx="1854306" cy="1854302"/>
          </a:xfrm>
        </p:grpSpPr>
        <p:grpSp>
          <p:nvGrpSpPr>
            <p:cNvPr id="41" name="组合 40"/>
            <p:cNvGrpSpPr/>
            <p:nvPr/>
          </p:nvGrpSpPr>
          <p:grpSpPr>
            <a:xfrm>
              <a:off x="2312265" y="1869576"/>
              <a:ext cx="1854306" cy="1854302"/>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4" name="椭圆 4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TextBox 41"/>
            <p:cNvSpPr txBox="1"/>
            <p:nvPr/>
          </p:nvSpPr>
          <p:spPr>
            <a:xfrm>
              <a:off x="3143506" y="2381109"/>
              <a:ext cx="644854" cy="819902"/>
            </a:xfrm>
            <a:prstGeom prst="rect">
              <a:avLst/>
            </a:prstGeom>
            <a:noFill/>
          </p:spPr>
          <p:txBody>
            <a:bodyPr wrap="square" lIns="0" tIns="0" rIns="0" bIns="0" rtlCol="0">
              <a:spAutoFit/>
            </a:bodyPr>
            <a:lstStyle/>
            <a:p>
              <a:pPr algn="ctr"/>
              <a:r>
                <a:rPr lang="zh-CN" altLang="en-US" sz="8437" b="1" dirty="0">
                  <a:solidFill>
                    <a:srgbClr val="C00000"/>
                  </a:solidFill>
                  <a:latin typeface="微软雅黑" pitchFamily="34" charset="-122"/>
                  <a:ea typeface="微软雅黑" pitchFamily="34" charset="-122"/>
                </a:rPr>
                <a:t>目</a:t>
              </a:r>
              <a:endParaRPr lang="en-US" altLang="zh-CN" sz="8437" b="1" dirty="0">
                <a:solidFill>
                  <a:srgbClr val="C00000"/>
                </a:solidFill>
                <a:latin typeface="微软雅黑" pitchFamily="34" charset="-122"/>
                <a:ea typeface="微软雅黑" pitchFamily="34" charset="-122"/>
              </a:endParaRPr>
            </a:p>
            <a:p>
              <a:pPr algn="ctr"/>
              <a:r>
                <a:rPr lang="zh-CN" altLang="en-US" sz="8437" b="1" dirty="0">
                  <a:solidFill>
                    <a:srgbClr val="C00000"/>
                  </a:solidFill>
                  <a:latin typeface="微软雅黑" pitchFamily="34" charset="-122"/>
                  <a:ea typeface="微软雅黑" pitchFamily="34" charset="-122"/>
                </a:rPr>
                <a:t>录</a:t>
              </a:r>
            </a:p>
          </p:txBody>
        </p:sp>
      </p:grpSp>
      <p:sp>
        <p:nvSpPr>
          <p:cNvPr id="75" name="TextBox 74"/>
          <p:cNvSpPr txBox="1"/>
          <p:nvPr/>
        </p:nvSpPr>
        <p:spPr>
          <a:xfrm>
            <a:off x="5410288" y="427840"/>
            <a:ext cx="3676551" cy="756804"/>
          </a:xfrm>
          <a:prstGeom prst="rect">
            <a:avLst/>
          </a:prstGeom>
          <a:noFill/>
        </p:spPr>
        <p:txBody>
          <a:bodyPr wrap="square" lIns="121469" tIns="60735" rIns="121469" bIns="60735" rtlCol="0">
            <a:spAutoFit/>
          </a:bodyPr>
          <a:lstStyle/>
          <a:p>
            <a:r>
              <a:rPr lang="zh-CN" altLang="en-US" b="1" dirty="0">
                <a:solidFill>
                  <a:srgbClr val="C00000"/>
                </a:solidFill>
                <a:latin typeface="微软雅黑" pitchFamily="34" charset="-122"/>
                <a:ea typeface="微软雅黑" panose="020B0503020204020204" pitchFamily="34" charset="-122"/>
              </a:rPr>
              <a:t>年度工作概述</a:t>
            </a:r>
            <a:endParaRPr lang="en-US" altLang="zh-CN" b="1" dirty="0">
              <a:solidFill>
                <a:srgbClr val="C00000"/>
              </a:solidFill>
              <a:latin typeface="微软雅黑" pitchFamily="34" charset="-122"/>
              <a:ea typeface="微软雅黑" panose="020B0503020204020204" pitchFamily="34" charset="-122"/>
            </a:endParaRPr>
          </a:p>
          <a:p>
            <a:pPr>
              <a:lnSpc>
                <a:spcPct val="150000"/>
              </a:lnSpc>
            </a:pPr>
            <a:r>
              <a:rPr lang="zh-CN" altLang="en-US" sz="1547" dirty="0">
                <a:latin typeface="微软雅黑" pitchFamily="34" charset="-122"/>
                <a:ea typeface="微软雅黑" panose="020B0503020204020204" pitchFamily="34" charset="-122"/>
              </a:rPr>
              <a:t>单击此处添加文本单击此处添加文本</a:t>
            </a:r>
            <a:endParaRPr lang="en-US" altLang="zh-CN" sz="1547" dirty="0">
              <a:latin typeface="微软雅黑" pitchFamily="34" charset="-122"/>
              <a:ea typeface="微软雅黑" panose="020B0503020204020204" pitchFamily="34" charset="-122"/>
            </a:endParaRPr>
          </a:p>
        </p:txBody>
      </p:sp>
      <p:sp>
        <p:nvSpPr>
          <p:cNvPr id="76" name="TextBox 75"/>
          <p:cNvSpPr txBox="1"/>
          <p:nvPr/>
        </p:nvSpPr>
        <p:spPr>
          <a:xfrm>
            <a:off x="6429375" y="4429441"/>
            <a:ext cx="3676551" cy="756804"/>
          </a:xfrm>
          <a:prstGeom prst="rect">
            <a:avLst/>
          </a:prstGeom>
          <a:noFill/>
        </p:spPr>
        <p:txBody>
          <a:bodyPr wrap="square" lIns="121469" tIns="60735" rIns="121469" bIns="60735" rtlCol="0">
            <a:spAutoFit/>
          </a:bodyPr>
          <a:lstStyle/>
          <a:p>
            <a:r>
              <a:rPr lang="zh-CN" altLang="en-US" b="1" dirty="0">
                <a:latin typeface="微软雅黑" pitchFamily="34" charset="-122"/>
                <a:ea typeface="微软雅黑" panose="020B0503020204020204" pitchFamily="34" charset="-122"/>
              </a:rPr>
              <a:t>工作存在不足</a:t>
            </a:r>
            <a:endParaRPr lang="en-US" altLang="zh-CN" b="1" dirty="0">
              <a:latin typeface="微软雅黑" pitchFamily="34" charset="-122"/>
              <a:ea typeface="微软雅黑" panose="020B0503020204020204" pitchFamily="34" charset="-122"/>
            </a:endParaRPr>
          </a:p>
          <a:p>
            <a:pPr>
              <a:lnSpc>
                <a:spcPct val="150000"/>
              </a:lnSpc>
            </a:pPr>
            <a:r>
              <a:rPr lang="zh-CN" altLang="en-US" sz="1547" dirty="0">
                <a:latin typeface="微软雅黑" pitchFamily="34" charset="-122"/>
                <a:ea typeface="微软雅黑" panose="020B0503020204020204" pitchFamily="34" charset="-122"/>
              </a:rPr>
              <a:t>单击此处添加文本单击此处添加文本</a:t>
            </a:r>
            <a:endParaRPr lang="en-US" altLang="zh-CN" sz="1547" dirty="0">
              <a:latin typeface="微软雅黑" pitchFamily="34" charset="-122"/>
              <a:ea typeface="微软雅黑" panose="020B0503020204020204" pitchFamily="34" charset="-122"/>
            </a:endParaRPr>
          </a:p>
        </p:txBody>
      </p:sp>
      <p:grpSp>
        <p:nvGrpSpPr>
          <p:cNvPr id="77" name="组合 76"/>
          <p:cNvGrpSpPr/>
          <p:nvPr/>
        </p:nvGrpSpPr>
        <p:grpSpPr>
          <a:xfrm>
            <a:off x="3897983" y="388107"/>
            <a:ext cx="1215850" cy="1215847"/>
            <a:chOff x="3402224" y="483518"/>
            <a:chExt cx="864652" cy="864650"/>
          </a:xfrm>
        </p:grpSpPr>
        <p:grpSp>
          <p:nvGrpSpPr>
            <p:cNvPr id="78" name="组合 77"/>
            <p:cNvGrpSpPr/>
            <p:nvPr/>
          </p:nvGrpSpPr>
          <p:grpSpPr>
            <a:xfrm>
              <a:off x="3402224" y="483518"/>
              <a:ext cx="864652" cy="864650"/>
              <a:chOff x="304800" y="673100"/>
              <a:chExt cx="4000500" cy="4000500"/>
            </a:xfrm>
            <a:effectLst>
              <a:outerShdw blurRad="444500" dist="254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solidFill>
                </a:endParaRPr>
              </a:p>
            </p:txBody>
          </p:sp>
          <p:sp>
            <p:nvSpPr>
              <p:cNvPr id="81" name="椭圆 8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solidFill>
                </a:endParaRPr>
              </a:p>
            </p:txBody>
          </p:sp>
        </p:grpSp>
        <p:sp>
          <p:nvSpPr>
            <p:cNvPr id="79" name="TextBox 78"/>
            <p:cNvSpPr txBox="1"/>
            <p:nvPr/>
          </p:nvSpPr>
          <p:spPr>
            <a:xfrm>
              <a:off x="3542275" y="731177"/>
              <a:ext cx="586298" cy="369352"/>
            </a:xfrm>
            <a:prstGeom prst="rect">
              <a:avLst/>
            </a:prstGeom>
            <a:noFill/>
          </p:spPr>
          <p:txBody>
            <a:bodyPr wrap="square" lIns="0" tIns="0" rIns="0" bIns="0" rtlCol="0">
              <a:spAutoFit/>
            </a:bodyPr>
            <a:lstStyle/>
            <a:p>
              <a:pPr algn="ctr"/>
              <a:r>
                <a:rPr lang="en-US" altLang="zh-CN" sz="3375" b="1" dirty="0">
                  <a:solidFill>
                    <a:srgbClr val="C00000"/>
                  </a:solidFill>
                  <a:latin typeface="微软雅黑" pitchFamily="34" charset="-122"/>
                  <a:ea typeface="微软雅黑" pitchFamily="34" charset="-122"/>
                </a:rPr>
                <a:t>01</a:t>
              </a:r>
              <a:endParaRPr lang="zh-CN" altLang="en-US" sz="3375" b="1" dirty="0">
                <a:solidFill>
                  <a:srgbClr val="C00000"/>
                </a:solidFill>
                <a:latin typeface="微软雅黑" pitchFamily="34" charset="-122"/>
                <a:ea typeface="微软雅黑" pitchFamily="34" charset="-122"/>
              </a:endParaRPr>
            </a:p>
          </p:txBody>
        </p:sp>
      </p:grpSp>
      <p:grpSp>
        <p:nvGrpSpPr>
          <p:cNvPr id="82" name="组合 81"/>
          <p:cNvGrpSpPr/>
          <p:nvPr/>
        </p:nvGrpSpPr>
        <p:grpSpPr>
          <a:xfrm>
            <a:off x="5011795" y="4235823"/>
            <a:ext cx="1215850" cy="1215847"/>
            <a:chOff x="4067944" y="3874219"/>
            <a:chExt cx="864652" cy="864650"/>
          </a:xfrm>
        </p:grpSpPr>
        <p:grpSp>
          <p:nvGrpSpPr>
            <p:cNvPr id="83" name="组合 82"/>
            <p:cNvGrpSpPr/>
            <p:nvPr/>
          </p:nvGrpSpPr>
          <p:grpSpPr>
            <a:xfrm>
              <a:off x="4067944" y="3874219"/>
              <a:ext cx="864652" cy="864650"/>
              <a:chOff x="304800" y="673100"/>
              <a:chExt cx="4000500" cy="4000500"/>
            </a:xfrm>
            <a:effectLst>
              <a:outerShdw blurRad="444500" dist="254000" dir="8100000" algn="tr" rotWithShape="0">
                <a:prstClr val="black">
                  <a:alpha val="50000"/>
                </a:prstClr>
              </a:outerShdw>
            </a:effectLst>
          </p:grpSpPr>
          <p:sp>
            <p:nvSpPr>
              <p:cNvPr id="85" name="同心圆 8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solidFill>
                </a:endParaRPr>
              </a:p>
            </p:txBody>
          </p:sp>
          <p:sp>
            <p:nvSpPr>
              <p:cNvPr id="86" name="椭圆 8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solidFill>
                </a:endParaRPr>
              </a:p>
            </p:txBody>
          </p:sp>
        </p:grpSp>
        <p:sp>
          <p:nvSpPr>
            <p:cNvPr id="84" name="TextBox 83"/>
            <p:cNvSpPr txBox="1"/>
            <p:nvPr/>
          </p:nvSpPr>
          <p:spPr>
            <a:xfrm>
              <a:off x="4207995" y="4121878"/>
              <a:ext cx="586298" cy="369352"/>
            </a:xfrm>
            <a:prstGeom prst="rect">
              <a:avLst/>
            </a:prstGeom>
            <a:noFill/>
          </p:spPr>
          <p:txBody>
            <a:bodyPr wrap="square" lIns="0" tIns="0" rIns="0" bIns="0" rtlCol="0">
              <a:spAutoFit/>
            </a:bodyPr>
            <a:lstStyle/>
            <a:p>
              <a:pPr algn="ctr"/>
              <a:r>
                <a:rPr lang="en-US" altLang="zh-CN" sz="3375" b="1" dirty="0">
                  <a:latin typeface="微软雅黑" pitchFamily="34" charset="-122"/>
                  <a:ea typeface="微软雅黑" pitchFamily="34" charset="-122"/>
                </a:rPr>
                <a:t>04</a:t>
              </a:r>
              <a:endParaRPr lang="zh-CN" altLang="en-US" sz="3375" b="1" dirty="0">
                <a:latin typeface="微软雅黑" pitchFamily="34" charset="-122"/>
                <a:ea typeface="微软雅黑" pitchFamily="34" charset="-122"/>
              </a:endParaRPr>
            </a:p>
          </p:txBody>
        </p:sp>
      </p:grpSp>
      <p:sp>
        <p:nvSpPr>
          <p:cNvPr id="87" name="TextBox 86"/>
          <p:cNvSpPr txBox="1"/>
          <p:nvPr/>
        </p:nvSpPr>
        <p:spPr>
          <a:xfrm>
            <a:off x="6407215" y="1599498"/>
            <a:ext cx="3676551" cy="756804"/>
          </a:xfrm>
          <a:prstGeom prst="rect">
            <a:avLst/>
          </a:prstGeom>
          <a:noFill/>
        </p:spPr>
        <p:txBody>
          <a:bodyPr wrap="square" lIns="121469" tIns="60735" rIns="121469" bIns="60735" rtlCol="0">
            <a:spAutoFit/>
          </a:bodyPr>
          <a:lstStyle/>
          <a:p>
            <a:r>
              <a:rPr lang="zh-CN" altLang="en-US" b="1" dirty="0">
                <a:latin typeface="微软雅黑" pitchFamily="34" charset="-122"/>
                <a:ea typeface="微软雅黑" panose="020B0503020204020204" pitchFamily="34" charset="-122"/>
              </a:rPr>
              <a:t>工作完成情况</a:t>
            </a:r>
            <a:endParaRPr lang="en-US" altLang="zh-CN" b="1" dirty="0">
              <a:latin typeface="微软雅黑" pitchFamily="34" charset="-122"/>
              <a:ea typeface="微软雅黑" panose="020B0503020204020204" pitchFamily="34" charset="-122"/>
            </a:endParaRPr>
          </a:p>
          <a:p>
            <a:pPr>
              <a:lnSpc>
                <a:spcPct val="150000"/>
              </a:lnSpc>
            </a:pPr>
            <a:r>
              <a:rPr lang="zh-CN" altLang="en-US" sz="1547" dirty="0">
                <a:latin typeface="微软雅黑" pitchFamily="34" charset="-122"/>
                <a:ea typeface="微软雅黑" panose="020B0503020204020204" pitchFamily="34" charset="-122"/>
              </a:rPr>
              <a:t>单击此处添加文本单击此处添加文本</a:t>
            </a:r>
            <a:endParaRPr lang="en-US" altLang="zh-CN" sz="1547" dirty="0">
              <a:latin typeface="微软雅黑" pitchFamily="34" charset="-122"/>
              <a:ea typeface="微软雅黑" panose="020B0503020204020204" pitchFamily="34" charset="-122"/>
            </a:endParaRPr>
          </a:p>
        </p:txBody>
      </p:sp>
      <p:grpSp>
        <p:nvGrpSpPr>
          <p:cNvPr id="88" name="组合 87"/>
          <p:cNvGrpSpPr/>
          <p:nvPr/>
        </p:nvGrpSpPr>
        <p:grpSpPr>
          <a:xfrm>
            <a:off x="4910540" y="1501919"/>
            <a:ext cx="1215850" cy="1215847"/>
            <a:chOff x="4515751" y="1419068"/>
            <a:chExt cx="864652" cy="864650"/>
          </a:xfrm>
        </p:grpSpPr>
        <p:grpSp>
          <p:nvGrpSpPr>
            <p:cNvPr id="89" name="组合 88"/>
            <p:cNvGrpSpPr/>
            <p:nvPr/>
          </p:nvGrpSpPr>
          <p:grpSpPr>
            <a:xfrm>
              <a:off x="4515751" y="1419068"/>
              <a:ext cx="864652" cy="864650"/>
              <a:chOff x="304800" y="673100"/>
              <a:chExt cx="4000500" cy="4000500"/>
            </a:xfrm>
            <a:effectLst>
              <a:outerShdw blurRad="444500" dist="254000" dir="8100000" algn="tr" rotWithShape="0">
                <a:prstClr val="black">
                  <a:alpha val="50000"/>
                </a:prstClr>
              </a:outerShdw>
            </a:effectLst>
          </p:grpSpPr>
          <p:sp>
            <p:nvSpPr>
              <p:cNvPr id="91" name="同心圆 9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solidFill>
                </a:endParaRPr>
              </a:p>
            </p:txBody>
          </p:sp>
          <p:sp>
            <p:nvSpPr>
              <p:cNvPr id="92" name="椭圆 9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solidFill>
                </a:endParaRPr>
              </a:p>
            </p:txBody>
          </p:sp>
        </p:grpSp>
        <p:sp>
          <p:nvSpPr>
            <p:cNvPr id="90" name="TextBox 89"/>
            <p:cNvSpPr txBox="1"/>
            <p:nvPr/>
          </p:nvSpPr>
          <p:spPr>
            <a:xfrm>
              <a:off x="4655802" y="1666727"/>
              <a:ext cx="586298" cy="369352"/>
            </a:xfrm>
            <a:prstGeom prst="rect">
              <a:avLst/>
            </a:prstGeom>
            <a:noFill/>
          </p:spPr>
          <p:txBody>
            <a:bodyPr wrap="square" lIns="0" tIns="0" rIns="0" bIns="0" rtlCol="0">
              <a:spAutoFit/>
            </a:bodyPr>
            <a:lstStyle/>
            <a:p>
              <a:pPr algn="ctr"/>
              <a:r>
                <a:rPr lang="en-US" altLang="zh-CN" sz="3375" b="1" dirty="0">
                  <a:latin typeface="微软雅黑" pitchFamily="34" charset="-122"/>
                  <a:ea typeface="微软雅黑" pitchFamily="34" charset="-122"/>
                </a:rPr>
                <a:t>02</a:t>
              </a:r>
              <a:endParaRPr lang="zh-CN" altLang="en-US" sz="3375" b="1" dirty="0">
                <a:latin typeface="微软雅黑" pitchFamily="34" charset="-122"/>
                <a:ea typeface="微软雅黑" pitchFamily="34" charset="-122"/>
              </a:endParaRPr>
            </a:p>
          </p:txBody>
        </p:sp>
      </p:grpSp>
      <p:sp>
        <p:nvSpPr>
          <p:cNvPr id="93" name="TextBox 92"/>
          <p:cNvSpPr txBox="1"/>
          <p:nvPr/>
        </p:nvSpPr>
        <p:spPr>
          <a:xfrm>
            <a:off x="7138165" y="3039457"/>
            <a:ext cx="3676551" cy="756804"/>
          </a:xfrm>
          <a:prstGeom prst="rect">
            <a:avLst/>
          </a:prstGeom>
          <a:noFill/>
        </p:spPr>
        <p:txBody>
          <a:bodyPr wrap="square" lIns="121469" tIns="60735" rIns="121469" bIns="60735" rtlCol="0">
            <a:spAutoFit/>
          </a:bodyPr>
          <a:lstStyle/>
          <a:p>
            <a:r>
              <a:rPr lang="zh-CN" altLang="en-US" b="1" dirty="0">
                <a:latin typeface="微软雅黑" pitchFamily="34" charset="-122"/>
                <a:ea typeface="微软雅黑" panose="020B0503020204020204" pitchFamily="34" charset="-122"/>
              </a:rPr>
              <a:t>成功项目展示</a:t>
            </a:r>
            <a:endParaRPr lang="en-US" altLang="zh-CN" b="1" dirty="0">
              <a:latin typeface="微软雅黑" pitchFamily="34" charset="-122"/>
              <a:ea typeface="微软雅黑" panose="020B0503020204020204" pitchFamily="34" charset="-122"/>
            </a:endParaRPr>
          </a:p>
          <a:p>
            <a:pPr>
              <a:lnSpc>
                <a:spcPct val="150000"/>
              </a:lnSpc>
            </a:pPr>
            <a:r>
              <a:rPr lang="zh-CN" altLang="en-US" sz="1547" dirty="0">
                <a:latin typeface="微软雅黑" pitchFamily="34" charset="-122"/>
                <a:ea typeface="微软雅黑" panose="020B0503020204020204" pitchFamily="34" charset="-122"/>
              </a:rPr>
              <a:t>单击此处添加文本单击此处添加文本</a:t>
            </a:r>
            <a:endParaRPr lang="en-US" altLang="zh-CN" sz="1547" dirty="0">
              <a:latin typeface="微软雅黑" pitchFamily="34" charset="-122"/>
              <a:ea typeface="微软雅黑" panose="020B0503020204020204" pitchFamily="34" charset="-122"/>
            </a:endParaRPr>
          </a:p>
        </p:txBody>
      </p:sp>
      <p:grpSp>
        <p:nvGrpSpPr>
          <p:cNvPr id="94" name="组合 93"/>
          <p:cNvGrpSpPr/>
          <p:nvPr/>
        </p:nvGrpSpPr>
        <p:grpSpPr>
          <a:xfrm>
            <a:off x="5619330" y="2871819"/>
            <a:ext cx="1215850" cy="1215847"/>
            <a:chOff x="4788024" y="2734782"/>
            <a:chExt cx="864652" cy="864650"/>
          </a:xfrm>
        </p:grpSpPr>
        <p:grpSp>
          <p:nvGrpSpPr>
            <p:cNvPr id="95" name="组合 94"/>
            <p:cNvGrpSpPr/>
            <p:nvPr/>
          </p:nvGrpSpPr>
          <p:grpSpPr>
            <a:xfrm>
              <a:off x="4788024" y="2734782"/>
              <a:ext cx="864652" cy="864650"/>
              <a:chOff x="304800" y="673100"/>
              <a:chExt cx="4000500" cy="4000500"/>
            </a:xfrm>
            <a:effectLst>
              <a:outerShdw blurRad="444500" dist="254000" dir="8100000" algn="tr" rotWithShape="0">
                <a:prstClr val="black">
                  <a:alpha val="50000"/>
                </a:prstClr>
              </a:outerShdw>
            </a:effectLst>
          </p:grpSpPr>
          <p:sp>
            <p:nvSpPr>
              <p:cNvPr id="97" name="同心圆 9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solidFill>
                </a:endParaRPr>
              </a:p>
            </p:txBody>
          </p:sp>
          <p:sp>
            <p:nvSpPr>
              <p:cNvPr id="98" name="椭圆 9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solidFill>
                </a:endParaRPr>
              </a:p>
            </p:txBody>
          </p:sp>
        </p:grpSp>
        <p:sp>
          <p:nvSpPr>
            <p:cNvPr id="96" name="TextBox 95"/>
            <p:cNvSpPr txBox="1"/>
            <p:nvPr/>
          </p:nvSpPr>
          <p:spPr>
            <a:xfrm>
              <a:off x="4928075" y="2982441"/>
              <a:ext cx="586298" cy="369352"/>
            </a:xfrm>
            <a:prstGeom prst="rect">
              <a:avLst/>
            </a:prstGeom>
            <a:noFill/>
          </p:spPr>
          <p:txBody>
            <a:bodyPr wrap="square" lIns="0" tIns="0" rIns="0" bIns="0" rtlCol="0">
              <a:spAutoFit/>
            </a:bodyPr>
            <a:lstStyle/>
            <a:p>
              <a:pPr algn="ctr"/>
              <a:r>
                <a:rPr lang="en-US" altLang="zh-CN" sz="3375" b="1" dirty="0">
                  <a:latin typeface="微软雅黑" pitchFamily="34" charset="-122"/>
                  <a:ea typeface="微软雅黑" pitchFamily="34" charset="-122"/>
                </a:rPr>
                <a:t>03</a:t>
              </a:r>
              <a:endParaRPr lang="zh-CN" altLang="en-US" sz="3375" b="1" dirty="0">
                <a:latin typeface="微软雅黑" pitchFamily="34" charset="-122"/>
                <a:ea typeface="微软雅黑" pitchFamily="34" charset="-122"/>
              </a:endParaRPr>
            </a:p>
          </p:txBody>
        </p:sp>
      </p:grpSp>
      <p:sp>
        <p:nvSpPr>
          <p:cNvPr id="99" name="TextBox 98"/>
          <p:cNvSpPr txBox="1"/>
          <p:nvPr/>
        </p:nvSpPr>
        <p:spPr>
          <a:xfrm>
            <a:off x="5720585" y="5846241"/>
            <a:ext cx="3676551" cy="756804"/>
          </a:xfrm>
          <a:prstGeom prst="rect">
            <a:avLst/>
          </a:prstGeom>
          <a:noFill/>
        </p:spPr>
        <p:txBody>
          <a:bodyPr wrap="square" lIns="121469" tIns="60735" rIns="121469" bIns="60735" rtlCol="0">
            <a:spAutoFit/>
          </a:bodyPr>
          <a:lstStyle/>
          <a:p>
            <a:r>
              <a:rPr lang="zh-CN" altLang="en-US" b="1" dirty="0">
                <a:latin typeface="微软雅黑" pitchFamily="34" charset="-122"/>
                <a:ea typeface="微软雅黑" panose="020B0503020204020204" pitchFamily="34" charset="-122"/>
              </a:rPr>
              <a:t>明年工作计划</a:t>
            </a:r>
            <a:endParaRPr lang="en-US" altLang="zh-CN" b="1" dirty="0">
              <a:latin typeface="微软雅黑" pitchFamily="34" charset="-122"/>
              <a:ea typeface="微软雅黑" panose="020B0503020204020204" pitchFamily="34" charset="-122"/>
            </a:endParaRPr>
          </a:p>
          <a:p>
            <a:pPr>
              <a:lnSpc>
                <a:spcPct val="150000"/>
              </a:lnSpc>
            </a:pPr>
            <a:r>
              <a:rPr lang="zh-CN" altLang="en-US" sz="1547" dirty="0">
                <a:latin typeface="微软雅黑" pitchFamily="34" charset="-122"/>
                <a:ea typeface="微软雅黑" panose="020B0503020204020204" pitchFamily="34" charset="-122"/>
              </a:rPr>
              <a:t>单击此处添加文本单击此处添加文本</a:t>
            </a:r>
            <a:endParaRPr lang="en-US" altLang="zh-CN" sz="1547" dirty="0">
              <a:latin typeface="微软雅黑" pitchFamily="34" charset="-122"/>
              <a:ea typeface="微软雅黑" panose="020B0503020204020204" pitchFamily="34" charset="-122"/>
            </a:endParaRPr>
          </a:p>
        </p:txBody>
      </p:sp>
      <p:grpSp>
        <p:nvGrpSpPr>
          <p:cNvPr id="100" name="组合 99"/>
          <p:cNvGrpSpPr/>
          <p:nvPr/>
        </p:nvGrpSpPr>
        <p:grpSpPr>
          <a:xfrm>
            <a:off x="4303006" y="5652624"/>
            <a:ext cx="1215850" cy="1215847"/>
            <a:chOff x="4067944" y="3874219"/>
            <a:chExt cx="864652" cy="864650"/>
          </a:xfrm>
        </p:grpSpPr>
        <p:grpSp>
          <p:nvGrpSpPr>
            <p:cNvPr id="101" name="组合 100"/>
            <p:cNvGrpSpPr/>
            <p:nvPr/>
          </p:nvGrpSpPr>
          <p:grpSpPr>
            <a:xfrm>
              <a:off x="4067944" y="3874219"/>
              <a:ext cx="864652" cy="864650"/>
              <a:chOff x="304800" y="673100"/>
              <a:chExt cx="4000500" cy="4000500"/>
            </a:xfrm>
            <a:effectLst>
              <a:outerShdw blurRad="444500" dist="254000" dir="8100000" algn="tr" rotWithShape="0">
                <a:prstClr val="black">
                  <a:alpha val="50000"/>
                </a:prstClr>
              </a:outerShdw>
            </a:effectLst>
          </p:grpSpPr>
          <p:sp>
            <p:nvSpPr>
              <p:cNvPr id="103" name="同心圆 10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solidFill>
                </a:endParaRPr>
              </a:p>
            </p:txBody>
          </p:sp>
          <p:sp>
            <p:nvSpPr>
              <p:cNvPr id="104" name="椭圆 10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solidFill>
                </a:endParaRPr>
              </a:p>
            </p:txBody>
          </p:sp>
        </p:grpSp>
        <p:sp>
          <p:nvSpPr>
            <p:cNvPr id="102" name="TextBox 101"/>
            <p:cNvSpPr txBox="1"/>
            <p:nvPr/>
          </p:nvSpPr>
          <p:spPr>
            <a:xfrm>
              <a:off x="4207995" y="4121878"/>
              <a:ext cx="586298" cy="369352"/>
            </a:xfrm>
            <a:prstGeom prst="rect">
              <a:avLst/>
            </a:prstGeom>
            <a:noFill/>
          </p:spPr>
          <p:txBody>
            <a:bodyPr wrap="square" lIns="0" tIns="0" rIns="0" bIns="0" rtlCol="0">
              <a:spAutoFit/>
            </a:bodyPr>
            <a:lstStyle/>
            <a:p>
              <a:pPr algn="ctr"/>
              <a:r>
                <a:rPr lang="en-US" altLang="zh-CN" sz="3375" b="1" dirty="0">
                  <a:latin typeface="微软雅黑" pitchFamily="34" charset="-122"/>
                  <a:ea typeface="微软雅黑" pitchFamily="34" charset="-122"/>
                </a:rPr>
                <a:t>05</a:t>
              </a:r>
              <a:endParaRPr lang="zh-CN" altLang="en-US" sz="3375" b="1" dirty="0">
                <a:latin typeface="微软雅黑" pitchFamily="34" charset="-122"/>
                <a:ea typeface="微软雅黑" pitchFamily="34" charset="-122"/>
              </a:endParaRPr>
            </a:p>
          </p:txBody>
        </p:sp>
      </p:grpSp>
      <p:sp>
        <p:nvSpPr>
          <p:cNvPr id="37" name="下箭头 36"/>
          <p:cNvSpPr/>
          <p:nvPr/>
        </p:nvSpPr>
        <p:spPr>
          <a:xfrm rot="16200000">
            <a:off x="3072958" y="629293"/>
            <a:ext cx="607581" cy="716718"/>
          </a:xfrm>
          <a:prstGeom prst="down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6448" tIns="48225" rIns="96448" bIns="48225" rtlCol="0" anchor="ctr"/>
          <a:lstStyle/>
          <a:p>
            <a:pPr algn="ctr"/>
            <a:endParaRPr lang="zh-CN" altLang="en-US">
              <a:solidFill>
                <a:srgbClr val="C00000"/>
              </a:solidFill>
            </a:endParaRPr>
          </a:p>
        </p:txBody>
      </p:sp>
    </p:spTree>
    <p:extLst>
      <p:ext uri="{BB962C8B-B14F-4D97-AF65-F5344CB8AC3E}">
        <p14:creationId xmlns:p14="http://schemas.microsoft.com/office/powerpoint/2010/main" val="4129126795"/>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100" fill="hold"/>
                                        <p:tgtEl>
                                          <p:spTgt spid="40"/>
                                        </p:tgtEl>
                                        <p:attrNameLst>
                                          <p:attrName>ppt_w</p:attrName>
                                        </p:attrNameLst>
                                      </p:cBhvr>
                                      <p:tavLst>
                                        <p:tav tm="0">
                                          <p:val>
                                            <p:fltVal val="0"/>
                                          </p:val>
                                        </p:tav>
                                        <p:tav tm="100000">
                                          <p:val>
                                            <p:strVal val="#ppt_w"/>
                                          </p:val>
                                        </p:tav>
                                      </p:tavLst>
                                    </p:anim>
                                    <p:anim calcmode="lin" valueType="num">
                                      <p:cBhvr>
                                        <p:cTn id="8" dur="100" fill="hold"/>
                                        <p:tgtEl>
                                          <p:spTgt spid="40"/>
                                        </p:tgtEl>
                                        <p:attrNameLst>
                                          <p:attrName>ppt_h</p:attrName>
                                        </p:attrNameLst>
                                      </p:cBhvr>
                                      <p:tavLst>
                                        <p:tav tm="0">
                                          <p:val>
                                            <p:fltVal val="0"/>
                                          </p:val>
                                        </p:tav>
                                        <p:tav tm="100000">
                                          <p:val>
                                            <p:strVal val="#ppt_h"/>
                                          </p:val>
                                        </p:tav>
                                      </p:tavLst>
                                    </p:anim>
                                    <p:animEffect transition="in" filter="fade">
                                      <p:cBhvr>
                                        <p:cTn id="9" dur="100"/>
                                        <p:tgtEl>
                                          <p:spTgt spid="40"/>
                                        </p:tgtEl>
                                      </p:cBhvr>
                                    </p:animEffect>
                                  </p:childTnLst>
                                </p:cTn>
                              </p:par>
                              <p:par>
                                <p:cTn id="10" presetID="6" presetClass="emph" presetSubtype="0" fill="hold" nodeType="withEffect">
                                  <p:stCondLst>
                                    <p:cond delay="100"/>
                                  </p:stCondLst>
                                  <p:childTnLst>
                                    <p:animScale>
                                      <p:cBhvr>
                                        <p:cTn id="11" dur="100" fill="hold"/>
                                        <p:tgtEl>
                                          <p:spTgt spid="40"/>
                                        </p:tgtEl>
                                      </p:cBhvr>
                                      <p:by x="110000" y="110000"/>
                                    </p:animScale>
                                  </p:childTnLst>
                                </p:cTn>
                              </p:par>
                              <p:par>
                                <p:cTn id="12" presetID="6" presetClass="emph" presetSubtype="0" fill="hold" nodeType="withEffect">
                                  <p:stCondLst>
                                    <p:cond delay="200"/>
                                  </p:stCondLst>
                                  <p:childTnLst>
                                    <p:animScale>
                                      <p:cBhvr>
                                        <p:cTn id="13" dur="200" fill="hold"/>
                                        <p:tgtEl>
                                          <p:spTgt spid="40"/>
                                        </p:tgtEl>
                                      </p:cBhvr>
                                      <p:by x="90000" y="90000"/>
                                    </p:animScale>
                                  </p:childTnLst>
                                </p:cTn>
                              </p:par>
                              <p:par>
                                <p:cTn id="14" presetID="6" presetClass="emph" presetSubtype="0" fill="hold" nodeType="withEffect">
                                  <p:stCondLst>
                                    <p:cond delay="400"/>
                                  </p:stCondLst>
                                  <p:childTnLst>
                                    <p:animScale>
                                      <p:cBhvr>
                                        <p:cTn id="15" dur="100" fill="hold"/>
                                        <p:tgtEl>
                                          <p:spTgt spid="40"/>
                                        </p:tgtEl>
                                      </p:cBhvr>
                                      <p:by x="105000" y="105000"/>
                                    </p:animScale>
                                  </p:childTnLst>
                                </p:cTn>
                              </p:par>
                              <p:par>
                                <p:cTn id="16" presetID="6" presetClass="emph" presetSubtype="0" fill="hold" nodeType="withEffect">
                                  <p:stCondLst>
                                    <p:cond delay="500"/>
                                  </p:stCondLst>
                                  <p:childTnLst>
                                    <p:animScale>
                                      <p:cBhvr>
                                        <p:cTn id="17" dur="200" fill="hold"/>
                                        <p:tgtEl>
                                          <p:spTgt spid="40"/>
                                        </p:tgtEl>
                                      </p:cBhvr>
                                      <p:by x="95000" y="95000"/>
                                    </p:animScale>
                                  </p:childTnLst>
                                </p:cTn>
                              </p:par>
                            </p:childTnLst>
                          </p:cTn>
                        </p:par>
                        <p:par>
                          <p:cTn id="18" fill="hold">
                            <p:stCondLst>
                              <p:cond delay="700"/>
                            </p:stCondLst>
                            <p:childTnLst>
                              <p:par>
                                <p:cTn id="19" presetID="53" presetClass="entr" presetSubtype="16" fill="hold" nodeType="afterEffect">
                                  <p:stCondLst>
                                    <p:cond delay="0"/>
                                  </p:stCondLst>
                                  <p:childTnLst>
                                    <p:set>
                                      <p:cBhvr>
                                        <p:cTn id="20" dur="1" fill="hold">
                                          <p:stCondLst>
                                            <p:cond delay="0"/>
                                          </p:stCondLst>
                                        </p:cTn>
                                        <p:tgtEl>
                                          <p:spTgt spid="77"/>
                                        </p:tgtEl>
                                        <p:attrNameLst>
                                          <p:attrName>style.visibility</p:attrName>
                                        </p:attrNameLst>
                                      </p:cBhvr>
                                      <p:to>
                                        <p:strVal val="visible"/>
                                      </p:to>
                                    </p:set>
                                    <p:anim calcmode="lin" valueType="num">
                                      <p:cBhvr>
                                        <p:cTn id="21" dur="100" fill="hold"/>
                                        <p:tgtEl>
                                          <p:spTgt spid="77"/>
                                        </p:tgtEl>
                                        <p:attrNameLst>
                                          <p:attrName>ppt_w</p:attrName>
                                        </p:attrNameLst>
                                      </p:cBhvr>
                                      <p:tavLst>
                                        <p:tav tm="0">
                                          <p:val>
                                            <p:fltVal val="0"/>
                                          </p:val>
                                        </p:tav>
                                        <p:tav tm="100000">
                                          <p:val>
                                            <p:strVal val="#ppt_w"/>
                                          </p:val>
                                        </p:tav>
                                      </p:tavLst>
                                    </p:anim>
                                    <p:anim calcmode="lin" valueType="num">
                                      <p:cBhvr>
                                        <p:cTn id="22" dur="100" fill="hold"/>
                                        <p:tgtEl>
                                          <p:spTgt spid="77"/>
                                        </p:tgtEl>
                                        <p:attrNameLst>
                                          <p:attrName>ppt_h</p:attrName>
                                        </p:attrNameLst>
                                      </p:cBhvr>
                                      <p:tavLst>
                                        <p:tav tm="0">
                                          <p:val>
                                            <p:fltVal val="0"/>
                                          </p:val>
                                        </p:tav>
                                        <p:tav tm="100000">
                                          <p:val>
                                            <p:strVal val="#ppt_h"/>
                                          </p:val>
                                        </p:tav>
                                      </p:tavLst>
                                    </p:anim>
                                    <p:animEffect transition="in" filter="fade">
                                      <p:cBhvr>
                                        <p:cTn id="23" dur="100"/>
                                        <p:tgtEl>
                                          <p:spTgt spid="77"/>
                                        </p:tgtEl>
                                      </p:cBhvr>
                                    </p:animEffect>
                                  </p:childTnLst>
                                </p:cTn>
                              </p:par>
                              <p:par>
                                <p:cTn id="24" presetID="6" presetClass="emph" presetSubtype="0" fill="hold" nodeType="withEffect">
                                  <p:stCondLst>
                                    <p:cond delay="100"/>
                                  </p:stCondLst>
                                  <p:childTnLst>
                                    <p:animScale>
                                      <p:cBhvr>
                                        <p:cTn id="25" dur="100" fill="hold"/>
                                        <p:tgtEl>
                                          <p:spTgt spid="77"/>
                                        </p:tgtEl>
                                      </p:cBhvr>
                                      <p:by x="110000" y="110000"/>
                                    </p:animScale>
                                  </p:childTnLst>
                                </p:cTn>
                              </p:par>
                              <p:par>
                                <p:cTn id="26" presetID="6" presetClass="emph" presetSubtype="0" fill="hold" nodeType="withEffect">
                                  <p:stCondLst>
                                    <p:cond delay="200"/>
                                  </p:stCondLst>
                                  <p:childTnLst>
                                    <p:animScale>
                                      <p:cBhvr>
                                        <p:cTn id="27" dur="200" fill="hold"/>
                                        <p:tgtEl>
                                          <p:spTgt spid="77"/>
                                        </p:tgtEl>
                                      </p:cBhvr>
                                      <p:by x="90000" y="90000"/>
                                    </p:animScale>
                                  </p:childTnLst>
                                </p:cTn>
                              </p:par>
                              <p:par>
                                <p:cTn id="28" presetID="6" presetClass="emph" presetSubtype="0" fill="hold" nodeType="withEffect">
                                  <p:stCondLst>
                                    <p:cond delay="400"/>
                                  </p:stCondLst>
                                  <p:childTnLst>
                                    <p:animScale>
                                      <p:cBhvr>
                                        <p:cTn id="29" dur="100" fill="hold"/>
                                        <p:tgtEl>
                                          <p:spTgt spid="77"/>
                                        </p:tgtEl>
                                      </p:cBhvr>
                                      <p:by x="105000" y="105000"/>
                                    </p:animScale>
                                  </p:childTnLst>
                                </p:cTn>
                              </p:par>
                              <p:par>
                                <p:cTn id="30" presetID="6" presetClass="emph" presetSubtype="0" fill="hold" nodeType="withEffect">
                                  <p:stCondLst>
                                    <p:cond delay="500"/>
                                  </p:stCondLst>
                                  <p:childTnLst>
                                    <p:animScale>
                                      <p:cBhvr>
                                        <p:cTn id="31" dur="200" fill="hold"/>
                                        <p:tgtEl>
                                          <p:spTgt spid="77"/>
                                        </p:tgtEl>
                                      </p:cBhvr>
                                      <p:by x="95000" y="95000"/>
                                    </p:animScale>
                                  </p:childTnLst>
                                </p:cTn>
                              </p:par>
                            </p:childTnLst>
                          </p:cTn>
                        </p:par>
                        <p:par>
                          <p:cTn id="32" fill="hold">
                            <p:stCondLst>
                              <p:cond delay="1400"/>
                            </p:stCondLst>
                            <p:childTnLst>
                              <p:par>
                                <p:cTn id="33" presetID="22" presetClass="entr" presetSubtype="8" fill="hold" grpId="0" nodeType="after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wipe(left)">
                                      <p:cBhvr>
                                        <p:cTn id="35" dur="500"/>
                                        <p:tgtEl>
                                          <p:spTgt spid="75"/>
                                        </p:tgtEl>
                                      </p:cBhvr>
                                    </p:animEffect>
                                  </p:childTnLst>
                                </p:cTn>
                              </p:par>
                            </p:childTnLst>
                          </p:cTn>
                        </p:par>
                        <p:par>
                          <p:cTn id="36" fill="hold">
                            <p:stCondLst>
                              <p:cond delay="1900"/>
                            </p:stCondLst>
                            <p:childTnLst>
                              <p:par>
                                <p:cTn id="37" presetID="53" presetClass="entr" presetSubtype="16" fill="hold" nodeType="afterEffect">
                                  <p:stCondLst>
                                    <p:cond delay="0"/>
                                  </p:stCondLst>
                                  <p:childTnLst>
                                    <p:set>
                                      <p:cBhvr>
                                        <p:cTn id="38" dur="1" fill="hold">
                                          <p:stCondLst>
                                            <p:cond delay="0"/>
                                          </p:stCondLst>
                                        </p:cTn>
                                        <p:tgtEl>
                                          <p:spTgt spid="88"/>
                                        </p:tgtEl>
                                        <p:attrNameLst>
                                          <p:attrName>style.visibility</p:attrName>
                                        </p:attrNameLst>
                                      </p:cBhvr>
                                      <p:to>
                                        <p:strVal val="visible"/>
                                      </p:to>
                                    </p:set>
                                    <p:anim calcmode="lin" valueType="num">
                                      <p:cBhvr>
                                        <p:cTn id="39" dur="100" fill="hold"/>
                                        <p:tgtEl>
                                          <p:spTgt spid="88"/>
                                        </p:tgtEl>
                                        <p:attrNameLst>
                                          <p:attrName>ppt_w</p:attrName>
                                        </p:attrNameLst>
                                      </p:cBhvr>
                                      <p:tavLst>
                                        <p:tav tm="0">
                                          <p:val>
                                            <p:fltVal val="0"/>
                                          </p:val>
                                        </p:tav>
                                        <p:tav tm="100000">
                                          <p:val>
                                            <p:strVal val="#ppt_w"/>
                                          </p:val>
                                        </p:tav>
                                      </p:tavLst>
                                    </p:anim>
                                    <p:anim calcmode="lin" valueType="num">
                                      <p:cBhvr>
                                        <p:cTn id="40" dur="100" fill="hold"/>
                                        <p:tgtEl>
                                          <p:spTgt spid="88"/>
                                        </p:tgtEl>
                                        <p:attrNameLst>
                                          <p:attrName>ppt_h</p:attrName>
                                        </p:attrNameLst>
                                      </p:cBhvr>
                                      <p:tavLst>
                                        <p:tav tm="0">
                                          <p:val>
                                            <p:fltVal val="0"/>
                                          </p:val>
                                        </p:tav>
                                        <p:tav tm="100000">
                                          <p:val>
                                            <p:strVal val="#ppt_h"/>
                                          </p:val>
                                        </p:tav>
                                      </p:tavLst>
                                    </p:anim>
                                    <p:animEffect transition="in" filter="fade">
                                      <p:cBhvr>
                                        <p:cTn id="41" dur="100"/>
                                        <p:tgtEl>
                                          <p:spTgt spid="88"/>
                                        </p:tgtEl>
                                      </p:cBhvr>
                                    </p:animEffect>
                                  </p:childTnLst>
                                </p:cTn>
                              </p:par>
                              <p:par>
                                <p:cTn id="42" presetID="6" presetClass="emph" presetSubtype="0" fill="hold" nodeType="withEffect">
                                  <p:stCondLst>
                                    <p:cond delay="100"/>
                                  </p:stCondLst>
                                  <p:childTnLst>
                                    <p:animScale>
                                      <p:cBhvr>
                                        <p:cTn id="43" dur="100" fill="hold"/>
                                        <p:tgtEl>
                                          <p:spTgt spid="88"/>
                                        </p:tgtEl>
                                      </p:cBhvr>
                                      <p:by x="110000" y="110000"/>
                                    </p:animScale>
                                  </p:childTnLst>
                                </p:cTn>
                              </p:par>
                              <p:par>
                                <p:cTn id="44" presetID="6" presetClass="emph" presetSubtype="0" fill="hold" nodeType="withEffect">
                                  <p:stCondLst>
                                    <p:cond delay="200"/>
                                  </p:stCondLst>
                                  <p:childTnLst>
                                    <p:animScale>
                                      <p:cBhvr>
                                        <p:cTn id="45" dur="200" fill="hold"/>
                                        <p:tgtEl>
                                          <p:spTgt spid="88"/>
                                        </p:tgtEl>
                                      </p:cBhvr>
                                      <p:by x="90000" y="90000"/>
                                    </p:animScale>
                                  </p:childTnLst>
                                </p:cTn>
                              </p:par>
                              <p:par>
                                <p:cTn id="46" presetID="6" presetClass="emph" presetSubtype="0" fill="hold" nodeType="withEffect">
                                  <p:stCondLst>
                                    <p:cond delay="400"/>
                                  </p:stCondLst>
                                  <p:childTnLst>
                                    <p:animScale>
                                      <p:cBhvr>
                                        <p:cTn id="47" dur="100" fill="hold"/>
                                        <p:tgtEl>
                                          <p:spTgt spid="88"/>
                                        </p:tgtEl>
                                      </p:cBhvr>
                                      <p:by x="105000" y="105000"/>
                                    </p:animScale>
                                  </p:childTnLst>
                                </p:cTn>
                              </p:par>
                              <p:par>
                                <p:cTn id="48" presetID="6" presetClass="emph" presetSubtype="0" fill="hold" nodeType="withEffect">
                                  <p:stCondLst>
                                    <p:cond delay="500"/>
                                  </p:stCondLst>
                                  <p:childTnLst>
                                    <p:animScale>
                                      <p:cBhvr>
                                        <p:cTn id="49" dur="200" fill="hold"/>
                                        <p:tgtEl>
                                          <p:spTgt spid="88"/>
                                        </p:tgtEl>
                                      </p:cBhvr>
                                      <p:by x="95000" y="95000"/>
                                    </p:animScale>
                                  </p:childTnLst>
                                </p:cTn>
                              </p:par>
                            </p:childTnLst>
                          </p:cTn>
                        </p:par>
                        <p:par>
                          <p:cTn id="50" fill="hold">
                            <p:stCondLst>
                              <p:cond delay="2600"/>
                            </p:stCondLst>
                            <p:childTnLst>
                              <p:par>
                                <p:cTn id="51" presetID="22" presetClass="entr" presetSubtype="8" fill="hold" grpId="0" nodeType="afterEffect">
                                  <p:stCondLst>
                                    <p:cond delay="0"/>
                                  </p:stCondLst>
                                  <p:childTnLst>
                                    <p:set>
                                      <p:cBhvr>
                                        <p:cTn id="52" dur="1" fill="hold">
                                          <p:stCondLst>
                                            <p:cond delay="0"/>
                                          </p:stCondLst>
                                        </p:cTn>
                                        <p:tgtEl>
                                          <p:spTgt spid="87"/>
                                        </p:tgtEl>
                                        <p:attrNameLst>
                                          <p:attrName>style.visibility</p:attrName>
                                        </p:attrNameLst>
                                      </p:cBhvr>
                                      <p:to>
                                        <p:strVal val="visible"/>
                                      </p:to>
                                    </p:set>
                                    <p:animEffect transition="in" filter="wipe(left)">
                                      <p:cBhvr>
                                        <p:cTn id="53" dur="500"/>
                                        <p:tgtEl>
                                          <p:spTgt spid="87"/>
                                        </p:tgtEl>
                                      </p:cBhvr>
                                    </p:animEffect>
                                  </p:childTnLst>
                                </p:cTn>
                              </p:par>
                            </p:childTnLst>
                          </p:cTn>
                        </p:par>
                        <p:par>
                          <p:cTn id="54" fill="hold">
                            <p:stCondLst>
                              <p:cond delay="3100"/>
                            </p:stCondLst>
                            <p:childTnLst>
                              <p:par>
                                <p:cTn id="55" presetID="53" presetClass="entr" presetSubtype="16" fill="hold" nodeType="afterEffect">
                                  <p:stCondLst>
                                    <p:cond delay="0"/>
                                  </p:stCondLst>
                                  <p:childTnLst>
                                    <p:set>
                                      <p:cBhvr>
                                        <p:cTn id="56" dur="1" fill="hold">
                                          <p:stCondLst>
                                            <p:cond delay="0"/>
                                          </p:stCondLst>
                                        </p:cTn>
                                        <p:tgtEl>
                                          <p:spTgt spid="94"/>
                                        </p:tgtEl>
                                        <p:attrNameLst>
                                          <p:attrName>style.visibility</p:attrName>
                                        </p:attrNameLst>
                                      </p:cBhvr>
                                      <p:to>
                                        <p:strVal val="visible"/>
                                      </p:to>
                                    </p:set>
                                    <p:anim calcmode="lin" valueType="num">
                                      <p:cBhvr>
                                        <p:cTn id="57" dur="100" fill="hold"/>
                                        <p:tgtEl>
                                          <p:spTgt spid="94"/>
                                        </p:tgtEl>
                                        <p:attrNameLst>
                                          <p:attrName>ppt_w</p:attrName>
                                        </p:attrNameLst>
                                      </p:cBhvr>
                                      <p:tavLst>
                                        <p:tav tm="0">
                                          <p:val>
                                            <p:fltVal val="0"/>
                                          </p:val>
                                        </p:tav>
                                        <p:tav tm="100000">
                                          <p:val>
                                            <p:strVal val="#ppt_w"/>
                                          </p:val>
                                        </p:tav>
                                      </p:tavLst>
                                    </p:anim>
                                    <p:anim calcmode="lin" valueType="num">
                                      <p:cBhvr>
                                        <p:cTn id="58" dur="100" fill="hold"/>
                                        <p:tgtEl>
                                          <p:spTgt spid="94"/>
                                        </p:tgtEl>
                                        <p:attrNameLst>
                                          <p:attrName>ppt_h</p:attrName>
                                        </p:attrNameLst>
                                      </p:cBhvr>
                                      <p:tavLst>
                                        <p:tav tm="0">
                                          <p:val>
                                            <p:fltVal val="0"/>
                                          </p:val>
                                        </p:tav>
                                        <p:tav tm="100000">
                                          <p:val>
                                            <p:strVal val="#ppt_h"/>
                                          </p:val>
                                        </p:tav>
                                      </p:tavLst>
                                    </p:anim>
                                    <p:animEffect transition="in" filter="fade">
                                      <p:cBhvr>
                                        <p:cTn id="59" dur="100"/>
                                        <p:tgtEl>
                                          <p:spTgt spid="94"/>
                                        </p:tgtEl>
                                      </p:cBhvr>
                                    </p:animEffect>
                                  </p:childTnLst>
                                </p:cTn>
                              </p:par>
                              <p:par>
                                <p:cTn id="60" presetID="6" presetClass="emph" presetSubtype="0" fill="hold" nodeType="withEffect">
                                  <p:stCondLst>
                                    <p:cond delay="100"/>
                                  </p:stCondLst>
                                  <p:childTnLst>
                                    <p:animScale>
                                      <p:cBhvr>
                                        <p:cTn id="61" dur="100" fill="hold"/>
                                        <p:tgtEl>
                                          <p:spTgt spid="94"/>
                                        </p:tgtEl>
                                      </p:cBhvr>
                                      <p:by x="110000" y="110000"/>
                                    </p:animScale>
                                  </p:childTnLst>
                                </p:cTn>
                              </p:par>
                              <p:par>
                                <p:cTn id="62" presetID="6" presetClass="emph" presetSubtype="0" fill="hold" nodeType="withEffect">
                                  <p:stCondLst>
                                    <p:cond delay="200"/>
                                  </p:stCondLst>
                                  <p:childTnLst>
                                    <p:animScale>
                                      <p:cBhvr>
                                        <p:cTn id="63" dur="200" fill="hold"/>
                                        <p:tgtEl>
                                          <p:spTgt spid="94"/>
                                        </p:tgtEl>
                                      </p:cBhvr>
                                      <p:by x="90000" y="90000"/>
                                    </p:animScale>
                                  </p:childTnLst>
                                </p:cTn>
                              </p:par>
                              <p:par>
                                <p:cTn id="64" presetID="6" presetClass="emph" presetSubtype="0" fill="hold" nodeType="withEffect">
                                  <p:stCondLst>
                                    <p:cond delay="400"/>
                                  </p:stCondLst>
                                  <p:childTnLst>
                                    <p:animScale>
                                      <p:cBhvr>
                                        <p:cTn id="65" dur="100" fill="hold"/>
                                        <p:tgtEl>
                                          <p:spTgt spid="94"/>
                                        </p:tgtEl>
                                      </p:cBhvr>
                                      <p:by x="105000" y="105000"/>
                                    </p:animScale>
                                  </p:childTnLst>
                                </p:cTn>
                              </p:par>
                              <p:par>
                                <p:cTn id="66" presetID="6" presetClass="emph" presetSubtype="0" fill="hold" nodeType="withEffect">
                                  <p:stCondLst>
                                    <p:cond delay="500"/>
                                  </p:stCondLst>
                                  <p:childTnLst>
                                    <p:animScale>
                                      <p:cBhvr>
                                        <p:cTn id="67" dur="200" fill="hold"/>
                                        <p:tgtEl>
                                          <p:spTgt spid="94"/>
                                        </p:tgtEl>
                                      </p:cBhvr>
                                      <p:by x="95000" y="95000"/>
                                    </p:animScale>
                                  </p:childTnLst>
                                </p:cTn>
                              </p:par>
                            </p:childTnLst>
                          </p:cTn>
                        </p:par>
                        <p:par>
                          <p:cTn id="68" fill="hold">
                            <p:stCondLst>
                              <p:cond delay="3800"/>
                            </p:stCondLst>
                            <p:childTnLst>
                              <p:par>
                                <p:cTn id="69" presetID="22" presetClass="entr" presetSubtype="8" fill="hold" grpId="0" nodeType="afterEffect">
                                  <p:stCondLst>
                                    <p:cond delay="0"/>
                                  </p:stCondLst>
                                  <p:childTnLst>
                                    <p:set>
                                      <p:cBhvr>
                                        <p:cTn id="70" dur="1" fill="hold">
                                          <p:stCondLst>
                                            <p:cond delay="0"/>
                                          </p:stCondLst>
                                        </p:cTn>
                                        <p:tgtEl>
                                          <p:spTgt spid="93"/>
                                        </p:tgtEl>
                                        <p:attrNameLst>
                                          <p:attrName>style.visibility</p:attrName>
                                        </p:attrNameLst>
                                      </p:cBhvr>
                                      <p:to>
                                        <p:strVal val="visible"/>
                                      </p:to>
                                    </p:set>
                                    <p:animEffect transition="in" filter="wipe(left)">
                                      <p:cBhvr>
                                        <p:cTn id="71" dur="500"/>
                                        <p:tgtEl>
                                          <p:spTgt spid="93"/>
                                        </p:tgtEl>
                                      </p:cBhvr>
                                    </p:animEffect>
                                  </p:childTnLst>
                                </p:cTn>
                              </p:par>
                            </p:childTnLst>
                          </p:cTn>
                        </p:par>
                        <p:par>
                          <p:cTn id="72" fill="hold">
                            <p:stCondLst>
                              <p:cond delay="4300"/>
                            </p:stCondLst>
                            <p:childTnLst>
                              <p:par>
                                <p:cTn id="73" presetID="53" presetClass="entr" presetSubtype="16" fill="hold" nodeType="afterEffect">
                                  <p:stCondLst>
                                    <p:cond delay="0"/>
                                  </p:stCondLst>
                                  <p:childTnLst>
                                    <p:set>
                                      <p:cBhvr>
                                        <p:cTn id="74" dur="1" fill="hold">
                                          <p:stCondLst>
                                            <p:cond delay="0"/>
                                          </p:stCondLst>
                                        </p:cTn>
                                        <p:tgtEl>
                                          <p:spTgt spid="82"/>
                                        </p:tgtEl>
                                        <p:attrNameLst>
                                          <p:attrName>style.visibility</p:attrName>
                                        </p:attrNameLst>
                                      </p:cBhvr>
                                      <p:to>
                                        <p:strVal val="visible"/>
                                      </p:to>
                                    </p:set>
                                    <p:anim calcmode="lin" valueType="num">
                                      <p:cBhvr>
                                        <p:cTn id="75" dur="100" fill="hold"/>
                                        <p:tgtEl>
                                          <p:spTgt spid="82"/>
                                        </p:tgtEl>
                                        <p:attrNameLst>
                                          <p:attrName>ppt_w</p:attrName>
                                        </p:attrNameLst>
                                      </p:cBhvr>
                                      <p:tavLst>
                                        <p:tav tm="0">
                                          <p:val>
                                            <p:fltVal val="0"/>
                                          </p:val>
                                        </p:tav>
                                        <p:tav tm="100000">
                                          <p:val>
                                            <p:strVal val="#ppt_w"/>
                                          </p:val>
                                        </p:tav>
                                      </p:tavLst>
                                    </p:anim>
                                    <p:anim calcmode="lin" valueType="num">
                                      <p:cBhvr>
                                        <p:cTn id="76" dur="100" fill="hold"/>
                                        <p:tgtEl>
                                          <p:spTgt spid="82"/>
                                        </p:tgtEl>
                                        <p:attrNameLst>
                                          <p:attrName>ppt_h</p:attrName>
                                        </p:attrNameLst>
                                      </p:cBhvr>
                                      <p:tavLst>
                                        <p:tav tm="0">
                                          <p:val>
                                            <p:fltVal val="0"/>
                                          </p:val>
                                        </p:tav>
                                        <p:tav tm="100000">
                                          <p:val>
                                            <p:strVal val="#ppt_h"/>
                                          </p:val>
                                        </p:tav>
                                      </p:tavLst>
                                    </p:anim>
                                    <p:animEffect transition="in" filter="fade">
                                      <p:cBhvr>
                                        <p:cTn id="77" dur="100"/>
                                        <p:tgtEl>
                                          <p:spTgt spid="82"/>
                                        </p:tgtEl>
                                      </p:cBhvr>
                                    </p:animEffect>
                                  </p:childTnLst>
                                </p:cTn>
                              </p:par>
                              <p:par>
                                <p:cTn id="78" presetID="6" presetClass="emph" presetSubtype="0" fill="hold" nodeType="withEffect">
                                  <p:stCondLst>
                                    <p:cond delay="100"/>
                                  </p:stCondLst>
                                  <p:childTnLst>
                                    <p:animScale>
                                      <p:cBhvr>
                                        <p:cTn id="79" dur="100" fill="hold"/>
                                        <p:tgtEl>
                                          <p:spTgt spid="82"/>
                                        </p:tgtEl>
                                      </p:cBhvr>
                                      <p:by x="110000" y="110000"/>
                                    </p:animScale>
                                  </p:childTnLst>
                                </p:cTn>
                              </p:par>
                              <p:par>
                                <p:cTn id="80" presetID="6" presetClass="emph" presetSubtype="0" fill="hold" nodeType="withEffect">
                                  <p:stCondLst>
                                    <p:cond delay="200"/>
                                  </p:stCondLst>
                                  <p:childTnLst>
                                    <p:animScale>
                                      <p:cBhvr>
                                        <p:cTn id="81" dur="200" fill="hold"/>
                                        <p:tgtEl>
                                          <p:spTgt spid="82"/>
                                        </p:tgtEl>
                                      </p:cBhvr>
                                      <p:by x="90000" y="90000"/>
                                    </p:animScale>
                                  </p:childTnLst>
                                </p:cTn>
                              </p:par>
                              <p:par>
                                <p:cTn id="82" presetID="6" presetClass="emph" presetSubtype="0" fill="hold" nodeType="withEffect">
                                  <p:stCondLst>
                                    <p:cond delay="400"/>
                                  </p:stCondLst>
                                  <p:childTnLst>
                                    <p:animScale>
                                      <p:cBhvr>
                                        <p:cTn id="83" dur="100" fill="hold"/>
                                        <p:tgtEl>
                                          <p:spTgt spid="82"/>
                                        </p:tgtEl>
                                      </p:cBhvr>
                                      <p:by x="105000" y="105000"/>
                                    </p:animScale>
                                  </p:childTnLst>
                                </p:cTn>
                              </p:par>
                              <p:par>
                                <p:cTn id="84" presetID="6" presetClass="emph" presetSubtype="0" fill="hold" nodeType="withEffect">
                                  <p:stCondLst>
                                    <p:cond delay="500"/>
                                  </p:stCondLst>
                                  <p:childTnLst>
                                    <p:animScale>
                                      <p:cBhvr>
                                        <p:cTn id="85" dur="200" fill="hold"/>
                                        <p:tgtEl>
                                          <p:spTgt spid="82"/>
                                        </p:tgtEl>
                                      </p:cBhvr>
                                      <p:by x="95000" y="95000"/>
                                    </p:animScale>
                                  </p:childTnLst>
                                </p:cTn>
                              </p:par>
                            </p:childTnLst>
                          </p:cTn>
                        </p:par>
                        <p:par>
                          <p:cTn id="86" fill="hold">
                            <p:stCondLst>
                              <p:cond delay="5000"/>
                            </p:stCondLst>
                            <p:childTnLst>
                              <p:par>
                                <p:cTn id="87" presetID="22" presetClass="entr" presetSubtype="8" fill="hold" grpId="0" nodeType="afterEffect">
                                  <p:stCondLst>
                                    <p:cond delay="0"/>
                                  </p:stCondLst>
                                  <p:childTnLst>
                                    <p:set>
                                      <p:cBhvr>
                                        <p:cTn id="88" dur="1" fill="hold">
                                          <p:stCondLst>
                                            <p:cond delay="0"/>
                                          </p:stCondLst>
                                        </p:cTn>
                                        <p:tgtEl>
                                          <p:spTgt spid="76"/>
                                        </p:tgtEl>
                                        <p:attrNameLst>
                                          <p:attrName>style.visibility</p:attrName>
                                        </p:attrNameLst>
                                      </p:cBhvr>
                                      <p:to>
                                        <p:strVal val="visible"/>
                                      </p:to>
                                    </p:set>
                                    <p:animEffect transition="in" filter="wipe(left)">
                                      <p:cBhvr>
                                        <p:cTn id="89" dur="500"/>
                                        <p:tgtEl>
                                          <p:spTgt spid="76"/>
                                        </p:tgtEl>
                                      </p:cBhvr>
                                    </p:animEffect>
                                  </p:childTnLst>
                                </p:cTn>
                              </p:par>
                            </p:childTnLst>
                          </p:cTn>
                        </p:par>
                        <p:par>
                          <p:cTn id="90" fill="hold">
                            <p:stCondLst>
                              <p:cond delay="5500"/>
                            </p:stCondLst>
                            <p:childTnLst>
                              <p:par>
                                <p:cTn id="91" presetID="53" presetClass="entr" presetSubtype="16" fill="hold" nodeType="afterEffect">
                                  <p:stCondLst>
                                    <p:cond delay="0"/>
                                  </p:stCondLst>
                                  <p:childTnLst>
                                    <p:set>
                                      <p:cBhvr>
                                        <p:cTn id="92" dur="1" fill="hold">
                                          <p:stCondLst>
                                            <p:cond delay="0"/>
                                          </p:stCondLst>
                                        </p:cTn>
                                        <p:tgtEl>
                                          <p:spTgt spid="100"/>
                                        </p:tgtEl>
                                        <p:attrNameLst>
                                          <p:attrName>style.visibility</p:attrName>
                                        </p:attrNameLst>
                                      </p:cBhvr>
                                      <p:to>
                                        <p:strVal val="visible"/>
                                      </p:to>
                                    </p:set>
                                    <p:anim calcmode="lin" valueType="num">
                                      <p:cBhvr>
                                        <p:cTn id="93" dur="100" fill="hold"/>
                                        <p:tgtEl>
                                          <p:spTgt spid="100"/>
                                        </p:tgtEl>
                                        <p:attrNameLst>
                                          <p:attrName>ppt_w</p:attrName>
                                        </p:attrNameLst>
                                      </p:cBhvr>
                                      <p:tavLst>
                                        <p:tav tm="0">
                                          <p:val>
                                            <p:fltVal val="0"/>
                                          </p:val>
                                        </p:tav>
                                        <p:tav tm="100000">
                                          <p:val>
                                            <p:strVal val="#ppt_w"/>
                                          </p:val>
                                        </p:tav>
                                      </p:tavLst>
                                    </p:anim>
                                    <p:anim calcmode="lin" valueType="num">
                                      <p:cBhvr>
                                        <p:cTn id="94" dur="100" fill="hold"/>
                                        <p:tgtEl>
                                          <p:spTgt spid="100"/>
                                        </p:tgtEl>
                                        <p:attrNameLst>
                                          <p:attrName>ppt_h</p:attrName>
                                        </p:attrNameLst>
                                      </p:cBhvr>
                                      <p:tavLst>
                                        <p:tav tm="0">
                                          <p:val>
                                            <p:fltVal val="0"/>
                                          </p:val>
                                        </p:tav>
                                        <p:tav tm="100000">
                                          <p:val>
                                            <p:strVal val="#ppt_h"/>
                                          </p:val>
                                        </p:tav>
                                      </p:tavLst>
                                    </p:anim>
                                    <p:animEffect transition="in" filter="fade">
                                      <p:cBhvr>
                                        <p:cTn id="95" dur="100"/>
                                        <p:tgtEl>
                                          <p:spTgt spid="100"/>
                                        </p:tgtEl>
                                      </p:cBhvr>
                                    </p:animEffect>
                                  </p:childTnLst>
                                </p:cTn>
                              </p:par>
                              <p:par>
                                <p:cTn id="96" presetID="6" presetClass="emph" presetSubtype="0" fill="hold" nodeType="withEffect">
                                  <p:stCondLst>
                                    <p:cond delay="100"/>
                                  </p:stCondLst>
                                  <p:childTnLst>
                                    <p:animScale>
                                      <p:cBhvr>
                                        <p:cTn id="97" dur="100" fill="hold"/>
                                        <p:tgtEl>
                                          <p:spTgt spid="100"/>
                                        </p:tgtEl>
                                      </p:cBhvr>
                                      <p:by x="110000" y="110000"/>
                                    </p:animScale>
                                  </p:childTnLst>
                                </p:cTn>
                              </p:par>
                              <p:par>
                                <p:cTn id="98" presetID="6" presetClass="emph" presetSubtype="0" fill="hold" nodeType="withEffect">
                                  <p:stCondLst>
                                    <p:cond delay="200"/>
                                  </p:stCondLst>
                                  <p:childTnLst>
                                    <p:animScale>
                                      <p:cBhvr>
                                        <p:cTn id="99" dur="200" fill="hold"/>
                                        <p:tgtEl>
                                          <p:spTgt spid="100"/>
                                        </p:tgtEl>
                                      </p:cBhvr>
                                      <p:by x="90000" y="90000"/>
                                    </p:animScale>
                                  </p:childTnLst>
                                </p:cTn>
                              </p:par>
                              <p:par>
                                <p:cTn id="100" presetID="6" presetClass="emph" presetSubtype="0" fill="hold" nodeType="withEffect">
                                  <p:stCondLst>
                                    <p:cond delay="400"/>
                                  </p:stCondLst>
                                  <p:childTnLst>
                                    <p:animScale>
                                      <p:cBhvr>
                                        <p:cTn id="101" dur="100" fill="hold"/>
                                        <p:tgtEl>
                                          <p:spTgt spid="100"/>
                                        </p:tgtEl>
                                      </p:cBhvr>
                                      <p:by x="105000" y="105000"/>
                                    </p:animScale>
                                  </p:childTnLst>
                                </p:cTn>
                              </p:par>
                              <p:par>
                                <p:cTn id="102" presetID="6" presetClass="emph" presetSubtype="0" fill="hold" nodeType="withEffect">
                                  <p:stCondLst>
                                    <p:cond delay="500"/>
                                  </p:stCondLst>
                                  <p:childTnLst>
                                    <p:animScale>
                                      <p:cBhvr>
                                        <p:cTn id="103" dur="200" fill="hold"/>
                                        <p:tgtEl>
                                          <p:spTgt spid="100"/>
                                        </p:tgtEl>
                                      </p:cBhvr>
                                      <p:by x="95000" y="95000"/>
                                    </p:animScale>
                                  </p:childTnLst>
                                </p:cTn>
                              </p:par>
                            </p:childTnLst>
                          </p:cTn>
                        </p:par>
                        <p:par>
                          <p:cTn id="104" fill="hold">
                            <p:stCondLst>
                              <p:cond delay="6200"/>
                            </p:stCondLst>
                            <p:childTnLst>
                              <p:par>
                                <p:cTn id="105" presetID="22" presetClass="entr" presetSubtype="8" fill="hold" grpId="0" nodeType="afterEffect">
                                  <p:stCondLst>
                                    <p:cond delay="0"/>
                                  </p:stCondLst>
                                  <p:childTnLst>
                                    <p:set>
                                      <p:cBhvr>
                                        <p:cTn id="106" dur="1" fill="hold">
                                          <p:stCondLst>
                                            <p:cond delay="0"/>
                                          </p:stCondLst>
                                        </p:cTn>
                                        <p:tgtEl>
                                          <p:spTgt spid="99"/>
                                        </p:tgtEl>
                                        <p:attrNameLst>
                                          <p:attrName>style.visibility</p:attrName>
                                        </p:attrNameLst>
                                      </p:cBhvr>
                                      <p:to>
                                        <p:strVal val="visible"/>
                                      </p:to>
                                    </p:set>
                                    <p:animEffect transition="in" filter="wipe(left)">
                                      <p:cBhvr>
                                        <p:cTn id="107" dur="500"/>
                                        <p:tgtEl>
                                          <p:spTgt spid="99"/>
                                        </p:tgtEl>
                                      </p:cBhvr>
                                    </p:animEffect>
                                  </p:childTnLst>
                                </p:cTn>
                              </p:par>
                            </p:childTnLst>
                          </p:cTn>
                        </p:par>
                        <p:par>
                          <p:cTn id="108" fill="hold">
                            <p:stCondLst>
                              <p:cond delay="6700"/>
                            </p:stCondLst>
                            <p:childTnLst>
                              <p:par>
                                <p:cTn id="109" presetID="2" presetClass="entr" presetSubtype="8" fill="hold" grpId="0" nodeType="afterEffect">
                                  <p:stCondLst>
                                    <p:cond delay="0"/>
                                  </p:stCondLst>
                                  <p:childTnLst>
                                    <p:set>
                                      <p:cBhvr>
                                        <p:cTn id="110" dur="1" fill="hold">
                                          <p:stCondLst>
                                            <p:cond delay="0"/>
                                          </p:stCondLst>
                                        </p:cTn>
                                        <p:tgtEl>
                                          <p:spTgt spid="37"/>
                                        </p:tgtEl>
                                        <p:attrNameLst>
                                          <p:attrName>style.visibility</p:attrName>
                                        </p:attrNameLst>
                                      </p:cBhvr>
                                      <p:to>
                                        <p:strVal val="visible"/>
                                      </p:to>
                                    </p:set>
                                    <p:anim calcmode="lin" valueType="num">
                                      <p:cBhvr additive="base">
                                        <p:cTn id="111" dur="500" fill="hold"/>
                                        <p:tgtEl>
                                          <p:spTgt spid="37"/>
                                        </p:tgtEl>
                                        <p:attrNameLst>
                                          <p:attrName>ppt_x</p:attrName>
                                        </p:attrNameLst>
                                      </p:cBhvr>
                                      <p:tavLst>
                                        <p:tav tm="0">
                                          <p:val>
                                            <p:strVal val="0-#ppt_w/2"/>
                                          </p:val>
                                        </p:tav>
                                        <p:tav tm="100000">
                                          <p:val>
                                            <p:strVal val="#ppt_x"/>
                                          </p:val>
                                        </p:tav>
                                      </p:tavLst>
                                    </p:anim>
                                    <p:anim calcmode="lin" valueType="num">
                                      <p:cBhvr additive="base">
                                        <p:cTn id="112" dur="500" fill="hold"/>
                                        <p:tgtEl>
                                          <p:spTgt spid="37"/>
                                        </p:tgtEl>
                                        <p:attrNameLst>
                                          <p:attrName>ppt_y</p:attrName>
                                        </p:attrNameLst>
                                      </p:cBhvr>
                                      <p:tavLst>
                                        <p:tav tm="0">
                                          <p:val>
                                            <p:strVal val="#ppt_y"/>
                                          </p:val>
                                        </p:tav>
                                        <p:tav tm="100000">
                                          <p:val>
                                            <p:strVal val="#ppt_y"/>
                                          </p:val>
                                        </p:tav>
                                      </p:tavLst>
                                    </p:anim>
                                  </p:childTnLst>
                                </p:cTn>
                              </p:par>
                            </p:childTnLst>
                          </p:cTn>
                        </p:par>
                        <p:par>
                          <p:cTn id="113" fill="hold">
                            <p:stCondLst>
                              <p:cond delay="7200"/>
                            </p:stCondLst>
                            <p:childTnLst>
                              <p:par>
                                <p:cTn id="114" presetID="26" presetClass="emph" presetSubtype="0" fill="hold" nodeType="afterEffect">
                                  <p:stCondLst>
                                    <p:cond delay="0"/>
                                  </p:stCondLst>
                                  <p:childTnLst>
                                    <p:animEffect transition="out" filter="fade">
                                      <p:cBhvr>
                                        <p:cTn id="115" dur="500" tmFilter="0, 0; .2, .5; .8, .5; 1, 0"/>
                                        <p:tgtEl>
                                          <p:spTgt spid="77"/>
                                        </p:tgtEl>
                                      </p:cBhvr>
                                    </p:animEffect>
                                    <p:animScale>
                                      <p:cBhvr>
                                        <p:cTn id="116" dur="250" autoRev="1" fill="hold"/>
                                        <p:tgtEl>
                                          <p:spTgt spid="77"/>
                                        </p:tgtEl>
                                      </p:cBhvr>
                                      <p:by x="105000" y="105000"/>
                                    </p:animScale>
                                  </p:childTnLst>
                                </p:cTn>
                              </p:par>
                              <p:par>
                                <p:cTn id="117" presetID="26" presetClass="emph" presetSubtype="0" fill="hold" grpId="1" nodeType="withEffect">
                                  <p:stCondLst>
                                    <p:cond delay="0"/>
                                  </p:stCondLst>
                                  <p:childTnLst>
                                    <p:animEffect transition="out" filter="fade">
                                      <p:cBhvr>
                                        <p:cTn id="118" dur="500" tmFilter="0, 0; .2, .5; .8, .5; 1, 0"/>
                                        <p:tgtEl>
                                          <p:spTgt spid="75"/>
                                        </p:tgtEl>
                                      </p:cBhvr>
                                    </p:animEffect>
                                    <p:animScale>
                                      <p:cBhvr>
                                        <p:cTn id="119" dur="250" autoRev="1" fill="hold"/>
                                        <p:tgtEl>
                                          <p:spTgt spid="7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5" grpId="1"/>
      <p:bldP spid="76" grpId="0"/>
      <p:bldP spid="87" grpId="0"/>
      <p:bldP spid="93" grpId="0"/>
      <p:bldP spid="99" grpId="0"/>
      <p:bldP spid="3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p:cNvSpPr txBox="1"/>
          <p:nvPr/>
        </p:nvSpPr>
        <p:spPr>
          <a:xfrm>
            <a:off x="1087139" y="227099"/>
            <a:ext cx="3720890" cy="611706"/>
          </a:xfrm>
          <a:prstGeom prst="rect">
            <a:avLst/>
          </a:prstGeom>
          <a:noFill/>
        </p:spPr>
        <p:txBody>
          <a:bodyPr wrap="none" rtlCol="0">
            <a:spAutoFit/>
          </a:bodyPr>
          <a:lstStyle/>
          <a:p>
            <a:r>
              <a:rPr lang="en-US" altLang="zh-CN" sz="3375" dirty="0">
                <a:latin typeface="微软雅黑"/>
                <a:ea typeface="微软雅黑"/>
              </a:rPr>
              <a:t>01</a:t>
            </a:r>
            <a:r>
              <a:rPr lang="zh-CN" altLang="en-US" sz="3375" dirty="0">
                <a:latin typeface="微软雅黑"/>
                <a:ea typeface="微软雅黑"/>
              </a:rPr>
              <a:t>、年度工作概述</a:t>
            </a:r>
          </a:p>
        </p:txBody>
      </p:sp>
      <p:sp>
        <p:nvSpPr>
          <p:cNvPr id="53" name="Freeform 40"/>
          <p:cNvSpPr>
            <a:spLocks noEditPoints="1"/>
          </p:cNvSpPr>
          <p:nvPr/>
        </p:nvSpPr>
        <p:spPr bwMode="auto">
          <a:xfrm>
            <a:off x="584244" y="320177"/>
            <a:ext cx="279308" cy="552617"/>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bg1"/>
          </a:solidFill>
          <a:ln>
            <a:solidFill>
              <a:schemeClr val="tx1"/>
            </a:solidFill>
          </a:ln>
        </p:spPr>
        <p:txBody>
          <a:bodyPr vert="horz" wrap="square" lIns="128580" tIns="64290" rIns="128580" bIns="64290" numCol="1" anchor="t" anchorCtr="0" compatLnSpc="1">
            <a:prstTxWarp prst="textNoShape">
              <a:avLst/>
            </a:prstTxWarp>
          </a:bodyPr>
          <a:lstStyle/>
          <a:p>
            <a:endParaRPr lang="zh-CN" altLang="en-US"/>
          </a:p>
        </p:txBody>
      </p:sp>
      <p:cxnSp>
        <p:nvCxnSpPr>
          <p:cNvPr id="54" name="直接连接符 53"/>
          <p:cNvCxnSpPr/>
          <p:nvPr/>
        </p:nvCxnSpPr>
        <p:spPr bwMode="auto">
          <a:xfrm flipH="1">
            <a:off x="1039796" y="866426"/>
            <a:ext cx="10438443"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 name="矩形 14"/>
          <p:cNvSpPr/>
          <p:nvPr/>
        </p:nvSpPr>
        <p:spPr>
          <a:xfrm>
            <a:off x="353" y="1403140"/>
            <a:ext cx="8454136" cy="5250856"/>
          </a:xfrm>
          <a:custGeom>
            <a:avLst/>
            <a:gdLst>
              <a:gd name="connsiteX0" fmla="*/ 0 w 6012160"/>
              <a:gd name="connsiteY0" fmla="*/ 0 h 3600400"/>
              <a:gd name="connsiteX1" fmla="*/ 6012160 w 6012160"/>
              <a:gd name="connsiteY1" fmla="*/ 0 h 3600400"/>
              <a:gd name="connsiteX2" fmla="*/ 6012160 w 6012160"/>
              <a:gd name="connsiteY2" fmla="*/ 3600400 h 3600400"/>
              <a:gd name="connsiteX3" fmla="*/ 0 w 6012160"/>
              <a:gd name="connsiteY3" fmla="*/ 3600400 h 3600400"/>
              <a:gd name="connsiteX4" fmla="*/ 0 w 6012160"/>
              <a:gd name="connsiteY4" fmla="*/ 0 h 3600400"/>
              <a:gd name="connsiteX0" fmla="*/ 0 w 6012160"/>
              <a:gd name="connsiteY0" fmla="*/ 0 h 3600400"/>
              <a:gd name="connsiteX1" fmla="*/ 6012160 w 6012160"/>
              <a:gd name="connsiteY1" fmla="*/ 0 h 3600400"/>
              <a:gd name="connsiteX2" fmla="*/ 6012160 w 6012160"/>
              <a:gd name="connsiteY2" fmla="*/ 3600400 h 3600400"/>
              <a:gd name="connsiteX3" fmla="*/ 5505450 w 6012160"/>
              <a:gd name="connsiteY3" fmla="*/ 3594323 h 3600400"/>
              <a:gd name="connsiteX4" fmla="*/ 0 w 6012160"/>
              <a:gd name="connsiteY4" fmla="*/ 3600400 h 3600400"/>
              <a:gd name="connsiteX5" fmla="*/ 0 w 6012160"/>
              <a:gd name="connsiteY5" fmla="*/ 0 h 3600400"/>
              <a:gd name="connsiteX0" fmla="*/ 0 w 6012160"/>
              <a:gd name="connsiteY0" fmla="*/ 0 h 3600400"/>
              <a:gd name="connsiteX1" fmla="*/ 6012160 w 6012160"/>
              <a:gd name="connsiteY1" fmla="*/ 0 h 3600400"/>
              <a:gd name="connsiteX2" fmla="*/ 5505450 w 6012160"/>
              <a:gd name="connsiteY2" fmla="*/ 3594323 h 3600400"/>
              <a:gd name="connsiteX3" fmla="*/ 0 w 6012160"/>
              <a:gd name="connsiteY3" fmla="*/ 3600400 h 3600400"/>
              <a:gd name="connsiteX4" fmla="*/ 0 w 6012160"/>
              <a:gd name="connsiteY4" fmla="*/ 0 h 3600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2160" h="3600400">
                <a:moveTo>
                  <a:pt x="0" y="0"/>
                </a:moveTo>
                <a:lnTo>
                  <a:pt x="6012160" y="0"/>
                </a:lnTo>
                <a:lnTo>
                  <a:pt x="5505450" y="3594323"/>
                </a:lnTo>
                <a:lnTo>
                  <a:pt x="0" y="3600400"/>
                </a:lnTo>
                <a:lnTo>
                  <a:pt x="0" y="0"/>
                </a:lnTo>
                <a:close/>
              </a:path>
            </a:pathLst>
          </a:custGeom>
          <a:solidFill>
            <a:srgbClr val="D9D9D9">
              <a:alpha val="8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2" name="矩形 15"/>
          <p:cNvSpPr/>
          <p:nvPr/>
        </p:nvSpPr>
        <p:spPr>
          <a:xfrm>
            <a:off x="7239420" y="2064251"/>
            <a:ext cx="5618977" cy="3779701"/>
          </a:xfrm>
          <a:custGeom>
            <a:avLst/>
            <a:gdLst>
              <a:gd name="connsiteX0" fmla="*/ 0 w 3995936"/>
              <a:gd name="connsiteY0" fmla="*/ 0 h 2664296"/>
              <a:gd name="connsiteX1" fmla="*/ 3995936 w 3995936"/>
              <a:gd name="connsiteY1" fmla="*/ 0 h 2664296"/>
              <a:gd name="connsiteX2" fmla="*/ 3995936 w 3995936"/>
              <a:gd name="connsiteY2" fmla="*/ 2664296 h 2664296"/>
              <a:gd name="connsiteX3" fmla="*/ 0 w 3995936"/>
              <a:gd name="connsiteY3" fmla="*/ 2664296 h 2664296"/>
              <a:gd name="connsiteX4" fmla="*/ 0 w 3995936"/>
              <a:gd name="connsiteY4" fmla="*/ 0 h 2664296"/>
              <a:gd name="connsiteX0" fmla="*/ 0 w 3995936"/>
              <a:gd name="connsiteY0" fmla="*/ 1377 h 2665673"/>
              <a:gd name="connsiteX1" fmla="*/ 347861 w 3995936"/>
              <a:gd name="connsiteY1" fmla="*/ 0 h 2665673"/>
              <a:gd name="connsiteX2" fmla="*/ 3995936 w 3995936"/>
              <a:gd name="connsiteY2" fmla="*/ 1377 h 2665673"/>
              <a:gd name="connsiteX3" fmla="*/ 3995936 w 3995936"/>
              <a:gd name="connsiteY3" fmla="*/ 2665673 h 2665673"/>
              <a:gd name="connsiteX4" fmla="*/ 0 w 3995936"/>
              <a:gd name="connsiteY4" fmla="*/ 2665673 h 2665673"/>
              <a:gd name="connsiteX5" fmla="*/ 0 w 3995936"/>
              <a:gd name="connsiteY5" fmla="*/ 1377 h 2665673"/>
              <a:gd name="connsiteX0" fmla="*/ 0 w 3995936"/>
              <a:gd name="connsiteY0" fmla="*/ 2665673 h 2665673"/>
              <a:gd name="connsiteX1" fmla="*/ 347861 w 3995936"/>
              <a:gd name="connsiteY1" fmla="*/ 0 h 2665673"/>
              <a:gd name="connsiteX2" fmla="*/ 3995936 w 3995936"/>
              <a:gd name="connsiteY2" fmla="*/ 1377 h 2665673"/>
              <a:gd name="connsiteX3" fmla="*/ 3995936 w 3995936"/>
              <a:gd name="connsiteY3" fmla="*/ 2665673 h 2665673"/>
              <a:gd name="connsiteX4" fmla="*/ 0 w 3995936"/>
              <a:gd name="connsiteY4" fmla="*/ 2665673 h 26656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95936" h="2665673">
                <a:moveTo>
                  <a:pt x="0" y="2665673"/>
                </a:moveTo>
                <a:lnTo>
                  <a:pt x="347861" y="0"/>
                </a:lnTo>
                <a:lnTo>
                  <a:pt x="3995936" y="1377"/>
                </a:lnTo>
                <a:lnTo>
                  <a:pt x="3995936" y="2665673"/>
                </a:lnTo>
                <a:lnTo>
                  <a:pt x="0" y="2665673"/>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69" dirty="0"/>
          </a:p>
        </p:txBody>
      </p:sp>
      <p:sp>
        <p:nvSpPr>
          <p:cNvPr id="50" name="矩形 49"/>
          <p:cNvSpPr/>
          <p:nvPr/>
        </p:nvSpPr>
        <p:spPr>
          <a:xfrm>
            <a:off x="753064" y="1694822"/>
            <a:ext cx="3430747" cy="611642"/>
          </a:xfrm>
          <a:prstGeom prst="rect">
            <a:avLst/>
          </a:prstGeom>
        </p:spPr>
        <p:txBody>
          <a:bodyPr wrap="none">
            <a:spAutoFit/>
          </a:bodyPr>
          <a:lstStyle/>
          <a:p>
            <a:pPr fontAlgn="base">
              <a:lnSpc>
                <a:spcPct val="120000"/>
              </a:lnSpc>
            </a:pPr>
            <a:r>
              <a:rPr lang="zh-CN" altLang="en-US" sz="2812" b="1" dirty="0">
                <a:latin typeface="微软雅黑" pitchFamily="34" charset="-122"/>
                <a:ea typeface="微软雅黑" pitchFamily="34" charset="-122"/>
                <a:sym typeface="Arial" pitchFamily="34" charset="0"/>
              </a:rPr>
              <a:t>本年度整体工作总结</a:t>
            </a:r>
          </a:p>
        </p:txBody>
      </p:sp>
      <p:grpSp>
        <p:nvGrpSpPr>
          <p:cNvPr id="62" name="组合 61"/>
          <p:cNvGrpSpPr/>
          <p:nvPr/>
        </p:nvGrpSpPr>
        <p:grpSpPr>
          <a:xfrm>
            <a:off x="799167" y="2443968"/>
            <a:ext cx="6429022" cy="1168943"/>
            <a:chOff x="568077" y="1594012"/>
            <a:chExt cx="4572000" cy="831294"/>
          </a:xfrm>
        </p:grpSpPr>
        <p:sp>
          <p:nvSpPr>
            <p:cNvPr id="71" name="矩形 70"/>
            <p:cNvSpPr/>
            <p:nvPr/>
          </p:nvSpPr>
          <p:spPr>
            <a:xfrm>
              <a:off x="610300" y="1594012"/>
              <a:ext cx="1392138" cy="324255"/>
            </a:xfrm>
            <a:prstGeom prst="rect">
              <a:avLst/>
            </a:prstGeom>
          </p:spPr>
          <p:txBody>
            <a:bodyPr wrap="none">
              <a:spAutoFit/>
            </a:bodyPr>
            <a:lstStyle/>
            <a:p>
              <a:pPr algn="l" fontAlgn="base">
                <a:lnSpc>
                  <a:spcPct val="120000"/>
                </a:lnSpc>
              </a:pPr>
              <a:r>
                <a:rPr lang="zh-CN" altLang="en-US" sz="1969" b="1" dirty="0">
                  <a:solidFill>
                    <a:schemeClr val="tx1">
                      <a:lumMod val="75000"/>
                      <a:lumOff val="25000"/>
                    </a:schemeClr>
                  </a:solidFill>
                  <a:latin typeface="微软雅黑" pitchFamily="34" charset="-122"/>
                  <a:ea typeface="微软雅黑" pitchFamily="34" charset="-122"/>
                  <a:sym typeface="Arial" pitchFamily="34" charset="0"/>
                </a:rPr>
                <a:t>点击增加小标题</a:t>
              </a:r>
            </a:p>
          </p:txBody>
        </p:sp>
        <p:sp>
          <p:nvSpPr>
            <p:cNvPr id="73" name="椭圆 72"/>
            <p:cNvSpPr/>
            <p:nvPr/>
          </p:nvSpPr>
          <p:spPr>
            <a:xfrm>
              <a:off x="611560" y="1722476"/>
              <a:ext cx="72008" cy="7200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zh-CN" altLang="en-US">
                <a:solidFill>
                  <a:schemeClr val="tx1">
                    <a:lumMod val="75000"/>
                    <a:lumOff val="25000"/>
                  </a:schemeClr>
                </a:solidFill>
              </a:endParaRPr>
            </a:p>
          </p:txBody>
        </p:sp>
        <p:sp>
          <p:nvSpPr>
            <p:cNvPr id="74" name="矩形 73"/>
            <p:cNvSpPr/>
            <p:nvPr/>
          </p:nvSpPr>
          <p:spPr>
            <a:xfrm>
              <a:off x="568077" y="1851670"/>
              <a:ext cx="4572000" cy="573636"/>
            </a:xfrm>
            <a:prstGeom prst="rect">
              <a:avLst/>
            </a:prstGeom>
          </p:spPr>
          <p:txBody>
            <a:bodyPr>
              <a:spAutoFit/>
            </a:bodyPr>
            <a:lstStyle/>
            <a:p>
              <a:pPr algn="l">
                <a:lnSpc>
                  <a:spcPct val="150000"/>
                </a:lnSpc>
              </a:pPr>
              <a:r>
                <a:rPr lang="zh-CN" altLang="en-US" sz="1547" dirty="0">
                  <a:solidFill>
                    <a:schemeClr val="tx1">
                      <a:lumMod val="75000"/>
                      <a:lumOff val="25000"/>
                    </a:schemeClr>
                  </a:solidFill>
                  <a:latin typeface="微软雅黑" pitchFamily="34" charset="-122"/>
                  <a:ea typeface="微软雅黑" pitchFamily="34" charset="-122"/>
                </a:rPr>
                <a:t>请输入相关内容请输入相关内容请输入相关内容请输入相关内容</a:t>
              </a:r>
              <a:endParaRPr lang="en-US" altLang="zh-CN" sz="1547" dirty="0">
                <a:solidFill>
                  <a:schemeClr val="tx1">
                    <a:lumMod val="75000"/>
                    <a:lumOff val="25000"/>
                  </a:schemeClr>
                </a:solidFill>
                <a:latin typeface="微软雅黑" pitchFamily="34" charset="-122"/>
                <a:ea typeface="微软雅黑" pitchFamily="34" charset="-122"/>
              </a:endParaRPr>
            </a:p>
            <a:p>
              <a:pPr algn="l">
                <a:lnSpc>
                  <a:spcPct val="150000"/>
                </a:lnSpc>
              </a:pPr>
              <a:r>
                <a:rPr lang="zh-CN" altLang="en-US" sz="1547" dirty="0">
                  <a:solidFill>
                    <a:schemeClr val="tx1">
                      <a:lumMod val="75000"/>
                      <a:lumOff val="25000"/>
                    </a:schemeClr>
                  </a:solidFill>
                  <a:latin typeface="微软雅黑" pitchFamily="34" charset="-122"/>
                  <a:ea typeface="微软雅黑" pitchFamily="34" charset="-122"/>
                </a:rPr>
                <a:t>请输入相关内容请输入相关内容请输入相关内容</a:t>
              </a:r>
            </a:p>
          </p:txBody>
        </p:sp>
      </p:grpSp>
      <p:grpSp>
        <p:nvGrpSpPr>
          <p:cNvPr id="75" name="组合 74"/>
          <p:cNvGrpSpPr/>
          <p:nvPr/>
        </p:nvGrpSpPr>
        <p:grpSpPr>
          <a:xfrm>
            <a:off x="799167" y="3717581"/>
            <a:ext cx="6429022" cy="1168943"/>
            <a:chOff x="568077" y="1594012"/>
            <a:chExt cx="4572000" cy="831294"/>
          </a:xfrm>
        </p:grpSpPr>
        <p:sp>
          <p:nvSpPr>
            <p:cNvPr id="76" name="矩形 75"/>
            <p:cNvSpPr/>
            <p:nvPr/>
          </p:nvSpPr>
          <p:spPr>
            <a:xfrm>
              <a:off x="610300" y="1594012"/>
              <a:ext cx="1392138" cy="324255"/>
            </a:xfrm>
            <a:prstGeom prst="rect">
              <a:avLst/>
            </a:prstGeom>
          </p:spPr>
          <p:txBody>
            <a:bodyPr wrap="none">
              <a:spAutoFit/>
            </a:bodyPr>
            <a:lstStyle/>
            <a:p>
              <a:pPr algn="l" fontAlgn="base">
                <a:lnSpc>
                  <a:spcPct val="120000"/>
                </a:lnSpc>
              </a:pPr>
              <a:r>
                <a:rPr lang="zh-CN" altLang="en-US" sz="1969" b="1" dirty="0">
                  <a:solidFill>
                    <a:schemeClr val="tx1">
                      <a:lumMod val="75000"/>
                      <a:lumOff val="25000"/>
                    </a:schemeClr>
                  </a:solidFill>
                  <a:latin typeface="微软雅黑" pitchFamily="34" charset="-122"/>
                  <a:ea typeface="微软雅黑" pitchFamily="34" charset="-122"/>
                  <a:sym typeface="Arial" pitchFamily="34" charset="0"/>
                </a:rPr>
                <a:t>点击增加小标题</a:t>
              </a:r>
            </a:p>
          </p:txBody>
        </p:sp>
        <p:sp>
          <p:nvSpPr>
            <p:cNvPr id="77" name="椭圆 76"/>
            <p:cNvSpPr/>
            <p:nvPr/>
          </p:nvSpPr>
          <p:spPr>
            <a:xfrm>
              <a:off x="611560" y="1722476"/>
              <a:ext cx="72008" cy="7200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zh-CN" altLang="en-US">
                <a:solidFill>
                  <a:schemeClr val="tx1">
                    <a:lumMod val="75000"/>
                    <a:lumOff val="25000"/>
                  </a:schemeClr>
                </a:solidFill>
              </a:endParaRPr>
            </a:p>
          </p:txBody>
        </p:sp>
        <p:sp>
          <p:nvSpPr>
            <p:cNvPr id="78" name="矩形 77"/>
            <p:cNvSpPr/>
            <p:nvPr/>
          </p:nvSpPr>
          <p:spPr>
            <a:xfrm>
              <a:off x="568077" y="1851670"/>
              <a:ext cx="4572000" cy="573636"/>
            </a:xfrm>
            <a:prstGeom prst="rect">
              <a:avLst/>
            </a:prstGeom>
          </p:spPr>
          <p:txBody>
            <a:bodyPr>
              <a:spAutoFit/>
            </a:bodyPr>
            <a:lstStyle/>
            <a:p>
              <a:pPr algn="l">
                <a:lnSpc>
                  <a:spcPct val="150000"/>
                </a:lnSpc>
              </a:pPr>
              <a:r>
                <a:rPr lang="zh-CN" altLang="en-US" sz="1547" dirty="0">
                  <a:solidFill>
                    <a:schemeClr val="tx1">
                      <a:lumMod val="75000"/>
                      <a:lumOff val="25000"/>
                    </a:schemeClr>
                  </a:solidFill>
                  <a:latin typeface="微软雅黑" pitchFamily="34" charset="-122"/>
                  <a:ea typeface="微软雅黑" pitchFamily="34" charset="-122"/>
                </a:rPr>
                <a:t>请输入相关内容请输入相关内容请输入相关内容请输入相关内容</a:t>
              </a:r>
              <a:endParaRPr lang="en-US" altLang="zh-CN" sz="1547" dirty="0">
                <a:solidFill>
                  <a:schemeClr val="tx1">
                    <a:lumMod val="75000"/>
                    <a:lumOff val="25000"/>
                  </a:schemeClr>
                </a:solidFill>
                <a:latin typeface="微软雅黑" pitchFamily="34" charset="-122"/>
                <a:ea typeface="微软雅黑" pitchFamily="34" charset="-122"/>
              </a:endParaRPr>
            </a:p>
            <a:p>
              <a:pPr algn="l">
                <a:lnSpc>
                  <a:spcPct val="150000"/>
                </a:lnSpc>
              </a:pPr>
              <a:r>
                <a:rPr lang="zh-CN" altLang="en-US" sz="1547" dirty="0">
                  <a:solidFill>
                    <a:schemeClr val="tx1">
                      <a:lumMod val="75000"/>
                      <a:lumOff val="25000"/>
                    </a:schemeClr>
                  </a:solidFill>
                  <a:latin typeface="微软雅黑" pitchFamily="34" charset="-122"/>
                  <a:ea typeface="微软雅黑" pitchFamily="34" charset="-122"/>
                </a:rPr>
                <a:t>请输入相关内容请输入相关内容请输入相关内容</a:t>
              </a:r>
            </a:p>
          </p:txBody>
        </p:sp>
      </p:grpSp>
      <p:grpSp>
        <p:nvGrpSpPr>
          <p:cNvPr id="79" name="组合 78"/>
          <p:cNvGrpSpPr/>
          <p:nvPr/>
        </p:nvGrpSpPr>
        <p:grpSpPr>
          <a:xfrm>
            <a:off x="798121" y="4962481"/>
            <a:ext cx="6429022" cy="1168943"/>
            <a:chOff x="568077" y="1594012"/>
            <a:chExt cx="4572000" cy="831294"/>
          </a:xfrm>
        </p:grpSpPr>
        <p:sp>
          <p:nvSpPr>
            <p:cNvPr id="80" name="矩形 79"/>
            <p:cNvSpPr/>
            <p:nvPr/>
          </p:nvSpPr>
          <p:spPr>
            <a:xfrm>
              <a:off x="610300" y="1594012"/>
              <a:ext cx="1392138" cy="324255"/>
            </a:xfrm>
            <a:prstGeom prst="rect">
              <a:avLst/>
            </a:prstGeom>
          </p:spPr>
          <p:txBody>
            <a:bodyPr wrap="none">
              <a:spAutoFit/>
            </a:bodyPr>
            <a:lstStyle/>
            <a:p>
              <a:pPr algn="l" fontAlgn="base">
                <a:lnSpc>
                  <a:spcPct val="120000"/>
                </a:lnSpc>
              </a:pPr>
              <a:r>
                <a:rPr lang="zh-CN" altLang="en-US" sz="1969" b="1" dirty="0">
                  <a:solidFill>
                    <a:schemeClr val="tx1">
                      <a:lumMod val="75000"/>
                      <a:lumOff val="25000"/>
                    </a:schemeClr>
                  </a:solidFill>
                  <a:latin typeface="微软雅黑" pitchFamily="34" charset="-122"/>
                  <a:ea typeface="微软雅黑" pitchFamily="34" charset="-122"/>
                  <a:sym typeface="Arial" pitchFamily="34" charset="0"/>
                </a:rPr>
                <a:t>点击增加小标题</a:t>
              </a:r>
            </a:p>
          </p:txBody>
        </p:sp>
        <p:sp>
          <p:nvSpPr>
            <p:cNvPr id="81" name="椭圆 80"/>
            <p:cNvSpPr/>
            <p:nvPr/>
          </p:nvSpPr>
          <p:spPr>
            <a:xfrm>
              <a:off x="611560" y="1722476"/>
              <a:ext cx="72008" cy="7200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zh-CN" altLang="en-US">
                <a:solidFill>
                  <a:schemeClr val="tx1">
                    <a:lumMod val="75000"/>
                    <a:lumOff val="25000"/>
                  </a:schemeClr>
                </a:solidFill>
              </a:endParaRPr>
            </a:p>
          </p:txBody>
        </p:sp>
        <p:sp>
          <p:nvSpPr>
            <p:cNvPr id="82" name="矩形 81"/>
            <p:cNvSpPr/>
            <p:nvPr/>
          </p:nvSpPr>
          <p:spPr>
            <a:xfrm>
              <a:off x="568077" y="1851670"/>
              <a:ext cx="4572000" cy="573636"/>
            </a:xfrm>
            <a:prstGeom prst="rect">
              <a:avLst/>
            </a:prstGeom>
          </p:spPr>
          <p:txBody>
            <a:bodyPr>
              <a:spAutoFit/>
            </a:bodyPr>
            <a:lstStyle/>
            <a:p>
              <a:pPr algn="l">
                <a:lnSpc>
                  <a:spcPct val="150000"/>
                </a:lnSpc>
              </a:pPr>
              <a:r>
                <a:rPr lang="zh-CN" altLang="en-US" sz="1547" dirty="0">
                  <a:solidFill>
                    <a:schemeClr val="tx1">
                      <a:lumMod val="75000"/>
                      <a:lumOff val="25000"/>
                    </a:schemeClr>
                  </a:solidFill>
                  <a:latin typeface="微软雅黑" pitchFamily="34" charset="-122"/>
                  <a:ea typeface="微软雅黑" pitchFamily="34" charset="-122"/>
                </a:rPr>
                <a:t>请输入相关内容请输入相关内容请输入相关内容请输入相关内容</a:t>
              </a:r>
              <a:endParaRPr lang="en-US" altLang="zh-CN" sz="1547" dirty="0">
                <a:solidFill>
                  <a:schemeClr val="tx1">
                    <a:lumMod val="75000"/>
                    <a:lumOff val="25000"/>
                  </a:schemeClr>
                </a:solidFill>
                <a:latin typeface="微软雅黑" pitchFamily="34" charset="-122"/>
                <a:ea typeface="微软雅黑" pitchFamily="34" charset="-122"/>
              </a:endParaRPr>
            </a:p>
            <a:p>
              <a:pPr algn="l">
                <a:lnSpc>
                  <a:spcPct val="150000"/>
                </a:lnSpc>
              </a:pPr>
              <a:r>
                <a:rPr lang="zh-CN" altLang="en-US" sz="1547" dirty="0">
                  <a:solidFill>
                    <a:schemeClr val="tx1">
                      <a:lumMod val="75000"/>
                      <a:lumOff val="25000"/>
                    </a:schemeClr>
                  </a:solidFill>
                  <a:latin typeface="微软雅黑" pitchFamily="34" charset="-122"/>
                  <a:ea typeface="微软雅黑" pitchFamily="34" charset="-122"/>
                </a:rPr>
                <a:t>请输入相关内容请输入相关内容请输入相关内容</a:t>
              </a:r>
            </a:p>
          </p:txBody>
        </p:sp>
      </p:grpSp>
      <p:pic>
        <p:nvPicPr>
          <p:cNvPr id="83" name="图片 8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20307" y="2064251"/>
            <a:ext cx="3617429" cy="3779701"/>
          </a:xfrm>
          <a:prstGeom prst="rect">
            <a:avLst/>
          </a:prstGeom>
        </p:spPr>
      </p:pic>
      <p:sp>
        <p:nvSpPr>
          <p:cNvPr id="84" name="矩形 83"/>
          <p:cNvSpPr/>
          <p:nvPr/>
        </p:nvSpPr>
        <p:spPr>
          <a:xfrm>
            <a:off x="10682114" y="2740952"/>
            <a:ext cx="2328881" cy="2516073"/>
          </a:xfrm>
          <a:prstGeom prst="rect">
            <a:avLst/>
          </a:prstGeom>
        </p:spPr>
        <p:txBody>
          <a:bodyPr wrap="square">
            <a:spAutoFit/>
          </a:bodyPr>
          <a:lstStyle/>
          <a:p>
            <a:r>
              <a:rPr lang="zh-CN" altLang="en-US" sz="2250" dirty="0">
                <a:solidFill>
                  <a:schemeClr val="bg1"/>
                </a:solidFill>
                <a:latin typeface="微软雅黑" pitchFamily="34" charset="-122"/>
                <a:ea typeface="微软雅黑" pitchFamily="34" charset="-122"/>
                <a:sym typeface="Arial" pitchFamily="34" charset="0"/>
              </a:rPr>
              <a:t>点击增加文本</a:t>
            </a:r>
            <a:endParaRPr lang="en-US" altLang="zh-CN" sz="2250" dirty="0">
              <a:solidFill>
                <a:schemeClr val="bg1"/>
              </a:solidFill>
              <a:latin typeface="微软雅黑" pitchFamily="34" charset="-122"/>
              <a:ea typeface="微软雅黑" pitchFamily="34" charset="-122"/>
              <a:sym typeface="Arial" pitchFamily="34" charset="0"/>
            </a:endParaRPr>
          </a:p>
          <a:p>
            <a:endParaRPr lang="en-US" altLang="zh-CN" sz="2250" dirty="0">
              <a:solidFill>
                <a:schemeClr val="bg1"/>
              </a:solidFill>
              <a:latin typeface="微软雅黑" pitchFamily="34" charset="-122"/>
              <a:ea typeface="微软雅黑" pitchFamily="34" charset="-122"/>
              <a:sym typeface="Arial" pitchFamily="34" charset="0"/>
            </a:endParaRPr>
          </a:p>
          <a:p>
            <a:endParaRPr lang="en-US" altLang="zh-CN" sz="2250" dirty="0">
              <a:solidFill>
                <a:schemeClr val="bg1"/>
              </a:solidFill>
              <a:latin typeface="微软雅黑" pitchFamily="34" charset="-122"/>
              <a:ea typeface="微软雅黑" pitchFamily="34" charset="-122"/>
              <a:sym typeface="Arial" pitchFamily="34" charset="0"/>
            </a:endParaRPr>
          </a:p>
          <a:p>
            <a:r>
              <a:rPr lang="zh-CN" altLang="en-US" sz="2250" dirty="0">
                <a:solidFill>
                  <a:schemeClr val="bg1"/>
                </a:solidFill>
                <a:latin typeface="微软雅黑" pitchFamily="34" charset="-122"/>
                <a:ea typeface="微软雅黑" pitchFamily="34" charset="-122"/>
                <a:sym typeface="Arial" pitchFamily="34" charset="0"/>
              </a:rPr>
              <a:t>点击增加文本</a:t>
            </a:r>
            <a:endParaRPr lang="en-US" altLang="zh-CN" sz="2250" dirty="0">
              <a:solidFill>
                <a:schemeClr val="bg1"/>
              </a:solidFill>
              <a:latin typeface="微软雅黑" pitchFamily="34" charset="-122"/>
              <a:ea typeface="微软雅黑" pitchFamily="34" charset="-122"/>
              <a:sym typeface="Arial" pitchFamily="34" charset="0"/>
            </a:endParaRPr>
          </a:p>
          <a:p>
            <a:r>
              <a:rPr lang="zh-CN" altLang="en-US" sz="2250" dirty="0">
                <a:solidFill>
                  <a:schemeClr val="bg1"/>
                </a:solidFill>
                <a:latin typeface="微软雅黑" pitchFamily="34" charset="-122"/>
                <a:ea typeface="微软雅黑" pitchFamily="34" charset="-122"/>
                <a:sym typeface="Arial" pitchFamily="34" charset="0"/>
              </a:rPr>
              <a:t> </a:t>
            </a:r>
          </a:p>
          <a:p>
            <a:endParaRPr lang="en-US" altLang="zh-CN" sz="2250" dirty="0">
              <a:solidFill>
                <a:schemeClr val="bg1"/>
              </a:solidFill>
              <a:latin typeface="微软雅黑" pitchFamily="34" charset="-122"/>
              <a:ea typeface="微软雅黑" pitchFamily="34" charset="-122"/>
              <a:sym typeface="Arial" pitchFamily="34" charset="0"/>
            </a:endParaRPr>
          </a:p>
          <a:p>
            <a:r>
              <a:rPr lang="zh-CN" altLang="en-US" sz="2250" dirty="0">
                <a:solidFill>
                  <a:schemeClr val="bg1"/>
                </a:solidFill>
                <a:latin typeface="微软雅黑" pitchFamily="34" charset="-122"/>
                <a:ea typeface="微软雅黑" pitchFamily="34" charset="-122"/>
                <a:sym typeface="Arial" pitchFamily="34" charset="0"/>
              </a:rPr>
              <a:t>点击增加文本 </a:t>
            </a:r>
          </a:p>
        </p:txBody>
      </p:sp>
    </p:spTree>
    <p:extLst>
      <p:ext uri="{BB962C8B-B14F-4D97-AF65-F5344CB8AC3E}">
        <p14:creationId xmlns:p14="http://schemas.microsoft.com/office/powerpoint/2010/main" val="1236169005"/>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1+#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54"/>
                                        </p:tgtEl>
                                        <p:attrNameLst>
                                          <p:attrName>style.visibility</p:attrName>
                                        </p:attrNameLst>
                                      </p:cBhvr>
                                      <p:to>
                                        <p:strVal val="visible"/>
                                      </p:to>
                                    </p:set>
                                    <p:animEffect transition="in" filter="wipe(right)">
                                      <p:cBhvr>
                                        <p:cTn id="11" dur="500"/>
                                        <p:tgtEl>
                                          <p:spTgt spid="54"/>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52"/>
                                        </p:tgtEl>
                                        <p:attrNameLst>
                                          <p:attrName>style.visibility</p:attrName>
                                        </p:attrNameLst>
                                      </p:cBhvr>
                                      <p:to>
                                        <p:strVal val="visible"/>
                                      </p:to>
                                    </p:set>
                                    <p:anim calcmode="lin" valueType="num">
                                      <p:cBhvr>
                                        <p:cTn id="15" dur="40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52"/>
                                        </p:tgtEl>
                                        <p:attrNameLst>
                                          <p:attrName>ppt_y</p:attrName>
                                        </p:attrNameLst>
                                      </p:cBhvr>
                                      <p:tavLst>
                                        <p:tav tm="0">
                                          <p:val>
                                            <p:strVal val="#ppt_y"/>
                                          </p:val>
                                        </p:tav>
                                        <p:tav tm="100000">
                                          <p:val>
                                            <p:strVal val="#ppt_y"/>
                                          </p:val>
                                        </p:tav>
                                      </p:tavLst>
                                    </p:anim>
                                    <p:anim calcmode="lin" valueType="num">
                                      <p:cBhvr>
                                        <p:cTn id="17" dur="40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52"/>
                                        </p:tgtEl>
                                      </p:cBhvr>
                                    </p:animEffect>
                                  </p:childTnLst>
                                </p:cTn>
                              </p:par>
                            </p:childTnLst>
                          </p:cTn>
                        </p:par>
                        <p:par>
                          <p:cTn id="20" fill="hold">
                            <p:stCondLst>
                              <p:cond delay="1320"/>
                            </p:stCondLst>
                            <p:childTnLst>
                              <p:par>
                                <p:cTn id="21" presetID="22" presetClass="entr" presetSubtype="2" fill="hold" grpId="0"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right)">
                                      <p:cBhvr>
                                        <p:cTn id="23" dur="500"/>
                                        <p:tgtEl>
                                          <p:spTgt spid="42"/>
                                        </p:tgtEl>
                                      </p:cBhvr>
                                    </p:animEffect>
                                  </p:childTnLst>
                                </p:cTn>
                              </p:par>
                            </p:childTnLst>
                          </p:cTn>
                        </p:par>
                        <p:par>
                          <p:cTn id="24" fill="hold">
                            <p:stCondLst>
                              <p:cond delay="1820"/>
                            </p:stCondLst>
                            <p:childTnLst>
                              <p:par>
                                <p:cTn id="25" presetID="22" presetClass="entr" presetSubtype="8" fill="hold" nodeType="afterEffect">
                                  <p:stCondLst>
                                    <p:cond delay="0"/>
                                  </p:stCondLst>
                                  <p:childTnLst>
                                    <p:set>
                                      <p:cBhvr>
                                        <p:cTn id="26" dur="1" fill="hold">
                                          <p:stCondLst>
                                            <p:cond delay="0"/>
                                          </p:stCondLst>
                                        </p:cTn>
                                        <p:tgtEl>
                                          <p:spTgt spid="83"/>
                                        </p:tgtEl>
                                        <p:attrNameLst>
                                          <p:attrName>style.visibility</p:attrName>
                                        </p:attrNameLst>
                                      </p:cBhvr>
                                      <p:to>
                                        <p:strVal val="visible"/>
                                      </p:to>
                                    </p:set>
                                    <p:animEffect transition="in" filter="wipe(left)">
                                      <p:cBhvr>
                                        <p:cTn id="27" dur="500"/>
                                        <p:tgtEl>
                                          <p:spTgt spid="83"/>
                                        </p:tgtEl>
                                      </p:cBhvr>
                                    </p:animEffect>
                                  </p:childTnLst>
                                </p:cTn>
                              </p:par>
                            </p:childTnLst>
                          </p:cTn>
                        </p:par>
                        <p:par>
                          <p:cTn id="28" fill="hold">
                            <p:stCondLst>
                              <p:cond delay="2320"/>
                            </p:stCondLst>
                            <p:childTnLst>
                              <p:par>
                                <p:cTn id="29" presetID="14" presetClass="entr" presetSubtype="10" fill="hold" grpId="0" nodeType="after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randombar(horizontal)">
                                      <p:cBhvr>
                                        <p:cTn id="31" dur="500"/>
                                        <p:tgtEl>
                                          <p:spTgt spid="41"/>
                                        </p:tgtEl>
                                      </p:cBhvr>
                                    </p:animEffect>
                                  </p:childTnLst>
                                </p:cTn>
                              </p:par>
                            </p:childTnLst>
                          </p:cTn>
                        </p:par>
                        <p:par>
                          <p:cTn id="32" fill="hold">
                            <p:stCondLst>
                              <p:cond delay="2820"/>
                            </p:stCondLst>
                            <p:childTnLst>
                              <p:par>
                                <p:cTn id="33" presetID="22" presetClass="entr" presetSubtype="4" fill="hold" grpId="0" nodeType="after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wipe(down)">
                                      <p:cBhvr>
                                        <p:cTn id="35" dur="500"/>
                                        <p:tgtEl>
                                          <p:spTgt spid="84"/>
                                        </p:tgtEl>
                                      </p:cBhvr>
                                    </p:animEffect>
                                  </p:childTnLst>
                                </p:cTn>
                              </p:par>
                            </p:childTnLst>
                          </p:cTn>
                        </p:par>
                        <p:par>
                          <p:cTn id="36" fill="hold">
                            <p:stCondLst>
                              <p:cond delay="3320"/>
                            </p:stCondLst>
                            <p:childTnLst>
                              <p:par>
                                <p:cTn id="37" presetID="22" presetClass="entr" presetSubtype="8"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wipe(left)">
                                      <p:cBhvr>
                                        <p:cTn id="39" dur="500"/>
                                        <p:tgtEl>
                                          <p:spTgt spid="50"/>
                                        </p:tgtEl>
                                      </p:cBhvr>
                                    </p:animEffect>
                                  </p:childTnLst>
                                </p:cTn>
                              </p:par>
                            </p:childTnLst>
                          </p:cTn>
                        </p:par>
                        <p:par>
                          <p:cTn id="40" fill="hold">
                            <p:stCondLst>
                              <p:cond delay="3820"/>
                            </p:stCondLst>
                            <p:childTnLst>
                              <p:par>
                                <p:cTn id="41" presetID="22" presetClass="entr" presetSubtype="8" fill="hold" nodeType="afterEffect">
                                  <p:stCondLst>
                                    <p:cond delay="0"/>
                                  </p:stCondLst>
                                  <p:childTnLst>
                                    <p:set>
                                      <p:cBhvr>
                                        <p:cTn id="42" dur="1" fill="hold">
                                          <p:stCondLst>
                                            <p:cond delay="0"/>
                                          </p:stCondLst>
                                        </p:cTn>
                                        <p:tgtEl>
                                          <p:spTgt spid="62"/>
                                        </p:tgtEl>
                                        <p:attrNameLst>
                                          <p:attrName>style.visibility</p:attrName>
                                        </p:attrNameLst>
                                      </p:cBhvr>
                                      <p:to>
                                        <p:strVal val="visible"/>
                                      </p:to>
                                    </p:set>
                                    <p:animEffect transition="in" filter="wipe(left)">
                                      <p:cBhvr>
                                        <p:cTn id="43" dur="500"/>
                                        <p:tgtEl>
                                          <p:spTgt spid="62"/>
                                        </p:tgtEl>
                                      </p:cBhvr>
                                    </p:animEffect>
                                  </p:childTnLst>
                                </p:cTn>
                              </p:par>
                            </p:childTnLst>
                          </p:cTn>
                        </p:par>
                        <p:par>
                          <p:cTn id="44" fill="hold">
                            <p:stCondLst>
                              <p:cond delay="4320"/>
                            </p:stCondLst>
                            <p:childTnLst>
                              <p:par>
                                <p:cTn id="45" presetID="22" presetClass="entr" presetSubtype="8" fill="hold" nodeType="afterEffect">
                                  <p:stCondLst>
                                    <p:cond delay="0"/>
                                  </p:stCondLst>
                                  <p:childTnLst>
                                    <p:set>
                                      <p:cBhvr>
                                        <p:cTn id="46" dur="1" fill="hold">
                                          <p:stCondLst>
                                            <p:cond delay="0"/>
                                          </p:stCondLst>
                                        </p:cTn>
                                        <p:tgtEl>
                                          <p:spTgt spid="75"/>
                                        </p:tgtEl>
                                        <p:attrNameLst>
                                          <p:attrName>style.visibility</p:attrName>
                                        </p:attrNameLst>
                                      </p:cBhvr>
                                      <p:to>
                                        <p:strVal val="visible"/>
                                      </p:to>
                                    </p:set>
                                    <p:animEffect transition="in" filter="wipe(left)">
                                      <p:cBhvr>
                                        <p:cTn id="47" dur="500"/>
                                        <p:tgtEl>
                                          <p:spTgt spid="75"/>
                                        </p:tgtEl>
                                      </p:cBhvr>
                                    </p:animEffect>
                                  </p:childTnLst>
                                </p:cTn>
                              </p:par>
                            </p:childTnLst>
                          </p:cTn>
                        </p:par>
                        <p:par>
                          <p:cTn id="48" fill="hold">
                            <p:stCondLst>
                              <p:cond delay="4820"/>
                            </p:stCondLst>
                            <p:childTnLst>
                              <p:par>
                                <p:cTn id="49" presetID="22" presetClass="entr" presetSubtype="8" fill="hold" nodeType="afterEffect">
                                  <p:stCondLst>
                                    <p:cond delay="0"/>
                                  </p:stCondLst>
                                  <p:childTnLst>
                                    <p:set>
                                      <p:cBhvr>
                                        <p:cTn id="50" dur="1" fill="hold">
                                          <p:stCondLst>
                                            <p:cond delay="0"/>
                                          </p:stCondLst>
                                        </p:cTn>
                                        <p:tgtEl>
                                          <p:spTgt spid="79"/>
                                        </p:tgtEl>
                                        <p:attrNameLst>
                                          <p:attrName>style.visibility</p:attrName>
                                        </p:attrNameLst>
                                      </p:cBhvr>
                                      <p:to>
                                        <p:strVal val="visible"/>
                                      </p:to>
                                    </p:set>
                                    <p:animEffect transition="in" filter="wipe(left)">
                                      <p:cBhvr>
                                        <p:cTn id="51"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animBg="1"/>
      <p:bldP spid="41" grpId="0" animBg="1"/>
      <p:bldP spid="42" grpId="0" animBg="1"/>
      <p:bldP spid="50" grpId="0"/>
      <p:bldP spid="8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p:cNvSpPr txBox="1"/>
          <p:nvPr/>
        </p:nvSpPr>
        <p:spPr>
          <a:xfrm>
            <a:off x="1087139" y="227099"/>
            <a:ext cx="3720890" cy="611706"/>
          </a:xfrm>
          <a:prstGeom prst="rect">
            <a:avLst/>
          </a:prstGeom>
          <a:noFill/>
        </p:spPr>
        <p:txBody>
          <a:bodyPr wrap="none" rtlCol="0">
            <a:spAutoFit/>
          </a:bodyPr>
          <a:lstStyle/>
          <a:p>
            <a:r>
              <a:rPr lang="en-US" altLang="zh-CN" sz="3375" dirty="0">
                <a:latin typeface="微软雅黑"/>
                <a:ea typeface="微软雅黑"/>
              </a:rPr>
              <a:t>01</a:t>
            </a:r>
            <a:r>
              <a:rPr lang="zh-CN" altLang="en-US" sz="3375" dirty="0">
                <a:latin typeface="微软雅黑"/>
                <a:ea typeface="微软雅黑"/>
              </a:rPr>
              <a:t>、年度工作概述</a:t>
            </a:r>
          </a:p>
        </p:txBody>
      </p:sp>
      <p:sp>
        <p:nvSpPr>
          <p:cNvPr id="53" name="Freeform 40"/>
          <p:cNvSpPr>
            <a:spLocks noEditPoints="1"/>
          </p:cNvSpPr>
          <p:nvPr/>
        </p:nvSpPr>
        <p:spPr bwMode="auto">
          <a:xfrm>
            <a:off x="584244" y="320177"/>
            <a:ext cx="279308" cy="552617"/>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bg1"/>
          </a:solidFill>
          <a:ln>
            <a:solidFill>
              <a:schemeClr val="tx1"/>
            </a:solidFill>
          </a:ln>
        </p:spPr>
        <p:txBody>
          <a:bodyPr vert="horz" wrap="square" lIns="128580" tIns="64290" rIns="128580" bIns="64290" numCol="1" anchor="t" anchorCtr="0" compatLnSpc="1">
            <a:prstTxWarp prst="textNoShape">
              <a:avLst/>
            </a:prstTxWarp>
          </a:bodyPr>
          <a:lstStyle/>
          <a:p>
            <a:endParaRPr lang="zh-CN" altLang="en-US"/>
          </a:p>
        </p:txBody>
      </p:sp>
      <p:cxnSp>
        <p:nvCxnSpPr>
          <p:cNvPr id="54" name="直接连接符 53"/>
          <p:cNvCxnSpPr/>
          <p:nvPr/>
        </p:nvCxnSpPr>
        <p:spPr bwMode="auto">
          <a:xfrm flipH="1">
            <a:off x="1039796" y="866426"/>
            <a:ext cx="10438443"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TextBox 9"/>
          <p:cNvSpPr txBox="1"/>
          <p:nvPr/>
        </p:nvSpPr>
        <p:spPr>
          <a:xfrm>
            <a:off x="1164080" y="5021252"/>
            <a:ext cx="1981794" cy="129804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406" dirty="0">
                <a:solidFill>
                  <a:schemeClr val="tx1">
                    <a:lumMod val="75000"/>
                    <a:lumOff val="25000"/>
                  </a:schemeClr>
                </a:solidFill>
              </a:rPr>
              <a:t>点击输入简要文字内容，文字内容需概括精炼，不用多余的文字修饰，言简意赅的说明分项内容</a:t>
            </a:r>
            <a:r>
              <a:rPr lang="en-US" altLang="zh-CN" sz="1406" dirty="0">
                <a:solidFill>
                  <a:schemeClr val="tx1">
                    <a:lumMod val="75000"/>
                    <a:lumOff val="25000"/>
                  </a:schemeClr>
                </a:solidFill>
              </a:rPr>
              <a:t>……</a:t>
            </a:r>
          </a:p>
        </p:txBody>
      </p:sp>
      <p:sp>
        <p:nvSpPr>
          <p:cNvPr id="14" name="燕尾形箭头 13"/>
          <p:cNvSpPr/>
          <p:nvPr/>
        </p:nvSpPr>
        <p:spPr>
          <a:xfrm>
            <a:off x="657801" y="3610435"/>
            <a:ext cx="11543149" cy="321451"/>
          </a:xfrm>
          <a:prstGeom prst="notched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8568" tIns="64285" rIns="128568" bIns="64285" anchor="ctr"/>
          <a:lstStyle/>
          <a:p>
            <a:pPr algn="ctr" defTabSz="1285734" fontAlgn="auto">
              <a:spcBef>
                <a:spcPts val="0"/>
              </a:spcBef>
              <a:spcAft>
                <a:spcPts val="0"/>
              </a:spcAft>
              <a:defRPr/>
            </a:pPr>
            <a:endParaRPr lang="zh-CN" altLang="en-US" sz="3500">
              <a:latin typeface="Arial" panose="020B0604020202020204" pitchFamily="34" charset="0"/>
              <a:ea typeface="微软雅黑" panose="020B0503020204020204" pitchFamily="34" charset="-122"/>
              <a:cs typeface="Arial" panose="020B0604020202020204" pitchFamily="34" charset="0"/>
            </a:endParaRPr>
          </a:p>
        </p:txBody>
      </p:sp>
      <p:grpSp>
        <p:nvGrpSpPr>
          <p:cNvPr id="15" name="组合 14"/>
          <p:cNvGrpSpPr/>
          <p:nvPr/>
        </p:nvGrpSpPr>
        <p:grpSpPr>
          <a:xfrm>
            <a:off x="1187028" y="2797816"/>
            <a:ext cx="1871097" cy="1871097"/>
            <a:chOff x="1278794" y="3334906"/>
            <a:chExt cx="914014" cy="914014"/>
          </a:xfrm>
        </p:grpSpPr>
        <p:grpSp>
          <p:nvGrpSpPr>
            <p:cNvPr id="16" name="组合 15"/>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9">
                  <a:solidFill>
                    <a:schemeClr val="tx1"/>
                  </a:solidFill>
                </a:endParaRPr>
              </a:p>
            </p:txBody>
          </p:sp>
          <p:sp>
            <p:nvSpPr>
              <p:cNvPr id="19" name="椭圆 1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9"/>
              </a:p>
            </p:txBody>
          </p:sp>
        </p:grpSp>
        <p:sp>
          <p:nvSpPr>
            <p:cNvPr id="17" name="TextBox 16"/>
            <p:cNvSpPr txBox="1"/>
            <p:nvPr/>
          </p:nvSpPr>
          <p:spPr>
            <a:xfrm>
              <a:off x="1460680" y="3742514"/>
              <a:ext cx="548293" cy="203656"/>
            </a:xfrm>
            <a:prstGeom prst="rect">
              <a:avLst/>
            </a:prstGeom>
            <a:noFill/>
          </p:spPr>
          <p:txBody>
            <a:bodyPr wrap="none" rtlCol="0">
              <a:spAutoFit/>
            </a:bodyPr>
            <a:lstStyle/>
            <a:p>
              <a:pPr algn="ctr"/>
              <a:r>
                <a:rPr lang="en-US" altLang="zh-CN" sz="2109" b="1" dirty="0">
                  <a:latin typeface="微软雅黑" pitchFamily="34" charset="-122"/>
                  <a:ea typeface="微软雅黑" pitchFamily="34" charset="-122"/>
                </a:rPr>
                <a:t>2013</a:t>
              </a:r>
              <a:r>
                <a:rPr lang="zh-CN" altLang="en-US" sz="2109" b="1" dirty="0">
                  <a:latin typeface="微软雅黑" pitchFamily="34" charset="-122"/>
                  <a:ea typeface="微软雅黑" pitchFamily="34" charset="-122"/>
                </a:rPr>
                <a:t>年</a:t>
              </a:r>
            </a:p>
          </p:txBody>
        </p:sp>
      </p:grpSp>
      <p:sp>
        <p:nvSpPr>
          <p:cNvPr id="35" name="椭圆 34"/>
          <p:cNvSpPr/>
          <p:nvPr/>
        </p:nvSpPr>
        <p:spPr>
          <a:xfrm>
            <a:off x="1159429" y="2294111"/>
            <a:ext cx="907493" cy="907493"/>
          </a:xfrm>
          <a:prstGeom prst="ellipse">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9" dirty="0"/>
          </a:p>
        </p:txBody>
      </p:sp>
      <p:sp>
        <p:nvSpPr>
          <p:cNvPr id="39" name="Freeform 34"/>
          <p:cNvSpPr>
            <a:spLocks noEditPoints="1"/>
          </p:cNvSpPr>
          <p:nvPr/>
        </p:nvSpPr>
        <p:spPr bwMode="auto">
          <a:xfrm>
            <a:off x="1407694" y="2506289"/>
            <a:ext cx="470023" cy="482393"/>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chemeClr val="bg1"/>
          </a:solidFill>
          <a:ln>
            <a:noFill/>
          </a:ln>
          <a:extLst/>
        </p:spPr>
        <p:txBody>
          <a:bodyPr vert="horz" wrap="square" lIns="128580" tIns="64290" rIns="128580" bIns="64290" numCol="1" anchor="t" anchorCtr="0" compatLnSpc="1">
            <a:prstTxWarp prst="textNoShape">
              <a:avLst/>
            </a:prstTxWarp>
          </a:bodyPr>
          <a:lstStyle/>
          <a:p>
            <a:endParaRPr lang="zh-CN" altLang="en-US" sz="2109"/>
          </a:p>
        </p:txBody>
      </p:sp>
      <p:sp>
        <p:nvSpPr>
          <p:cNvPr id="43" name="TextBox 42"/>
          <p:cNvSpPr txBox="1"/>
          <p:nvPr/>
        </p:nvSpPr>
        <p:spPr>
          <a:xfrm>
            <a:off x="3738792" y="5051867"/>
            <a:ext cx="1981794" cy="129804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406" dirty="0">
                <a:solidFill>
                  <a:schemeClr val="tx1">
                    <a:lumMod val="75000"/>
                    <a:lumOff val="25000"/>
                  </a:schemeClr>
                </a:solidFill>
              </a:rPr>
              <a:t>点击输入简要文字内容，文字内容需概括精炼，不用多余的文字修饰，言简意赅的说明分项内容</a:t>
            </a:r>
            <a:r>
              <a:rPr lang="en-US" altLang="zh-CN" sz="1406" dirty="0">
                <a:solidFill>
                  <a:schemeClr val="tx1">
                    <a:lumMod val="75000"/>
                    <a:lumOff val="25000"/>
                  </a:schemeClr>
                </a:solidFill>
              </a:rPr>
              <a:t>……</a:t>
            </a:r>
          </a:p>
        </p:txBody>
      </p:sp>
      <p:grpSp>
        <p:nvGrpSpPr>
          <p:cNvPr id="44" name="组合 43"/>
          <p:cNvGrpSpPr/>
          <p:nvPr/>
        </p:nvGrpSpPr>
        <p:grpSpPr>
          <a:xfrm>
            <a:off x="3761741" y="2828432"/>
            <a:ext cx="1871097" cy="1871097"/>
            <a:chOff x="1278794" y="3334906"/>
            <a:chExt cx="914014" cy="914014"/>
          </a:xfrm>
        </p:grpSpPr>
        <p:grpSp>
          <p:nvGrpSpPr>
            <p:cNvPr id="45" name="组合 44"/>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9">
                  <a:solidFill>
                    <a:schemeClr val="tx1"/>
                  </a:solidFill>
                </a:endParaRPr>
              </a:p>
            </p:txBody>
          </p:sp>
          <p:sp>
            <p:nvSpPr>
              <p:cNvPr id="48" name="椭圆 4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9"/>
              </a:p>
            </p:txBody>
          </p:sp>
        </p:grpSp>
        <p:sp>
          <p:nvSpPr>
            <p:cNvPr id="46" name="TextBox 45"/>
            <p:cNvSpPr txBox="1"/>
            <p:nvPr/>
          </p:nvSpPr>
          <p:spPr>
            <a:xfrm>
              <a:off x="1460680" y="3742514"/>
              <a:ext cx="548293" cy="203656"/>
            </a:xfrm>
            <a:prstGeom prst="rect">
              <a:avLst/>
            </a:prstGeom>
            <a:noFill/>
          </p:spPr>
          <p:txBody>
            <a:bodyPr wrap="none" rtlCol="0">
              <a:spAutoFit/>
            </a:bodyPr>
            <a:lstStyle/>
            <a:p>
              <a:pPr algn="ctr"/>
              <a:r>
                <a:rPr lang="en-US" altLang="zh-CN" sz="2109" b="1" dirty="0">
                  <a:latin typeface="微软雅黑" pitchFamily="34" charset="-122"/>
                  <a:ea typeface="微软雅黑" pitchFamily="34" charset="-122"/>
                </a:rPr>
                <a:t>2014</a:t>
              </a:r>
              <a:r>
                <a:rPr lang="zh-CN" altLang="en-US" sz="2109" b="1" dirty="0">
                  <a:latin typeface="微软雅黑" pitchFamily="34" charset="-122"/>
                  <a:ea typeface="微软雅黑" pitchFamily="34" charset="-122"/>
                </a:rPr>
                <a:t>年</a:t>
              </a:r>
            </a:p>
          </p:txBody>
        </p:sp>
      </p:grpSp>
      <p:sp>
        <p:nvSpPr>
          <p:cNvPr id="49" name="椭圆 48"/>
          <p:cNvSpPr/>
          <p:nvPr/>
        </p:nvSpPr>
        <p:spPr>
          <a:xfrm>
            <a:off x="3734141" y="2324726"/>
            <a:ext cx="907493" cy="907493"/>
          </a:xfrm>
          <a:prstGeom prst="ellipse">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9" dirty="0"/>
          </a:p>
        </p:txBody>
      </p:sp>
      <p:sp>
        <p:nvSpPr>
          <p:cNvPr id="51" name="KSO_Shape"/>
          <p:cNvSpPr>
            <a:spLocks/>
          </p:cNvSpPr>
          <p:nvPr/>
        </p:nvSpPr>
        <p:spPr bwMode="auto">
          <a:xfrm>
            <a:off x="3916733" y="2533077"/>
            <a:ext cx="567524" cy="482393"/>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sp>
        <p:nvSpPr>
          <p:cNvPr id="55" name="TextBox 54"/>
          <p:cNvSpPr txBox="1"/>
          <p:nvPr/>
        </p:nvSpPr>
        <p:spPr>
          <a:xfrm>
            <a:off x="6340825" y="5030814"/>
            <a:ext cx="1981794" cy="129804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406" dirty="0">
                <a:solidFill>
                  <a:schemeClr val="tx1">
                    <a:lumMod val="75000"/>
                    <a:lumOff val="25000"/>
                  </a:schemeClr>
                </a:solidFill>
              </a:rPr>
              <a:t>点击输入简要文字内容，文字内容需概括精炼，不用多余的文字修饰，言简意赅的说明分项内容</a:t>
            </a:r>
            <a:r>
              <a:rPr lang="en-US" altLang="zh-CN" sz="1406" dirty="0">
                <a:solidFill>
                  <a:schemeClr val="tx1">
                    <a:lumMod val="75000"/>
                    <a:lumOff val="25000"/>
                  </a:schemeClr>
                </a:solidFill>
              </a:rPr>
              <a:t>……</a:t>
            </a:r>
          </a:p>
        </p:txBody>
      </p:sp>
      <p:grpSp>
        <p:nvGrpSpPr>
          <p:cNvPr id="56" name="组合 55"/>
          <p:cNvGrpSpPr/>
          <p:nvPr/>
        </p:nvGrpSpPr>
        <p:grpSpPr>
          <a:xfrm>
            <a:off x="6363774" y="2807378"/>
            <a:ext cx="1871097" cy="1871097"/>
            <a:chOff x="1278794" y="3334906"/>
            <a:chExt cx="914014" cy="914014"/>
          </a:xfrm>
        </p:grpSpPr>
        <p:grpSp>
          <p:nvGrpSpPr>
            <p:cNvPr id="57" name="组合 56"/>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9">
                  <a:solidFill>
                    <a:schemeClr val="tx1"/>
                  </a:solidFill>
                </a:endParaRPr>
              </a:p>
            </p:txBody>
          </p:sp>
          <p:sp>
            <p:nvSpPr>
              <p:cNvPr id="60" name="椭圆 5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9"/>
              </a:p>
            </p:txBody>
          </p:sp>
        </p:grpSp>
        <p:sp>
          <p:nvSpPr>
            <p:cNvPr id="58" name="TextBox 57"/>
            <p:cNvSpPr txBox="1"/>
            <p:nvPr/>
          </p:nvSpPr>
          <p:spPr>
            <a:xfrm>
              <a:off x="1449717" y="3742514"/>
              <a:ext cx="570219" cy="203656"/>
            </a:xfrm>
            <a:prstGeom prst="rect">
              <a:avLst/>
            </a:prstGeom>
            <a:noFill/>
          </p:spPr>
          <p:txBody>
            <a:bodyPr wrap="none" rtlCol="0">
              <a:spAutoFit/>
            </a:bodyPr>
            <a:lstStyle/>
            <a:p>
              <a:pPr algn="ctr"/>
              <a:r>
                <a:rPr lang="en-US" altLang="zh-CN" sz="2109" b="1" dirty="0" smtClean="0">
                  <a:latin typeface="微软雅黑" pitchFamily="34" charset="-122"/>
                  <a:ea typeface="微软雅黑" pitchFamily="34" charset="-122"/>
                </a:rPr>
                <a:t>20XX</a:t>
              </a:r>
              <a:r>
                <a:rPr lang="zh-CN" altLang="en-US" sz="2109" b="1" dirty="0" smtClean="0">
                  <a:latin typeface="微软雅黑" pitchFamily="34" charset="-122"/>
                  <a:ea typeface="微软雅黑" pitchFamily="34" charset="-122"/>
                </a:rPr>
                <a:t>年</a:t>
              </a:r>
              <a:endParaRPr lang="zh-CN" altLang="en-US" sz="2109" b="1" dirty="0">
                <a:latin typeface="微软雅黑" pitchFamily="34" charset="-122"/>
                <a:ea typeface="微软雅黑" pitchFamily="34" charset="-122"/>
              </a:endParaRPr>
            </a:p>
          </p:txBody>
        </p:sp>
      </p:grpSp>
      <p:sp>
        <p:nvSpPr>
          <p:cNvPr id="61" name="椭圆 60"/>
          <p:cNvSpPr/>
          <p:nvPr/>
        </p:nvSpPr>
        <p:spPr>
          <a:xfrm>
            <a:off x="6336174" y="2303673"/>
            <a:ext cx="907493" cy="907493"/>
          </a:xfrm>
          <a:prstGeom prst="ellipse">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9" dirty="0"/>
          </a:p>
        </p:txBody>
      </p:sp>
      <p:sp>
        <p:nvSpPr>
          <p:cNvPr id="63" name="KSO_Shape"/>
          <p:cNvSpPr>
            <a:spLocks/>
          </p:cNvSpPr>
          <p:nvPr/>
        </p:nvSpPr>
        <p:spPr bwMode="auto">
          <a:xfrm>
            <a:off x="6505381" y="2479502"/>
            <a:ext cx="591653" cy="585736"/>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sp>
        <p:nvSpPr>
          <p:cNvPr id="64" name="TextBox 63"/>
          <p:cNvSpPr txBox="1"/>
          <p:nvPr/>
        </p:nvSpPr>
        <p:spPr>
          <a:xfrm>
            <a:off x="8933447" y="5030814"/>
            <a:ext cx="1981794" cy="129804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406" dirty="0">
                <a:solidFill>
                  <a:schemeClr val="tx1">
                    <a:lumMod val="75000"/>
                    <a:lumOff val="25000"/>
                  </a:schemeClr>
                </a:solidFill>
              </a:rPr>
              <a:t>点击输入简要文字内容，文字内容需概括精炼，不用多余的文字修饰，言简意赅的说明分项内容</a:t>
            </a:r>
            <a:r>
              <a:rPr lang="en-US" altLang="zh-CN" sz="1406" dirty="0">
                <a:solidFill>
                  <a:schemeClr val="tx1">
                    <a:lumMod val="75000"/>
                    <a:lumOff val="25000"/>
                  </a:schemeClr>
                </a:solidFill>
              </a:rPr>
              <a:t>……</a:t>
            </a:r>
          </a:p>
        </p:txBody>
      </p:sp>
      <p:grpSp>
        <p:nvGrpSpPr>
          <p:cNvPr id="65" name="组合 64"/>
          <p:cNvGrpSpPr/>
          <p:nvPr/>
        </p:nvGrpSpPr>
        <p:grpSpPr>
          <a:xfrm>
            <a:off x="8956396" y="2807378"/>
            <a:ext cx="1871097" cy="1871097"/>
            <a:chOff x="1278794" y="3334906"/>
            <a:chExt cx="914014" cy="914014"/>
          </a:xfrm>
        </p:grpSpPr>
        <p:grpSp>
          <p:nvGrpSpPr>
            <p:cNvPr id="66" name="组合 65"/>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9">
                  <a:solidFill>
                    <a:schemeClr val="tx1"/>
                  </a:solidFill>
                </a:endParaRPr>
              </a:p>
            </p:txBody>
          </p:sp>
          <p:sp>
            <p:nvSpPr>
              <p:cNvPr id="69" name="椭圆 6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9"/>
              </a:p>
            </p:txBody>
          </p:sp>
        </p:grpSp>
        <p:sp>
          <p:nvSpPr>
            <p:cNvPr id="67" name="TextBox 66"/>
            <p:cNvSpPr txBox="1"/>
            <p:nvPr/>
          </p:nvSpPr>
          <p:spPr>
            <a:xfrm>
              <a:off x="1449717" y="3742514"/>
              <a:ext cx="570219" cy="203656"/>
            </a:xfrm>
            <a:prstGeom prst="rect">
              <a:avLst/>
            </a:prstGeom>
            <a:noFill/>
          </p:spPr>
          <p:txBody>
            <a:bodyPr wrap="none" rtlCol="0">
              <a:spAutoFit/>
            </a:bodyPr>
            <a:lstStyle/>
            <a:p>
              <a:pPr algn="ctr"/>
              <a:r>
                <a:rPr lang="en-US" altLang="zh-CN" sz="2109" b="1" dirty="0" smtClean="0">
                  <a:latin typeface="微软雅黑" pitchFamily="34" charset="-122"/>
                  <a:ea typeface="微软雅黑" pitchFamily="34" charset="-122"/>
                </a:rPr>
                <a:t>20XX</a:t>
              </a:r>
              <a:r>
                <a:rPr lang="zh-CN" altLang="en-US" sz="2109" b="1" dirty="0" smtClean="0">
                  <a:latin typeface="微软雅黑" pitchFamily="34" charset="-122"/>
                  <a:ea typeface="微软雅黑" pitchFamily="34" charset="-122"/>
                </a:rPr>
                <a:t>年</a:t>
              </a:r>
              <a:endParaRPr lang="zh-CN" altLang="en-US" sz="2109" b="1" dirty="0">
                <a:latin typeface="微软雅黑" pitchFamily="34" charset="-122"/>
                <a:ea typeface="微软雅黑" pitchFamily="34" charset="-122"/>
              </a:endParaRPr>
            </a:p>
          </p:txBody>
        </p:sp>
      </p:grpSp>
      <p:sp>
        <p:nvSpPr>
          <p:cNvPr id="70" name="椭圆 69"/>
          <p:cNvSpPr/>
          <p:nvPr/>
        </p:nvSpPr>
        <p:spPr>
          <a:xfrm>
            <a:off x="8928797" y="2303673"/>
            <a:ext cx="907493" cy="907493"/>
          </a:xfrm>
          <a:prstGeom prst="ellipse">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9" dirty="0"/>
          </a:p>
        </p:txBody>
      </p:sp>
      <p:sp>
        <p:nvSpPr>
          <p:cNvPr id="40" name="KSO_Shape"/>
          <p:cNvSpPr>
            <a:spLocks/>
          </p:cNvSpPr>
          <p:nvPr/>
        </p:nvSpPr>
        <p:spPr bwMode="auto">
          <a:xfrm>
            <a:off x="9112266" y="2504778"/>
            <a:ext cx="510650" cy="440010"/>
          </a:xfrm>
          <a:custGeom>
            <a:avLst/>
            <a:gdLst>
              <a:gd name="T0" fmla="*/ 838518 w 3856038"/>
              <a:gd name="T1" fmla="*/ 3035936 h 3319463"/>
              <a:gd name="T2" fmla="*/ 807086 w 3856038"/>
              <a:gd name="T3" fmla="*/ 3078481 h 3319463"/>
              <a:gd name="T4" fmla="*/ 345758 w 3856038"/>
              <a:gd name="T5" fmla="*/ 3083244 h 3319463"/>
              <a:gd name="T6" fmla="*/ 306705 w 3856038"/>
              <a:gd name="T7" fmla="*/ 3047684 h 3319463"/>
              <a:gd name="T8" fmla="*/ 1938189 w 3856038"/>
              <a:gd name="T9" fmla="*/ 1874411 h 3319463"/>
              <a:gd name="T10" fmla="*/ 2032113 w 3856038"/>
              <a:gd name="T11" fmla="*/ 1927728 h 3319463"/>
              <a:gd name="T12" fmla="*/ 2127625 w 3856038"/>
              <a:gd name="T13" fmla="*/ 1936931 h 3319463"/>
              <a:gd name="T14" fmla="*/ 2209174 w 3856038"/>
              <a:gd name="T15" fmla="*/ 1913446 h 3319463"/>
              <a:gd name="T16" fmla="*/ 2208222 w 3856038"/>
              <a:gd name="T17" fmla="*/ 3063251 h 3319463"/>
              <a:gd name="T18" fmla="*/ 2159673 w 3856038"/>
              <a:gd name="T19" fmla="*/ 3086101 h 3319463"/>
              <a:gd name="T20" fmla="*/ 1703060 w 3856038"/>
              <a:gd name="T21" fmla="*/ 3067694 h 3319463"/>
              <a:gd name="T22" fmla="*/ 1684338 w 3856038"/>
              <a:gd name="T23" fmla="*/ 1620838 h 3319463"/>
              <a:gd name="T24" fmla="*/ 1517659 w 3856038"/>
              <a:gd name="T25" fmla="*/ 3063249 h 3319463"/>
              <a:gd name="T26" fmla="*/ 1469110 w 3856038"/>
              <a:gd name="T27" fmla="*/ 3086100 h 3319463"/>
              <a:gd name="T28" fmla="*/ 1012179 w 3856038"/>
              <a:gd name="T29" fmla="*/ 3067693 h 3319463"/>
              <a:gd name="T30" fmla="*/ 993775 w 3856038"/>
              <a:gd name="T31" fmla="*/ 2030516 h 3319463"/>
              <a:gd name="T32" fmla="*/ 2903512 w 3856038"/>
              <a:gd name="T33" fmla="*/ 3058483 h 3319463"/>
              <a:gd name="T34" fmla="*/ 2858002 w 3856038"/>
              <a:gd name="T35" fmla="*/ 3085784 h 3319463"/>
              <a:gd name="T36" fmla="*/ 2397814 w 3856038"/>
              <a:gd name="T37" fmla="*/ 3071816 h 3319463"/>
              <a:gd name="T38" fmla="*/ 2374900 w 3856038"/>
              <a:gd name="T39" fmla="*/ 3023247 h 3319463"/>
              <a:gd name="T40" fmla="*/ 3393565 w 3856038"/>
              <a:gd name="T41" fmla="*/ 829618 h 3319463"/>
              <a:gd name="T42" fmla="*/ 3441797 w 3856038"/>
              <a:gd name="T43" fmla="*/ 916284 h 3319463"/>
              <a:gd name="T44" fmla="*/ 3518904 w 3856038"/>
              <a:gd name="T45" fmla="*/ 976601 h 3319463"/>
              <a:gd name="T46" fmla="*/ 3605213 w 3856038"/>
              <a:gd name="T47" fmla="*/ 3023244 h 3319463"/>
              <a:gd name="T48" fmla="*/ 3582367 w 3856038"/>
              <a:gd name="T49" fmla="*/ 3071815 h 3319463"/>
              <a:gd name="T50" fmla="*/ 3123532 w 3856038"/>
              <a:gd name="T51" fmla="*/ 3085783 h 3319463"/>
              <a:gd name="T52" fmla="*/ 3077839 w 3856038"/>
              <a:gd name="T53" fmla="*/ 3058481 h 3319463"/>
              <a:gd name="T54" fmla="*/ 3032368 w 3856038"/>
              <a:gd name="T55" fmla="*/ 0 h 3319463"/>
              <a:gd name="T56" fmla="*/ 3669057 w 3856038"/>
              <a:gd name="T57" fmla="*/ 6984 h 3319463"/>
              <a:gd name="T58" fmla="*/ 3714445 w 3856038"/>
              <a:gd name="T59" fmla="*/ 35552 h 3319463"/>
              <a:gd name="T60" fmla="*/ 3742692 w 3856038"/>
              <a:gd name="T61" fmla="*/ 80308 h 3319463"/>
              <a:gd name="T62" fmla="*/ 3749358 w 3856038"/>
              <a:gd name="T63" fmla="*/ 717377 h 3319463"/>
              <a:gd name="T64" fmla="*/ 3735075 w 3856038"/>
              <a:gd name="T65" fmla="*/ 769117 h 3319463"/>
              <a:gd name="T66" fmla="*/ 3700797 w 3856038"/>
              <a:gd name="T67" fmla="*/ 808795 h 3319463"/>
              <a:gd name="T68" fmla="*/ 3652870 w 3856038"/>
              <a:gd name="T69" fmla="*/ 830698 h 3319463"/>
              <a:gd name="T70" fmla="*/ 3597644 w 3856038"/>
              <a:gd name="T71" fmla="*/ 829110 h 3319463"/>
              <a:gd name="T72" fmla="*/ 3550670 w 3856038"/>
              <a:gd name="T73" fmla="*/ 804986 h 3319463"/>
              <a:gd name="T74" fmla="*/ 3518296 w 3856038"/>
              <a:gd name="T75" fmla="*/ 764039 h 3319463"/>
              <a:gd name="T76" fmla="*/ 3506552 w 3856038"/>
              <a:gd name="T77" fmla="*/ 711346 h 3319463"/>
              <a:gd name="T78" fmla="*/ 2155095 w 3856038"/>
              <a:gd name="T79" fmla="*/ 1756621 h 3319463"/>
              <a:gd name="T80" fmla="*/ 2103678 w 3856038"/>
              <a:gd name="T81" fmla="*/ 1768049 h 3319463"/>
              <a:gd name="T82" fmla="*/ 2052577 w 3856038"/>
              <a:gd name="T83" fmla="*/ 1756621 h 3319463"/>
              <a:gd name="T84" fmla="*/ 207257 w 3856038"/>
              <a:gd name="T85" fmla="*/ 2594619 h 3319463"/>
              <a:gd name="T86" fmla="*/ 161553 w 3856038"/>
              <a:gd name="T87" fmla="*/ 2623505 h 3319463"/>
              <a:gd name="T88" fmla="*/ 109818 w 3856038"/>
              <a:gd name="T89" fmla="*/ 2629853 h 3319463"/>
              <a:gd name="T90" fmla="*/ 59670 w 3856038"/>
              <a:gd name="T91" fmla="*/ 2613665 h 3319463"/>
              <a:gd name="T92" fmla="*/ 19996 w 3856038"/>
              <a:gd name="T93" fmla="*/ 2575574 h 3319463"/>
              <a:gd name="T94" fmla="*/ 952 w 3856038"/>
              <a:gd name="T95" fmla="*/ 2526056 h 3319463"/>
              <a:gd name="T96" fmla="*/ 5078 w 3856038"/>
              <a:gd name="T97" fmla="*/ 2473998 h 3319463"/>
              <a:gd name="T98" fmla="*/ 31105 w 3856038"/>
              <a:gd name="T99" fmla="*/ 2427337 h 3319463"/>
              <a:gd name="T100" fmla="*/ 1492697 w 3856038"/>
              <a:gd name="T101" fmla="*/ 975760 h 3319463"/>
              <a:gd name="T102" fmla="*/ 1543797 w 3856038"/>
              <a:gd name="T103" fmla="*/ 964333 h 3319463"/>
              <a:gd name="T104" fmla="*/ 1595215 w 3856038"/>
              <a:gd name="T105" fmla="*/ 975760 h 3319463"/>
              <a:gd name="T106" fmla="*/ 3334526 w 3856038"/>
              <a:gd name="T107" fmla="*/ 243464 h 3319463"/>
              <a:gd name="T108" fmla="*/ 2991107 w 3856038"/>
              <a:gd name="T109" fmla="*/ 233624 h 3319463"/>
              <a:gd name="T110" fmla="*/ 2948576 w 3856038"/>
              <a:gd name="T111" fmla="*/ 203151 h 3319463"/>
              <a:gd name="T112" fmla="*/ 2922550 w 3856038"/>
              <a:gd name="T113" fmla="*/ 157760 h 3319463"/>
              <a:gd name="T114" fmla="*/ 2918424 w 3856038"/>
              <a:gd name="T115" fmla="*/ 102845 h 3319463"/>
              <a:gd name="T116" fmla="*/ 2937468 w 3856038"/>
              <a:gd name="T117" fmla="*/ 53645 h 3319463"/>
              <a:gd name="T118" fmla="*/ 2975555 w 3856038"/>
              <a:gd name="T119" fmla="*/ 17459 h 3319463"/>
              <a:gd name="T120" fmla="*/ 3026338 w 3856038"/>
              <a:gd name="T121" fmla="*/ 318 h 3319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56038" h="3319463">
                <a:moveTo>
                  <a:pt x="50800" y="3187700"/>
                </a:moveTo>
                <a:lnTo>
                  <a:pt x="3856038" y="3187700"/>
                </a:lnTo>
                <a:lnTo>
                  <a:pt x="3856038" y="3319463"/>
                </a:lnTo>
                <a:lnTo>
                  <a:pt x="50800" y="3319463"/>
                </a:lnTo>
                <a:lnTo>
                  <a:pt x="50800" y="3187700"/>
                </a:lnTo>
                <a:close/>
                <a:moveTo>
                  <a:pt x="839788" y="2182813"/>
                </a:moveTo>
                <a:lnTo>
                  <a:pt x="839788" y="3023236"/>
                </a:lnTo>
                <a:lnTo>
                  <a:pt x="839471" y="3029586"/>
                </a:lnTo>
                <a:lnTo>
                  <a:pt x="838518" y="3035936"/>
                </a:lnTo>
                <a:lnTo>
                  <a:pt x="837248" y="3041969"/>
                </a:lnTo>
                <a:lnTo>
                  <a:pt x="834708" y="3047684"/>
                </a:lnTo>
                <a:lnTo>
                  <a:pt x="832486" y="3053399"/>
                </a:lnTo>
                <a:lnTo>
                  <a:pt x="829311" y="3058479"/>
                </a:lnTo>
                <a:lnTo>
                  <a:pt x="825501" y="3063241"/>
                </a:lnTo>
                <a:lnTo>
                  <a:pt x="821373" y="3067686"/>
                </a:lnTo>
                <a:lnTo>
                  <a:pt x="816928" y="3071814"/>
                </a:lnTo>
                <a:lnTo>
                  <a:pt x="812166" y="3075306"/>
                </a:lnTo>
                <a:lnTo>
                  <a:pt x="807086" y="3078481"/>
                </a:lnTo>
                <a:lnTo>
                  <a:pt x="801688" y="3081339"/>
                </a:lnTo>
                <a:lnTo>
                  <a:pt x="795656" y="3083244"/>
                </a:lnTo>
                <a:lnTo>
                  <a:pt x="789623" y="3084831"/>
                </a:lnTo>
                <a:lnTo>
                  <a:pt x="783591" y="3085784"/>
                </a:lnTo>
                <a:lnTo>
                  <a:pt x="777241" y="3086101"/>
                </a:lnTo>
                <a:lnTo>
                  <a:pt x="364173" y="3086101"/>
                </a:lnTo>
                <a:lnTo>
                  <a:pt x="357823" y="3085784"/>
                </a:lnTo>
                <a:lnTo>
                  <a:pt x="351473" y="3084831"/>
                </a:lnTo>
                <a:lnTo>
                  <a:pt x="345758" y="3083244"/>
                </a:lnTo>
                <a:lnTo>
                  <a:pt x="339725" y="3081339"/>
                </a:lnTo>
                <a:lnTo>
                  <a:pt x="334328" y="3078481"/>
                </a:lnTo>
                <a:lnTo>
                  <a:pt x="329248" y="3075306"/>
                </a:lnTo>
                <a:lnTo>
                  <a:pt x="324485" y="3071814"/>
                </a:lnTo>
                <a:lnTo>
                  <a:pt x="320040" y="3067686"/>
                </a:lnTo>
                <a:lnTo>
                  <a:pt x="315595" y="3063241"/>
                </a:lnTo>
                <a:lnTo>
                  <a:pt x="312103" y="3058479"/>
                </a:lnTo>
                <a:lnTo>
                  <a:pt x="308928" y="3053399"/>
                </a:lnTo>
                <a:lnTo>
                  <a:pt x="306705" y="3047684"/>
                </a:lnTo>
                <a:lnTo>
                  <a:pt x="304165" y="3041969"/>
                </a:lnTo>
                <a:lnTo>
                  <a:pt x="302578" y="3035936"/>
                </a:lnTo>
                <a:lnTo>
                  <a:pt x="301943" y="3029586"/>
                </a:lnTo>
                <a:lnTo>
                  <a:pt x="301625" y="3023236"/>
                </a:lnTo>
                <a:lnTo>
                  <a:pt x="301625" y="2721293"/>
                </a:lnTo>
                <a:lnTo>
                  <a:pt x="839788" y="2182813"/>
                </a:lnTo>
                <a:close/>
                <a:moveTo>
                  <a:pt x="1684338" y="1620838"/>
                </a:moveTo>
                <a:lnTo>
                  <a:pt x="1929304" y="1865842"/>
                </a:lnTo>
                <a:lnTo>
                  <a:pt x="1938189" y="1874411"/>
                </a:lnTo>
                <a:lnTo>
                  <a:pt x="1947708" y="1882345"/>
                </a:lnTo>
                <a:lnTo>
                  <a:pt x="1957227" y="1889644"/>
                </a:lnTo>
                <a:lnTo>
                  <a:pt x="1967064" y="1896944"/>
                </a:lnTo>
                <a:lnTo>
                  <a:pt x="1977218" y="1903291"/>
                </a:lnTo>
                <a:lnTo>
                  <a:pt x="1987690" y="1909003"/>
                </a:lnTo>
                <a:lnTo>
                  <a:pt x="1998478" y="1914716"/>
                </a:lnTo>
                <a:lnTo>
                  <a:pt x="2009267" y="1919476"/>
                </a:lnTo>
                <a:lnTo>
                  <a:pt x="2020690" y="1923602"/>
                </a:lnTo>
                <a:lnTo>
                  <a:pt x="2032113" y="1927728"/>
                </a:lnTo>
                <a:lnTo>
                  <a:pt x="2043537" y="1930901"/>
                </a:lnTo>
                <a:lnTo>
                  <a:pt x="2055277" y="1933440"/>
                </a:lnTo>
                <a:lnTo>
                  <a:pt x="2067335" y="1935344"/>
                </a:lnTo>
                <a:lnTo>
                  <a:pt x="2079393" y="1936931"/>
                </a:lnTo>
                <a:lnTo>
                  <a:pt x="2091768" y="1937883"/>
                </a:lnTo>
                <a:lnTo>
                  <a:pt x="2103826" y="1938201"/>
                </a:lnTo>
                <a:lnTo>
                  <a:pt x="2111759" y="1937883"/>
                </a:lnTo>
                <a:lnTo>
                  <a:pt x="2119692" y="1937566"/>
                </a:lnTo>
                <a:lnTo>
                  <a:pt x="2127625" y="1936931"/>
                </a:lnTo>
                <a:lnTo>
                  <a:pt x="2135240" y="1935979"/>
                </a:lnTo>
                <a:lnTo>
                  <a:pt x="2142856" y="1934710"/>
                </a:lnTo>
                <a:lnTo>
                  <a:pt x="2150788" y="1933440"/>
                </a:lnTo>
                <a:lnTo>
                  <a:pt x="2158404" y="1931536"/>
                </a:lnTo>
                <a:lnTo>
                  <a:pt x="2165702" y="1929949"/>
                </a:lnTo>
                <a:lnTo>
                  <a:pt x="2173318" y="1927728"/>
                </a:lnTo>
                <a:lnTo>
                  <a:pt x="2180299" y="1925189"/>
                </a:lnTo>
                <a:lnTo>
                  <a:pt x="2194895" y="1919794"/>
                </a:lnTo>
                <a:lnTo>
                  <a:pt x="2209174" y="1913446"/>
                </a:lnTo>
                <a:lnTo>
                  <a:pt x="2222501" y="1906782"/>
                </a:lnTo>
                <a:lnTo>
                  <a:pt x="2222501" y="3023263"/>
                </a:lnTo>
                <a:lnTo>
                  <a:pt x="2222501" y="3029611"/>
                </a:lnTo>
                <a:lnTo>
                  <a:pt x="2221232" y="3035958"/>
                </a:lnTo>
                <a:lnTo>
                  <a:pt x="2219645" y="3041988"/>
                </a:lnTo>
                <a:lnTo>
                  <a:pt x="2217742" y="3047700"/>
                </a:lnTo>
                <a:lnTo>
                  <a:pt x="2214886" y="3053413"/>
                </a:lnTo>
                <a:lnTo>
                  <a:pt x="2211713" y="3058491"/>
                </a:lnTo>
                <a:lnTo>
                  <a:pt x="2208222" y="3063251"/>
                </a:lnTo>
                <a:lnTo>
                  <a:pt x="2204414" y="3067694"/>
                </a:lnTo>
                <a:lnTo>
                  <a:pt x="2199655" y="3071820"/>
                </a:lnTo>
                <a:lnTo>
                  <a:pt x="2194895" y="3075311"/>
                </a:lnTo>
                <a:lnTo>
                  <a:pt x="2189818" y="3078484"/>
                </a:lnTo>
                <a:lnTo>
                  <a:pt x="2184424" y="3081341"/>
                </a:lnTo>
                <a:lnTo>
                  <a:pt x="2178712" y="3083245"/>
                </a:lnTo>
                <a:lnTo>
                  <a:pt x="2172366" y="3084832"/>
                </a:lnTo>
                <a:lnTo>
                  <a:pt x="2166654" y="3085784"/>
                </a:lnTo>
                <a:lnTo>
                  <a:pt x="2159673" y="3086101"/>
                </a:lnTo>
                <a:lnTo>
                  <a:pt x="1747166" y="3086101"/>
                </a:lnTo>
                <a:lnTo>
                  <a:pt x="1740820" y="3085784"/>
                </a:lnTo>
                <a:lnTo>
                  <a:pt x="1734474" y="3084832"/>
                </a:lnTo>
                <a:lnTo>
                  <a:pt x="1728445" y="3083245"/>
                </a:lnTo>
                <a:lnTo>
                  <a:pt x="1723050" y="3081341"/>
                </a:lnTo>
                <a:lnTo>
                  <a:pt x="1717656" y="3078484"/>
                </a:lnTo>
                <a:lnTo>
                  <a:pt x="1712579" y="3075311"/>
                </a:lnTo>
                <a:lnTo>
                  <a:pt x="1707185" y="3071820"/>
                </a:lnTo>
                <a:lnTo>
                  <a:pt x="1703060" y="3067694"/>
                </a:lnTo>
                <a:lnTo>
                  <a:pt x="1698935" y="3063251"/>
                </a:lnTo>
                <a:lnTo>
                  <a:pt x="1695444" y="3058491"/>
                </a:lnTo>
                <a:lnTo>
                  <a:pt x="1692271" y="3053413"/>
                </a:lnTo>
                <a:lnTo>
                  <a:pt x="1689415" y="3047700"/>
                </a:lnTo>
                <a:lnTo>
                  <a:pt x="1687511" y="3041988"/>
                </a:lnTo>
                <a:lnTo>
                  <a:pt x="1685925" y="3035958"/>
                </a:lnTo>
                <a:lnTo>
                  <a:pt x="1684973" y="3029611"/>
                </a:lnTo>
                <a:lnTo>
                  <a:pt x="1684338" y="3023263"/>
                </a:lnTo>
                <a:lnTo>
                  <a:pt x="1684338" y="1620838"/>
                </a:lnTo>
                <a:close/>
                <a:moveTo>
                  <a:pt x="1531938" y="1492251"/>
                </a:moveTo>
                <a:lnTo>
                  <a:pt x="1531938" y="3023260"/>
                </a:lnTo>
                <a:lnTo>
                  <a:pt x="1531304" y="3029608"/>
                </a:lnTo>
                <a:lnTo>
                  <a:pt x="1530669" y="3035955"/>
                </a:lnTo>
                <a:lnTo>
                  <a:pt x="1529082" y="3041985"/>
                </a:lnTo>
                <a:lnTo>
                  <a:pt x="1527178" y="3047698"/>
                </a:lnTo>
                <a:lnTo>
                  <a:pt x="1524323" y="3053411"/>
                </a:lnTo>
                <a:lnTo>
                  <a:pt x="1521150" y="3058489"/>
                </a:lnTo>
                <a:lnTo>
                  <a:pt x="1517659" y="3063249"/>
                </a:lnTo>
                <a:lnTo>
                  <a:pt x="1513217" y="3067693"/>
                </a:lnTo>
                <a:lnTo>
                  <a:pt x="1509092" y="3071818"/>
                </a:lnTo>
                <a:lnTo>
                  <a:pt x="1504332" y="3075309"/>
                </a:lnTo>
                <a:lnTo>
                  <a:pt x="1498938" y="3078483"/>
                </a:lnTo>
                <a:lnTo>
                  <a:pt x="1493543" y="3081340"/>
                </a:lnTo>
                <a:lnTo>
                  <a:pt x="1487514" y="3083244"/>
                </a:lnTo>
                <a:lnTo>
                  <a:pt x="1481803" y="3084831"/>
                </a:lnTo>
                <a:lnTo>
                  <a:pt x="1475456" y="3085783"/>
                </a:lnTo>
                <a:lnTo>
                  <a:pt x="1469110" y="3086100"/>
                </a:lnTo>
                <a:lnTo>
                  <a:pt x="1056286" y="3086100"/>
                </a:lnTo>
                <a:lnTo>
                  <a:pt x="1050257" y="3085783"/>
                </a:lnTo>
                <a:lnTo>
                  <a:pt x="1043911" y="3084831"/>
                </a:lnTo>
                <a:lnTo>
                  <a:pt x="1037882" y="3083244"/>
                </a:lnTo>
                <a:lnTo>
                  <a:pt x="1031853" y="3081340"/>
                </a:lnTo>
                <a:lnTo>
                  <a:pt x="1026776" y="3078483"/>
                </a:lnTo>
                <a:lnTo>
                  <a:pt x="1021381" y="3075309"/>
                </a:lnTo>
                <a:lnTo>
                  <a:pt x="1016622" y="3071818"/>
                </a:lnTo>
                <a:lnTo>
                  <a:pt x="1012179" y="3067693"/>
                </a:lnTo>
                <a:lnTo>
                  <a:pt x="1008372" y="3063249"/>
                </a:lnTo>
                <a:lnTo>
                  <a:pt x="1004246" y="3058489"/>
                </a:lnTo>
                <a:lnTo>
                  <a:pt x="1001391" y="3053411"/>
                </a:lnTo>
                <a:lnTo>
                  <a:pt x="998852" y="3047698"/>
                </a:lnTo>
                <a:lnTo>
                  <a:pt x="996631" y="3041985"/>
                </a:lnTo>
                <a:lnTo>
                  <a:pt x="995044" y="3035955"/>
                </a:lnTo>
                <a:lnTo>
                  <a:pt x="994092" y="3029608"/>
                </a:lnTo>
                <a:lnTo>
                  <a:pt x="993775" y="3023260"/>
                </a:lnTo>
                <a:lnTo>
                  <a:pt x="993775" y="2030516"/>
                </a:lnTo>
                <a:lnTo>
                  <a:pt x="1531938" y="1492251"/>
                </a:lnTo>
                <a:close/>
                <a:moveTo>
                  <a:pt x="2914650" y="1230313"/>
                </a:moveTo>
                <a:lnTo>
                  <a:pt x="2914650" y="3023247"/>
                </a:lnTo>
                <a:lnTo>
                  <a:pt x="2914014" y="3029596"/>
                </a:lnTo>
                <a:lnTo>
                  <a:pt x="2913059" y="3035945"/>
                </a:lnTo>
                <a:lnTo>
                  <a:pt x="2911468" y="3041976"/>
                </a:lnTo>
                <a:lnTo>
                  <a:pt x="2909240" y="3047690"/>
                </a:lnTo>
                <a:lnTo>
                  <a:pt x="2906694" y="3053404"/>
                </a:lnTo>
                <a:lnTo>
                  <a:pt x="2903512" y="3058483"/>
                </a:lnTo>
                <a:lnTo>
                  <a:pt x="2900011" y="3063245"/>
                </a:lnTo>
                <a:lnTo>
                  <a:pt x="2895874" y="3067689"/>
                </a:lnTo>
                <a:lnTo>
                  <a:pt x="2891736" y="3071816"/>
                </a:lnTo>
                <a:lnTo>
                  <a:pt x="2886326" y="3075308"/>
                </a:lnTo>
                <a:lnTo>
                  <a:pt x="2881234" y="3078482"/>
                </a:lnTo>
                <a:lnTo>
                  <a:pt x="2875824" y="3081340"/>
                </a:lnTo>
                <a:lnTo>
                  <a:pt x="2870414" y="3083244"/>
                </a:lnTo>
                <a:lnTo>
                  <a:pt x="2864367" y="3084831"/>
                </a:lnTo>
                <a:lnTo>
                  <a:pt x="2858002" y="3085784"/>
                </a:lnTo>
                <a:lnTo>
                  <a:pt x="2851637" y="3086101"/>
                </a:lnTo>
                <a:lnTo>
                  <a:pt x="2437914" y="3086101"/>
                </a:lnTo>
                <a:lnTo>
                  <a:pt x="2430912" y="3085784"/>
                </a:lnTo>
                <a:lnTo>
                  <a:pt x="2425184" y="3084831"/>
                </a:lnTo>
                <a:lnTo>
                  <a:pt x="2418819" y="3083244"/>
                </a:lnTo>
                <a:lnTo>
                  <a:pt x="2413090" y="3081340"/>
                </a:lnTo>
                <a:lnTo>
                  <a:pt x="2407680" y="3078482"/>
                </a:lnTo>
                <a:lnTo>
                  <a:pt x="2402588" y="3075308"/>
                </a:lnTo>
                <a:lnTo>
                  <a:pt x="2397814" y="3071816"/>
                </a:lnTo>
                <a:lnTo>
                  <a:pt x="2393040" y="3067689"/>
                </a:lnTo>
                <a:lnTo>
                  <a:pt x="2389221" y="3063245"/>
                </a:lnTo>
                <a:lnTo>
                  <a:pt x="2385721" y="3058483"/>
                </a:lnTo>
                <a:lnTo>
                  <a:pt x="2382538" y="3053404"/>
                </a:lnTo>
                <a:lnTo>
                  <a:pt x="2379674" y="3047690"/>
                </a:lnTo>
                <a:lnTo>
                  <a:pt x="2377764" y="3041976"/>
                </a:lnTo>
                <a:lnTo>
                  <a:pt x="2376173" y="3035945"/>
                </a:lnTo>
                <a:lnTo>
                  <a:pt x="2374900" y="3029596"/>
                </a:lnTo>
                <a:lnTo>
                  <a:pt x="2374900" y="3023247"/>
                </a:lnTo>
                <a:lnTo>
                  <a:pt x="2374900" y="1768701"/>
                </a:lnTo>
                <a:lnTo>
                  <a:pt x="2914650" y="1230313"/>
                </a:lnTo>
                <a:close/>
                <a:moveTo>
                  <a:pt x="3382142" y="762000"/>
                </a:moveTo>
                <a:lnTo>
                  <a:pt x="3382777" y="774063"/>
                </a:lnTo>
                <a:lnTo>
                  <a:pt x="3384046" y="785492"/>
                </a:lnTo>
                <a:lnTo>
                  <a:pt x="3385633" y="796920"/>
                </a:lnTo>
                <a:lnTo>
                  <a:pt x="3387536" y="808031"/>
                </a:lnTo>
                <a:lnTo>
                  <a:pt x="3390392" y="818825"/>
                </a:lnTo>
                <a:lnTo>
                  <a:pt x="3393565" y="829618"/>
                </a:lnTo>
                <a:lnTo>
                  <a:pt x="3397056" y="840094"/>
                </a:lnTo>
                <a:lnTo>
                  <a:pt x="3401181" y="850888"/>
                </a:lnTo>
                <a:lnTo>
                  <a:pt x="3405623" y="860729"/>
                </a:lnTo>
                <a:lnTo>
                  <a:pt x="3410383" y="870570"/>
                </a:lnTo>
                <a:lnTo>
                  <a:pt x="3416095" y="880411"/>
                </a:lnTo>
                <a:lnTo>
                  <a:pt x="3421806" y="889935"/>
                </a:lnTo>
                <a:lnTo>
                  <a:pt x="3427835" y="899141"/>
                </a:lnTo>
                <a:lnTo>
                  <a:pt x="3434499" y="907713"/>
                </a:lnTo>
                <a:lnTo>
                  <a:pt x="3441797" y="916284"/>
                </a:lnTo>
                <a:lnTo>
                  <a:pt x="3448778" y="924220"/>
                </a:lnTo>
                <a:lnTo>
                  <a:pt x="3456711" y="932157"/>
                </a:lnTo>
                <a:lnTo>
                  <a:pt x="3464644" y="939776"/>
                </a:lnTo>
                <a:lnTo>
                  <a:pt x="3472894" y="946760"/>
                </a:lnTo>
                <a:lnTo>
                  <a:pt x="3481461" y="953426"/>
                </a:lnTo>
                <a:lnTo>
                  <a:pt x="3490663" y="960093"/>
                </a:lnTo>
                <a:lnTo>
                  <a:pt x="3499548" y="966125"/>
                </a:lnTo>
                <a:lnTo>
                  <a:pt x="3509067" y="971521"/>
                </a:lnTo>
                <a:lnTo>
                  <a:pt x="3518904" y="976601"/>
                </a:lnTo>
                <a:lnTo>
                  <a:pt x="3529058" y="981363"/>
                </a:lnTo>
                <a:lnTo>
                  <a:pt x="3539529" y="985807"/>
                </a:lnTo>
                <a:lnTo>
                  <a:pt x="3549683" y="989616"/>
                </a:lnTo>
                <a:lnTo>
                  <a:pt x="3560155" y="992791"/>
                </a:lnTo>
                <a:lnTo>
                  <a:pt x="3571261" y="995966"/>
                </a:lnTo>
                <a:lnTo>
                  <a:pt x="3582367" y="998505"/>
                </a:lnTo>
                <a:lnTo>
                  <a:pt x="3593790" y="1000093"/>
                </a:lnTo>
                <a:lnTo>
                  <a:pt x="3605213" y="1001680"/>
                </a:lnTo>
                <a:lnTo>
                  <a:pt x="3605213" y="3023244"/>
                </a:lnTo>
                <a:lnTo>
                  <a:pt x="3604896" y="3029593"/>
                </a:lnTo>
                <a:lnTo>
                  <a:pt x="3603944" y="3035942"/>
                </a:lnTo>
                <a:lnTo>
                  <a:pt x="3602357" y="3041974"/>
                </a:lnTo>
                <a:lnTo>
                  <a:pt x="3600136" y="3047688"/>
                </a:lnTo>
                <a:lnTo>
                  <a:pt x="3597598" y="3053402"/>
                </a:lnTo>
                <a:lnTo>
                  <a:pt x="3594425" y="3058481"/>
                </a:lnTo>
                <a:lnTo>
                  <a:pt x="3590617" y="3063243"/>
                </a:lnTo>
                <a:lnTo>
                  <a:pt x="3586809" y="3067688"/>
                </a:lnTo>
                <a:lnTo>
                  <a:pt x="3582367" y="3071815"/>
                </a:lnTo>
                <a:lnTo>
                  <a:pt x="3577607" y="3075307"/>
                </a:lnTo>
                <a:lnTo>
                  <a:pt x="3572213" y="3078481"/>
                </a:lnTo>
                <a:lnTo>
                  <a:pt x="3567136" y="3081338"/>
                </a:lnTo>
                <a:lnTo>
                  <a:pt x="3561107" y="3083243"/>
                </a:lnTo>
                <a:lnTo>
                  <a:pt x="3555078" y="3084830"/>
                </a:lnTo>
                <a:lnTo>
                  <a:pt x="3548732" y="3085783"/>
                </a:lnTo>
                <a:lnTo>
                  <a:pt x="3542703" y="3086100"/>
                </a:lnTo>
                <a:lnTo>
                  <a:pt x="3129878" y="3086100"/>
                </a:lnTo>
                <a:lnTo>
                  <a:pt x="3123532" y="3085783"/>
                </a:lnTo>
                <a:lnTo>
                  <a:pt x="3117186" y="3084830"/>
                </a:lnTo>
                <a:lnTo>
                  <a:pt x="3111474" y="3083243"/>
                </a:lnTo>
                <a:lnTo>
                  <a:pt x="3105445" y="3081338"/>
                </a:lnTo>
                <a:lnTo>
                  <a:pt x="3099733" y="3078481"/>
                </a:lnTo>
                <a:lnTo>
                  <a:pt x="3094656" y="3075307"/>
                </a:lnTo>
                <a:lnTo>
                  <a:pt x="3089897" y="3071815"/>
                </a:lnTo>
                <a:lnTo>
                  <a:pt x="3085454" y="3067688"/>
                </a:lnTo>
                <a:lnTo>
                  <a:pt x="3081329" y="3063243"/>
                </a:lnTo>
                <a:lnTo>
                  <a:pt x="3077839" y="3058481"/>
                </a:lnTo>
                <a:lnTo>
                  <a:pt x="3074666" y="3053402"/>
                </a:lnTo>
                <a:lnTo>
                  <a:pt x="3071810" y="3047688"/>
                </a:lnTo>
                <a:lnTo>
                  <a:pt x="3069906" y="3041974"/>
                </a:lnTo>
                <a:lnTo>
                  <a:pt x="3068320" y="3035942"/>
                </a:lnTo>
                <a:lnTo>
                  <a:pt x="3067685" y="3029593"/>
                </a:lnTo>
                <a:lnTo>
                  <a:pt x="3067050" y="3023244"/>
                </a:lnTo>
                <a:lnTo>
                  <a:pt x="3067050" y="1077552"/>
                </a:lnTo>
                <a:lnTo>
                  <a:pt x="3382142" y="762000"/>
                </a:lnTo>
                <a:close/>
                <a:moveTo>
                  <a:pt x="3032368" y="0"/>
                </a:moveTo>
                <a:lnTo>
                  <a:pt x="3038399" y="0"/>
                </a:lnTo>
                <a:lnTo>
                  <a:pt x="3628114" y="0"/>
                </a:lnTo>
                <a:lnTo>
                  <a:pt x="3634144" y="0"/>
                </a:lnTo>
                <a:lnTo>
                  <a:pt x="3640175" y="318"/>
                </a:lnTo>
                <a:lnTo>
                  <a:pt x="3646205" y="1270"/>
                </a:lnTo>
                <a:lnTo>
                  <a:pt x="3651918" y="2222"/>
                </a:lnTo>
                <a:lnTo>
                  <a:pt x="3657631" y="3492"/>
                </a:lnTo>
                <a:lnTo>
                  <a:pt x="3663344" y="5079"/>
                </a:lnTo>
                <a:lnTo>
                  <a:pt x="3669057" y="6984"/>
                </a:lnTo>
                <a:lnTo>
                  <a:pt x="3674453" y="9206"/>
                </a:lnTo>
                <a:lnTo>
                  <a:pt x="3680166" y="11428"/>
                </a:lnTo>
                <a:lnTo>
                  <a:pt x="3685562" y="14284"/>
                </a:lnTo>
                <a:lnTo>
                  <a:pt x="3690640" y="17459"/>
                </a:lnTo>
                <a:lnTo>
                  <a:pt x="3695718" y="20633"/>
                </a:lnTo>
                <a:lnTo>
                  <a:pt x="3700479" y="23807"/>
                </a:lnTo>
                <a:lnTo>
                  <a:pt x="3705240" y="27616"/>
                </a:lnTo>
                <a:lnTo>
                  <a:pt x="3710001" y="31425"/>
                </a:lnTo>
                <a:lnTo>
                  <a:pt x="3714445" y="35552"/>
                </a:lnTo>
                <a:lnTo>
                  <a:pt x="3718253" y="39678"/>
                </a:lnTo>
                <a:lnTo>
                  <a:pt x="3722062" y="44440"/>
                </a:lnTo>
                <a:lnTo>
                  <a:pt x="3725871" y="49201"/>
                </a:lnTo>
                <a:lnTo>
                  <a:pt x="3729362" y="53962"/>
                </a:lnTo>
                <a:lnTo>
                  <a:pt x="3732536" y="59041"/>
                </a:lnTo>
                <a:lnTo>
                  <a:pt x="3735075" y="64437"/>
                </a:lnTo>
                <a:lnTo>
                  <a:pt x="3737932" y="69516"/>
                </a:lnTo>
                <a:lnTo>
                  <a:pt x="3740471" y="74912"/>
                </a:lnTo>
                <a:lnTo>
                  <a:pt x="3742692" y="80308"/>
                </a:lnTo>
                <a:lnTo>
                  <a:pt x="3744279" y="86339"/>
                </a:lnTo>
                <a:lnTo>
                  <a:pt x="3745866" y="91736"/>
                </a:lnTo>
                <a:lnTo>
                  <a:pt x="3747453" y="97767"/>
                </a:lnTo>
                <a:lnTo>
                  <a:pt x="3748088" y="103798"/>
                </a:lnTo>
                <a:lnTo>
                  <a:pt x="3749040" y="109511"/>
                </a:lnTo>
                <a:lnTo>
                  <a:pt x="3749358" y="115542"/>
                </a:lnTo>
                <a:lnTo>
                  <a:pt x="3749675" y="121573"/>
                </a:lnTo>
                <a:lnTo>
                  <a:pt x="3749675" y="711346"/>
                </a:lnTo>
                <a:lnTo>
                  <a:pt x="3749358" y="717377"/>
                </a:lnTo>
                <a:lnTo>
                  <a:pt x="3749040" y="723726"/>
                </a:lnTo>
                <a:lnTo>
                  <a:pt x="3748088" y="729757"/>
                </a:lnTo>
                <a:lnTo>
                  <a:pt x="3747453" y="735788"/>
                </a:lnTo>
                <a:lnTo>
                  <a:pt x="3745866" y="741819"/>
                </a:lnTo>
                <a:lnTo>
                  <a:pt x="3744279" y="747215"/>
                </a:lnTo>
                <a:lnTo>
                  <a:pt x="3742375" y="753246"/>
                </a:lnTo>
                <a:lnTo>
                  <a:pt x="3740471" y="758642"/>
                </a:lnTo>
                <a:lnTo>
                  <a:pt x="3737614" y="764039"/>
                </a:lnTo>
                <a:lnTo>
                  <a:pt x="3735075" y="769117"/>
                </a:lnTo>
                <a:lnTo>
                  <a:pt x="3732219" y="774196"/>
                </a:lnTo>
                <a:lnTo>
                  <a:pt x="3729045" y="779275"/>
                </a:lnTo>
                <a:lnTo>
                  <a:pt x="3725871" y="784036"/>
                </a:lnTo>
                <a:lnTo>
                  <a:pt x="3721745" y="788798"/>
                </a:lnTo>
                <a:lnTo>
                  <a:pt x="3718253" y="793242"/>
                </a:lnTo>
                <a:lnTo>
                  <a:pt x="3714445" y="797368"/>
                </a:lnTo>
                <a:lnTo>
                  <a:pt x="3710001" y="801495"/>
                </a:lnTo>
                <a:lnTo>
                  <a:pt x="3705558" y="804986"/>
                </a:lnTo>
                <a:lnTo>
                  <a:pt x="3700797" y="808795"/>
                </a:lnTo>
                <a:lnTo>
                  <a:pt x="3696036" y="811970"/>
                </a:lnTo>
                <a:lnTo>
                  <a:pt x="3690958" y="815144"/>
                </a:lnTo>
                <a:lnTo>
                  <a:pt x="3685879" y="818318"/>
                </a:lnTo>
                <a:lnTo>
                  <a:pt x="3680801" y="820857"/>
                </a:lnTo>
                <a:lnTo>
                  <a:pt x="3675405" y="823397"/>
                </a:lnTo>
                <a:lnTo>
                  <a:pt x="3669692" y="825301"/>
                </a:lnTo>
                <a:lnTo>
                  <a:pt x="3664297" y="827523"/>
                </a:lnTo>
                <a:lnTo>
                  <a:pt x="3658583" y="829110"/>
                </a:lnTo>
                <a:lnTo>
                  <a:pt x="3652870" y="830698"/>
                </a:lnTo>
                <a:lnTo>
                  <a:pt x="3646523" y="831332"/>
                </a:lnTo>
                <a:lnTo>
                  <a:pt x="3640492" y="832285"/>
                </a:lnTo>
                <a:lnTo>
                  <a:pt x="3634144" y="832919"/>
                </a:lnTo>
                <a:lnTo>
                  <a:pt x="3628114" y="832919"/>
                </a:lnTo>
                <a:lnTo>
                  <a:pt x="3622083" y="832919"/>
                </a:lnTo>
                <a:lnTo>
                  <a:pt x="3615735" y="832285"/>
                </a:lnTo>
                <a:lnTo>
                  <a:pt x="3609705" y="831332"/>
                </a:lnTo>
                <a:lnTo>
                  <a:pt x="3603675" y="830698"/>
                </a:lnTo>
                <a:lnTo>
                  <a:pt x="3597644" y="829110"/>
                </a:lnTo>
                <a:lnTo>
                  <a:pt x="3592248" y="827523"/>
                </a:lnTo>
                <a:lnTo>
                  <a:pt x="3586218" y="825301"/>
                </a:lnTo>
                <a:lnTo>
                  <a:pt x="3580822" y="823397"/>
                </a:lnTo>
                <a:lnTo>
                  <a:pt x="3575427" y="820857"/>
                </a:lnTo>
                <a:lnTo>
                  <a:pt x="3570031" y="818318"/>
                </a:lnTo>
                <a:lnTo>
                  <a:pt x="3565270" y="815144"/>
                </a:lnTo>
                <a:lnTo>
                  <a:pt x="3560192" y="811970"/>
                </a:lnTo>
                <a:lnTo>
                  <a:pt x="3555431" y="808795"/>
                </a:lnTo>
                <a:lnTo>
                  <a:pt x="3550670" y="804986"/>
                </a:lnTo>
                <a:lnTo>
                  <a:pt x="3546227" y="801495"/>
                </a:lnTo>
                <a:lnTo>
                  <a:pt x="3542100" y="797368"/>
                </a:lnTo>
                <a:lnTo>
                  <a:pt x="3537974" y="793242"/>
                </a:lnTo>
                <a:lnTo>
                  <a:pt x="3534166" y="788798"/>
                </a:lnTo>
                <a:lnTo>
                  <a:pt x="3530674" y="784036"/>
                </a:lnTo>
                <a:lnTo>
                  <a:pt x="3527500" y="779275"/>
                </a:lnTo>
                <a:lnTo>
                  <a:pt x="3524326" y="774196"/>
                </a:lnTo>
                <a:lnTo>
                  <a:pt x="3521153" y="769117"/>
                </a:lnTo>
                <a:lnTo>
                  <a:pt x="3518296" y="764039"/>
                </a:lnTo>
                <a:lnTo>
                  <a:pt x="3516074" y="758642"/>
                </a:lnTo>
                <a:lnTo>
                  <a:pt x="3514170" y="753246"/>
                </a:lnTo>
                <a:lnTo>
                  <a:pt x="3511948" y="747215"/>
                </a:lnTo>
                <a:lnTo>
                  <a:pt x="3510361" y="741819"/>
                </a:lnTo>
                <a:lnTo>
                  <a:pt x="3508774" y="735788"/>
                </a:lnTo>
                <a:lnTo>
                  <a:pt x="3508139" y="729757"/>
                </a:lnTo>
                <a:lnTo>
                  <a:pt x="3507187" y="723726"/>
                </a:lnTo>
                <a:lnTo>
                  <a:pt x="3506552" y="717377"/>
                </a:lnTo>
                <a:lnTo>
                  <a:pt x="3506552" y="711346"/>
                </a:lnTo>
                <a:lnTo>
                  <a:pt x="3506552" y="415190"/>
                </a:lnTo>
                <a:lnTo>
                  <a:pt x="2189691" y="1732180"/>
                </a:lnTo>
                <a:lnTo>
                  <a:pt x="2185247" y="1736624"/>
                </a:lnTo>
                <a:lnTo>
                  <a:pt x="2180487" y="1740433"/>
                </a:lnTo>
                <a:lnTo>
                  <a:pt x="2175726" y="1744242"/>
                </a:lnTo>
                <a:lnTo>
                  <a:pt x="2170647" y="1748051"/>
                </a:lnTo>
                <a:lnTo>
                  <a:pt x="2165569" y="1750908"/>
                </a:lnTo>
                <a:lnTo>
                  <a:pt x="2160491" y="1753765"/>
                </a:lnTo>
                <a:lnTo>
                  <a:pt x="2155095" y="1756621"/>
                </a:lnTo>
                <a:lnTo>
                  <a:pt x="2149382" y="1758843"/>
                </a:lnTo>
                <a:lnTo>
                  <a:pt x="2143986" y="1761065"/>
                </a:lnTo>
                <a:lnTo>
                  <a:pt x="2138273" y="1762970"/>
                </a:lnTo>
                <a:lnTo>
                  <a:pt x="2132878" y="1764557"/>
                </a:lnTo>
                <a:lnTo>
                  <a:pt x="2126847" y="1765509"/>
                </a:lnTo>
                <a:lnTo>
                  <a:pt x="2121452" y="1766461"/>
                </a:lnTo>
                <a:lnTo>
                  <a:pt x="2115421" y="1767096"/>
                </a:lnTo>
                <a:lnTo>
                  <a:pt x="2109708" y="1767731"/>
                </a:lnTo>
                <a:lnTo>
                  <a:pt x="2103678" y="1768049"/>
                </a:lnTo>
                <a:lnTo>
                  <a:pt x="2098282" y="1767731"/>
                </a:lnTo>
                <a:lnTo>
                  <a:pt x="2092252" y="1767096"/>
                </a:lnTo>
                <a:lnTo>
                  <a:pt x="2086221" y="1766461"/>
                </a:lnTo>
                <a:lnTo>
                  <a:pt x="2080508" y="1765509"/>
                </a:lnTo>
                <a:lnTo>
                  <a:pt x="2074795" y="1764557"/>
                </a:lnTo>
                <a:lnTo>
                  <a:pt x="2069399" y="1762970"/>
                </a:lnTo>
                <a:lnTo>
                  <a:pt x="2063369" y="1761065"/>
                </a:lnTo>
                <a:lnTo>
                  <a:pt x="2057973" y="1758843"/>
                </a:lnTo>
                <a:lnTo>
                  <a:pt x="2052577" y="1756621"/>
                </a:lnTo>
                <a:lnTo>
                  <a:pt x="2047182" y="1753765"/>
                </a:lnTo>
                <a:lnTo>
                  <a:pt x="2042104" y="1750908"/>
                </a:lnTo>
                <a:lnTo>
                  <a:pt x="2037025" y="1748051"/>
                </a:lnTo>
                <a:lnTo>
                  <a:pt x="2031947" y="1744242"/>
                </a:lnTo>
                <a:lnTo>
                  <a:pt x="2027186" y="1740433"/>
                </a:lnTo>
                <a:lnTo>
                  <a:pt x="2022425" y="1736624"/>
                </a:lnTo>
                <a:lnTo>
                  <a:pt x="2017664" y="1732180"/>
                </a:lnTo>
                <a:lnTo>
                  <a:pt x="1543797" y="1257949"/>
                </a:lnTo>
                <a:lnTo>
                  <a:pt x="207257" y="2594619"/>
                </a:lnTo>
                <a:lnTo>
                  <a:pt x="202814" y="2599063"/>
                </a:lnTo>
                <a:lnTo>
                  <a:pt x="198053" y="2602872"/>
                </a:lnTo>
                <a:lnTo>
                  <a:pt x="193292" y="2606999"/>
                </a:lnTo>
                <a:lnTo>
                  <a:pt x="188214" y="2610490"/>
                </a:lnTo>
                <a:lnTo>
                  <a:pt x="183136" y="2613665"/>
                </a:lnTo>
                <a:lnTo>
                  <a:pt x="178057" y="2616204"/>
                </a:lnTo>
                <a:lnTo>
                  <a:pt x="172662" y="2619061"/>
                </a:lnTo>
                <a:lnTo>
                  <a:pt x="166949" y="2621600"/>
                </a:lnTo>
                <a:lnTo>
                  <a:pt x="161553" y="2623505"/>
                </a:lnTo>
                <a:lnTo>
                  <a:pt x="155840" y="2625409"/>
                </a:lnTo>
                <a:lnTo>
                  <a:pt x="150444" y="2626996"/>
                </a:lnTo>
                <a:lnTo>
                  <a:pt x="144414" y="2628266"/>
                </a:lnTo>
                <a:lnTo>
                  <a:pt x="139018" y="2628901"/>
                </a:lnTo>
                <a:lnTo>
                  <a:pt x="132988" y="2629853"/>
                </a:lnTo>
                <a:lnTo>
                  <a:pt x="127275" y="2630171"/>
                </a:lnTo>
                <a:lnTo>
                  <a:pt x="121244" y="2630488"/>
                </a:lnTo>
                <a:lnTo>
                  <a:pt x="115214" y="2630171"/>
                </a:lnTo>
                <a:lnTo>
                  <a:pt x="109818" y="2629853"/>
                </a:lnTo>
                <a:lnTo>
                  <a:pt x="103787" y="2628901"/>
                </a:lnTo>
                <a:lnTo>
                  <a:pt x="98074" y="2628266"/>
                </a:lnTo>
                <a:lnTo>
                  <a:pt x="92361" y="2626996"/>
                </a:lnTo>
                <a:lnTo>
                  <a:pt x="86648" y="2625409"/>
                </a:lnTo>
                <a:lnTo>
                  <a:pt x="80935" y="2623505"/>
                </a:lnTo>
                <a:lnTo>
                  <a:pt x="75540" y="2621600"/>
                </a:lnTo>
                <a:lnTo>
                  <a:pt x="70144" y="2619061"/>
                </a:lnTo>
                <a:lnTo>
                  <a:pt x="64748" y="2616204"/>
                </a:lnTo>
                <a:lnTo>
                  <a:pt x="59670" y="2613665"/>
                </a:lnTo>
                <a:lnTo>
                  <a:pt x="54592" y="2610490"/>
                </a:lnTo>
                <a:lnTo>
                  <a:pt x="49513" y="2606999"/>
                </a:lnTo>
                <a:lnTo>
                  <a:pt x="44752" y="2602872"/>
                </a:lnTo>
                <a:lnTo>
                  <a:pt x="39992" y="2599063"/>
                </a:lnTo>
                <a:lnTo>
                  <a:pt x="35231" y="2594619"/>
                </a:lnTo>
                <a:lnTo>
                  <a:pt x="31105" y="2590175"/>
                </a:lnTo>
                <a:lnTo>
                  <a:pt x="26978" y="2585731"/>
                </a:lnTo>
                <a:lnTo>
                  <a:pt x="23170" y="2580335"/>
                </a:lnTo>
                <a:lnTo>
                  <a:pt x="19996" y="2575574"/>
                </a:lnTo>
                <a:lnTo>
                  <a:pt x="16822" y="2570495"/>
                </a:lnTo>
                <a:lnTo>
                  <a:pt x="13648" y="2565099"/>
                </a:lnTo>
                <a:lnTo>
                  <a:pt x="10791" y="2560020"/>
                </a:lnTo>
                <a:lnTo>
                  <a:pt x="8570" y="2554307"/>
                </a:lnTo>
                <a:lnTo>
                  <a:pt x="6665" y="2548910"/>
                </a:lnTo>
                <a:lnTo>
                  <a:pt x="5078" y="2543514"/>
                </a:lnTo>
                <a:lnTo>
                  <a:pt x="3491" y="2537483"/>
                </a:lnTo>
                <a:lnTo>
                  <a:pt x="2222" y="2532087"/>
                </a:lnTo>
                <a:lnTo>
                  <a:pt x="952" y="2526056"/>
                </a:lnTo>
                <a:lnTo>
                  <a:pt x="318" y="2520660"/>
                </a:lnTo>
                <a:lnTo>
                  <a:pt x="0" y="2514629"/>
                </a:lnTo>
                <a:lnTo>
                  <a:pt x="0" y="2508598"/>
                </a:lnTo>
                <a:lnTo>
                  <a:pt x="0" y="2502884"/>
                </a:lnTo>
                <a:lnTo>
                  <a:pt x="318" y="2497170"/>
                </a:lnTo>
                <a:lnTo>
                  <a:pt x="952" y="2491457"/>
                </a:lnTo>
                <a:lnTo>
                  <a:pt x="2222" y="2485426"/>
                </a:lnTo>
                <a:lnTo>
                  <a:pt x="3491" y="2480029"/>
                </a:lnTo>
                <a:lnTo>
                  <a:pt x="5078" y="2473998"/>
                </a:lnTo>
                <a:lnTo>
                  <a:pt x="6665" y="2468285"/>
                </a:lnTo>
                <a:lnTo>
                  <a:pt x="8570" y="2462889"/>
                </a:lnTo>
                <a:lnTo>
                  <a:pt x="10791" y="2457492"/>
                </a:lnTo>
                <a:lnTo>
                  <a:pt x="13648" y="2452414"/>
                </a:lnTo>
                <a:lnTo>
                  <a:pt x="16822" y="2446700"/>
                </a:lnTo>
                <a:lnTo>
                  <a:pt x="19996" y="2441621"/>
                </a:lnTo>
                <a:lnTo>
                  <a:pt x="23487" y="2436860"/>
                </a:lnTo>
                <a:lnTo>
                  <a:pt x="26978" y="2431781"/>
                </a:lnTo>
                <a:lnTo>
                  <a:pt x="31105" y="2427337"/>
                </a:lnTo>
                <a:lnTo>
                  <a:pt x="35231" y="2422576"/>
                </a:lnTo>
                <a:lnTo>
                  <a:pt x="1457784" y="1000202"/>
                </a:lnTo>
                <a:lnTo>
                  <a:pt x="1462227" y="995758"/>
                </a:lnTo>
                <a:lnTo>
                  <a:pt x="1466988" y="991631"/>
                </a:lnTo>
                <a:lnTo>
                  <a:pt x="1471749" y="987822"/>
                </a:lnTo>
                <a:lnTo>
                  <a:pt x="1476827" y="984330"/>
                </a:lnTo>
                <a:lnTo>
                  <a:pt x="1481906" y="981156"/>
                </a:lnTo>
                <a:lnTo>
                  <a:pt x="1486984" y="978617"/>
                </a:lnTo>
                <a:lnTo>
                  <a:pt x="1492697" y="975760"/>
                </a:lnTo>
                <a:lnTo>
                  <a:pt x="1498093" y="973221"/>
                </a:lnTo>
                <a:lnTo>
                  <a:pt x="1503488" y="971316"/>
                </a:lnTo>
                <a:lnTo>
                  <a:pt x="1509202" y="969411"/>
                </a:lnTo>
                <a:lnTo>
                  <a:pt x="1514597" y="967824"/>
                </a:lnTo>
                <a:lnTo>
                  <a:pt x="1520628" y="966555"/>
                </a:lnTo>
                <a:lnTo>
                  <a:pt x="1526023" y="965602"/>
                </a:lnTo>
                <a:lnTo>
                  <a:pt x="1532054" y="964968"/>
                </a:lnTo>
                <a:lnTo>
                  <a:pt x="1537767" y="964650"/>
                </a:lnTo>
                <a:lnTo>
                  <a:pt x="1543797" y="964333"/>
                </a:lnTo>
                <a:lnTo>
                  <a:pt x="1549828" y="964650"/>
                </a:lnTo>
                <a:lnTo>
                  <a:pt x="1555223" y="964968"/>
                </a:lnTo>
                <a:lnTo>
                  <a:pt x="1561254" y="965602"/>
                </a:lnTo>
                <a:lnTo>
                  <a:pt x="1566967" y="966555"/>
                </a:lnTo>
                <a:lnTo>
                  <a:pt x="1572680" y="967824"/>
                </a:lnTo>
                <a:lnTo>
                  <a:pt x="1578393" y="969411"/>
                </a:lnTo>
                <a:lnTo>
                  <a:pt x="1584106" y="971316"/>
                </a:lnTo>
                <a:lnTo>
                  <a:pt x="1589502" y="973221"/>
                </a:lnTo>
                <a:lnTo>
                  <a:pt x="1595215" y="975760"/>
                </a:lnTo>
                <a:lnTo>
                  <a:pt x="1600293" y="978617"/>
                </a:lnTo>
                <a:lnTo>
                  <a:pt x="1605371" y="981156"/>
                </a:lnTo>
                <a:lnTo>
                  <a:pt x="1610450" y="984330"/>
                </a:lnTo>
                <a:lnTo>
                  <a:pt x="1615528" y="987822"/>
                </a:lnTo>
                <a:lnTo>
                  <a:pt x="1620289" y="991631"/>
                </a:lnTo>
                <a:lnTo>
                  <a:pt x="1625050" y="995758"/>
                </a:lnTo>
                <a:lnTo>
                  <a:pt x="1629811" y="1000202"/>
                </a:lnTo>
                <a:lnTo>
                  <a:pt x="2103678" y="1474115"/>
                </a:lnTo>
                <a:lnTo>
                  <a:pt x="3334526" y="243464"/>
                </a:lnTo>
                <a:lnTo>
                  <a:pt x="3038399" y="243464"/>
                </a:lnTo>
                <a:lnTo>
                  <a:pt x="3032368" y="242829"/>
                </a:lnTo>
                <a:lnTo>
                  <a:pt x="3026338" y="242512"/>
                </a:lnTo>
                <a:lnTo>
                  <a:pt x="3019990" y="241877"/>
                </a:lnTo>
                <a:lnTo>
                  <a:pt x="3013959" y="240607"/>
                </a:lnTo>
                <a:lnTo>
                  <a:pt x="3008246" y="239338"/>
                </a:lnTo>
                <a:lnTo>
                  <a:pt x="3002216" y="237750"/>
                </a:lnTo>
                <a:lnTo>
                  <a:pt x="2996820" y="235846"/>
                </a:lnTo>
                <a:lnTo>
                  <a:pt x="2991107" y="233624"/>
                </a:lnTo>
                <a:lnTo>
                  <a:pt x="2985711" y="231085"/>
                </a:lnTo>
                <a:lnTo>
                  <a:pt x="2980633" y="228228"/>
                </a:lnTo>
                <a:lnTo>
                  <a:pt x="2975555" y="225688"/>
                </a:lnTo>
                <a:lnTo>
                  <a:pt x="2970794" y="222514"/>
                </a:lnTo>
                <a:lnTo>
                  <a:pt x="2966033" y="219022"/>
                </a:lnTo>
                <a:lnTo>
                  <a:pt x="2961272" y="215213"/>
                </a:lnTo>
                <a:lnTo>
                  <a:pt x="2956829" y="211404"/>
                </a:lnTo>
                <a:lnTo>
                  <a:pt x="2952703" y="207595"/>
                </a:lnTo>
                <a:lnTo>
                  <a:pt x="2948576" y="203151"/>
                </a:lnTo>
                <a:lnTo>
                  <a:pt x="2944768" y="198707"/>
                </a:lnTo>
                <a:lnTo>
                  <a:pt x="2941276" y="194581"/>
                </a:lnTo>
                <a:lnTo>
                  <a:pt x="2937468" y="189820"/>
                </a:lnTo>
                <a:lnTo>
                  <a:pt x="2934294" y="184423"/>
                </a:lnTo>
                <a:lnTo>
                  <a:pt x="2931755" y="179345"/>
                </a:lnTo>
                <a:lnTo>
                  <a:pt x="2928898" y="174266"/>
                </a:lnTo>
                <a:lnTo>
                  <a:pt x="2926676" y="168870"/>
                </a:lnTo>
                <a:lnTo>
                  <a:pt x="2924137" y="163156"/>
                </a:lnTo>
                <a:lnTo>
                  <a:pt x="2922550" y="157760"/>
                </a:lnTo>
                <a:lnTo>
                  <a:pt x="2920646" y="151729"/>
                </a:lnTo>
                <a:lnTo>
                  <a:pt x="2919376" y="146015"/>
                </a:lnTo>
                <a:lnTo>
                  <a:pt x="2918424" y="139984"/>
                </a:lnTo>
                <a:lnTo>
                  <a:pt x="2917472" y="133953"/>
                </a:lnTo>
                <a:lnTo>
                  <a:pt x="2917155" y="127922"/>
                </a:lnTo>
                <a:lnTo>
                  <a:pt x="2917155" y="121573"/>
                </a:lnTo>
                <a:lnTo>
                  <a:pt x="2917155" y="115225"/>
                </a:lnTo>
                <a:lnTo>
                  <a:pt x="2917472" y="109194"/>
                </a:lnTo>
                <a:lnTo>
                  <a:pt x="2918424" y="102845"/>
                </a:lnTo>
                <a:lnTo>
                  <a:pt x="2919376" y="97132"/>
                </a:lnTo>
                <a:lnTo>
                  <a:pt x="2920646" y="91101"/>
                </a:lnTo>
                <a:lnTo>
                  <a:pt x="2922550" y="85070"/>
                </a:lnTo>
                <a:lnTo>
                  <a:pt x="2924137" y="79674"/>
                </a:lnTo>
                <a:lnTo>
                  <a:pt x="2926676" y="74277"/>
                </a:lnTo>
                <a:lnTo>
                  <a:pt x="2928898" y="68564"/>
                </a:lnTo>
                <a:lnTo>
                  <a:pt x="2931755" y="63485"/>
                </a:lnTo>
                <a:lnTo>
                  <a:pt x="2934294" y="58406"/>
                </a:lnTo>
                <a:lnTo>
                  <a:pt x="2937468" y="53645"/>
                </a:lnTo>
                <a:lnTo>
                  <a:pt x="2941276" y="48883"/>
                </a:lnTo>
                <a:lnTo>
                  <a:pt x="2944768" y="44122"/>
                </a:lnTo>
                <a:lnTo>
                  <a:pt x="2948576" y="39678"/>
                </a:lnTo>
                <a:lnTo>
                  <a:pt x="2952703" y="35552"/>
                </a:lnTo>
                <a:lnTo>
                  <a:pt x="2956829" y="31425"/>
                </a:lnTo>
                <a:lnTo>
                  <a:pt x="2961272" y="27616"/>
                </a:lnTo>
                <a:lnTo>
                  <a:pt x="2966033" y="24124"/>
                </a:lnTo>
                <a:lnTo>
                  <a:pt x="2970794" y="20633"/>
                </a:lnTo>
                <a:lnTo>
                  <a:pt x="2975555" y="17459"/>
                </a:lnTo>
                <a:lnTo>
                  <a:pt x="2980633" y="14602"/>
                </a:lnTo>
                <a:lnTo>
                  <a:pt x="2985711" y="11745"/>
                </a:lnTo>
                <a:lnTo>
                  <a:pt x="2991107" y="9523"/>
                </a:lnTo>
                <a:lnTo>
                  <a:pt x="2996820" y="6984"/>
                </a:lnTo>
                <a:lnTo>
                  <a:pt x="3002216" y="5397"/>
                </a:lnTo>
                <a:lnTo>
                  <a:pt x="3008246" y="3492"/>
                </a:lnTo>
                <a:lnTo>
                  <a:pt x="3013959" y="2222"/>
                </a:lnTo>
                <a:lnTo>
                  <a:pt x="3019990" y="1270"/>
                </a:lnTo>
                <a:lnTo>
                  <a:pt x="3026338" y="318"/>
                </a:lnTo>
                <a:lnTo>
                  <a:pt x="303236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sp>
        <p:nvSpPr>
          <p:cNvPr id="72" name="TextBox 71"/>
          <p:cNvSpPr txBox="1"/>
          <p:nvPr/>
        </p:nvSpPr>
        <p:spPr>
          <a:xfrm>
            <a:off x="1062823" y="1388700"/>
            <a:ext cx="6180844" cy="399655"/>
          </a:xfrm>
          <a:prstGeom prst="rect">
            <a:avLst/>
          </a:prstGeom>
          <a:noFill/>
        </p:spPr>
        <p:txBody>
          <a:bodyPr wrap="square" lIns="121469" tIns="60735" rIns="121469" bIns="60735" rtlCol="0">
            <a:spAutoFit/>
          </a:bodyPr>
          <a:lstStyle/>
          <a:p>
            <a:r>
              <a:rPr lang="zh-CN" altLang="en-US" b="1" dirty="0">
                <a:solidFill>
                  <a:srgbClr val="C00000"/>
                </a:solidFill>
                <a:latin typeface="微软雅黑" pitchFamily="34" charset="-122"/>
                <a:ea typeface="微软雅黑" panose="020B0503020204020204" pitchFamily="34" charset="-122"/>
              </a:rPr>
              <a:t>发展历程  </a:t>
            </a:r>
            <a:r>
              <a:rPr lang="zh-CN" altLang="en-US" sz="1547" dirty="0">
                <a:latin typeface="微软雅黑" pitchFamily="34" charset="-122"/>
                <a:ea typeface="微软雅黑" panose="020B0503020204020204" pitchFamily="34" charset="-122"/>
              </a:rPr>
              <a:t>单击此处添加文本单击此处添加文本</a:t>
            </a:r>
            <a:endParaRPr lang="en-US" altLang="zh-CN" sz="1547" dirty="0">
              <a:latin typeface="微软雅黑" pitchFamily="34" charset="-122"/>
              <a:ea typeface="微软雅黑" panose="020B0503020204020204" pitchFamily="34" charset="-122"/>
            </a:endParaRPr>
          </a:p>
        </p:txBody>
      </p:sp>
    </p:spTree>
    <p:extLst>
      <p:ext uri="{BB962C8B-B14F-4D97-AF65-F5344CB8AC3E}">
        <p14:creationId xmlns:p14="http://schemas.microsoft.com/office/powerpoint/2010/main" val="2736511627"/>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1+#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54"/>
                                            </p:tgtEl>
                                            <p:attrNameLst>
                                              <p:attrName>style.visibility</p:attrName>
                                            </p:attrNameLst>
                                          </p:cBhvr>
                                          <p:to>
                                            <p:strVal val="visible"/>
                                          </p:to>
                                        </p:set>
                                        <p:animEffect transition="in" filter="wipe(right)">
                                          <p:cBhvr>
                                            <p:cTn id="11" dur="500"/>
                                            <p:tgtEl>
                                              <p:spTgt spid="54"/>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52"/>
                                            </p:tgtEl>
                                            <p:attrNameLst>
                                              <p:attrName>style.visibility</p:attrName>
                                            </p:attrNameLst>
                                          </p:cBhvr>
                                          <p:to>
                                            <p:strVal val="visible"/>
                                          </p:to>
                                        </p:set>
                                        <p:anim calcmode="lin" valueType="num">
                                          <p:cBhvr>
                                            <p:cTn id="15" dur="40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52"/>
                                            </p:tgtEl>
                                            <p:attrNameLst>
                                              <p:attrName>ppt_y</p:attrName>
                                            </p:attrNameLst>
                                          </p:cBhvr>
                                          <p:tavLst>
                                            <p:tav tm="0">
                                              <p:val>
                                                <p:strVal val="#ppt_y"/>
                                              </p:val>
                                            </p:tav>
                                            <p:tav tm="100000">
                                              <p:val>
                                                <p:strVal val="#ppt_y"/>
                                              </p:val>
                                            </p:tav>
                                          </p:tavLst>
                                        </p:anim>
                                        <p:anim calcmode="lin" valueType="num">
                                          <p:cBhvr>
                                            <p:cTn id="17" dur="40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52"/>
                                            </p:tgtEl>
                                          </p:cBhvr>
                                        </p:animEffect>
                                      </p:childTnLst>
                                    </p:cTn>
                                  </p:par>
                                </p:childTnLst>
                              </p:cTn>
                            </p:par>
                            <p:par>
                              <p:cTn id="20" fill="hold">
                                <p:stCondLst>
                                  <p:cond delay="1320"/>
                                </p:stCondLst>
                                <p:childTnLst>
                                  <p:par>
                                    <p:cTn id="21" presetID="22" presetClass="entr" presetSubtype="8" fill="hold" grpId="0" nodeType="afterEffect">
                                      <p:stCondLst>
                                        <p:cond delay="0"/>
                                      </p:stCondLst>
                                      <p:childTnLst>
                                        <p:set>
                                          <p:cBhvr>
                                            <p:cTn id="22" dur="1" fill="hold">
                                              <p:stCondLst>
                                                <p:cond delay="0"/>
                                              </p:stCondLst>
                                            </p:cTn>
                                            <p:tgtEl>
                                              <p:spTgt spid="72"/>
                                            </p:tgtEl>
                                            <p:attrNameLst>
                                              <p:attrName>style.visibility</p:attrName>
                                            </p:attrNameLst>
                                          </p:cBhvr>
                                          <p:to>
                                            <p:strVal val="visible"/>
                                          </p:to>
                                        </p:set>
                                        <p:animEffect transition="in" filter="wipe(left)">
                                          <p:cBhvr>
                                            <p:cTn id="23" dur="500"/>
                                            <p:tgtEl>
                                              <p:spTgt spid="72"/>
                                            </p:tgtEl>
                                          </p:cBhvr>
                                        </p:animEffect>
                                      </p:childTnLst>
                                    </p:cTn>
                                  </p:par>
                                </p:childTnLst>
                              </p:cTn>
                            </p:par>
                            <p:par>
                              <p:cTn id="24" fill="hold">
                                <p:stCondLst>
                                  <p:cond delay="1820"/>
                                </p:stCondLst>
                                <p:childTnLst>
                                  <p:par>
                                    <p:cTn id="25" presetID="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0-#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childTnLst>
                              </p:cTn>
                            </p:par>
                            <p:par>
                              <p:cTn id="29" fill="hold">
                                <p:stCondLst>
                                  <p:cond delay="2320"/>
                                </p:stCondLst>
                                <p:childTnLst>
                                  <p:par>
                                    <p:cTn id="30" presetID="2" presetClass="entr" presetSubtype="4" fill="hold" nodeType="afterEffect" p14:presetBounceEnd="44000">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14:bounceEnd="44000">
                                          <p:cBhvr additive="base">
                                            <p:cTn id="32" dur="500" fill="hold"/>
                                            <p:tgtEl>
                                              <p:spTgt spid="15"/>
                                            </p:tgtEl>
                                            <p:attrNameLst>
                                              <p:attrName>ppt_x</p:attrName>
                                            </p:attrNameLst>
                                          </p:cBhvr>
                                          <p:tavLst>
                                            <p:tav tm="0">
                                              <p:val>
                                                <p:strVal val="#ppt_x"/>
                                              </p:val>
                                            </p:tav>
                                            <p:tav tm="100000">
                                              <p:val>
                                                <p:strVal val="#ppt_x"/>
                                              </p:val>
                                            </p:tav>
                                          </p:tavLst>
                                        </p:anim>
                                        <p:anim calcmode="lin" valueType="num" p14:bounceEnd="44000">
                                          <p:cBhvr additive="base">
                                            <p:cTn id="33" dur="500" fill="hold"/>
                                            <p:tgtEl>
                                              <p:spTgt spid="15"/>
                                            </p:tgtEl>
                                            <p:attrNameLst>
                                              <p:attrName>ppt_y</p:attrName>
                                            </p:attrNameLst>
                                          </p:cBhvr>
                                          <p:tavLst>
                                            <p:tav tm="0">
                                              <p:val>
                                                <p:strVal val="1+#ppt_h/2"/>
                                              </p:val>
                                            </p:tav>
                                            <p:tav tm="100000">
                                              <p:val>
                                                <p:strVal val="#ppt_y"/>
                                              </p:val>
                                            </p:tav>
                                          </p:tavLst>
                                        </p:anim>
                                      </p:childTnLst>
                                    </p:cTn>
                                  </p:par>
                                </p:childTnLst>
                              </p:cTn>
                            </p:par>
                            <p:par>
                              <p:cTn id="34" fill="hold">
                                <p:stCondLst>
                                  <p:cond delay="2820"/>
                                </p:stCondLst>
                                <p:childTnLst>
                                  <p:par>
                                    <p:cTn id="35" presetID="2" presetClass="entr" presetSubtype="4" fill="hold" grpId="0" nodeType="afterEffect" p14:presetBounceEnd="44000">
                                      <p:stCondLst>
                                        <p:cond delay="0"/>
                                      </p:stCondLst>
                                      <p:childTnLst>
                                        <p:set>
                                          <p:cBhvr>
                                            <p:cTn id="36" dur="1" fill="hold">
                                              <p:stCondLst>
                                                <p:cond delay="0"/>
                                              </p:stCondLst>
                                            </p:cTn>
                                            <p:tgtEl>
                                              <p:spTgt spid="35"/>
                                            </p:tgtEl>
                                            <p:attrNameLst>
                                              <p:attrName>style.visibility</p:attrName>
                                            </p:attrNameLst>
                                          </p:cBhvr>
                                          <p:to>
                                            <p:strVal val="visible"/>
                                          </p:to>
                                        </p:set>
                                        <p:anim calcmode="lin" valueType="num" p14:bounceEnd="44000">
                                          <p:cBhvr additive="base">
                                            <p:cTn id="37" dur="500" fill="hold"/>
                                            <p:tgtEl>
                                              <p:spTgt spid="35"/>
                                            </p:tgtEl>
                                            <p:attrNameLst>
                                              <p:attrName>ppt_x</p:attrName>
                                            </p:attrNameLst>
                                          </p:cBhvr>
                                          <p:tavLst>
                                            <p:tav tm="0">
                                              <p:val>
                                                <p:strVal val="#ppt_x"/>
                                              </p:val>
                                            </p:tav>
                                            <p:tav tm="100000">
                                              <p:val>
                                                <p:strVal val="#ppt_x"/>
                                              </p:val>
                                            </p:tav>
                                          </p:tavLst>
                                        </p:anim>
                                        <p:anim calcmode="lin" valueType="num" p14:bounceEnd="44000">
                                          <p:cBhvr additive="base">
                                            <p:cTn id="38" dur="500" fill="hold"/>
                                            <p:tgtEl>
                                              <p:spTgt spid="35"/>
                                            </p:tgtEl>
                                            <p:attrNameLst>
                                              <p:attrName>ppt_y</p:attrName>
                                            </p:attrNameLst>
                                          </p:cBhvr>
                                          <p:tavLst>
                                            <p:tav tm="0">
                                              <p:val>
                                                <p:strVal val="1+#ppt_h/2"/>
                                              </p:val>
                                            </p:tav>
                                            <p:tav tm="100000">
                                              <p:val>
                                                <p:strVal val="#ppt_y"/>
                                              </p:val>
                                            </p:tav>
                                          </p:tavLst>
                                        </p:anim>
                                      </p:childTnLst>
                                    </p:cTn>
                                  </p:par>
                                  <p:par>
                                    <p:cTn id="39" presetID="31" presetClass="entr" presetSubtype="0" fill="hold" grpId="0" nodeType="withEffect">
                                      <p:stCondLst>
                                        <p:cond delay="400"/>
                                      </p:stCondLst>
                                      <p:childTnLst>
                                        <p:set>
                                          <p:cBhvr>
                                            <p:cTn id="40" dur="1" fill="hold">
                                              <p:stCondLst>
                                                <p:cond delay="0"/>
                                              </p:stCondLst>
                                            </p:cTn>
                                            <p:tgtEl>
                                              <p:spTgt spid="39"/>
                                            </p:tgtEl>
                                            <p:attrNameLst>
                                              <p:attrName>style.visibility</p:attrName>
                                            </p:attrNameLst>
                                          </p:cBhvr>
                                          <p:to>
                                            <p:strVal val="visible"/>
                                          </p:to>
                                        </p:set>
                                        <p:anim calcmode="lin" valueType="num">
                                          <p:cBhvr>
                                            <p:cTn id="41" dur="500" fill="hold"/>
                                            <p:tgtEl>
                                              <p:spTgt spid="39"/>
                                            </p:tgtEl>
                                            <p:attrNameLst>
                                              <p:attrName>ppt_w</p:attrName>
                                            </p:attrNameLst>
                                          </p:cBhvr>
                                          <p:tavLst>
                                            <p:tav tm="0">
                                              <p:val>
                                                <p:fltVal val="0"/>
                                              </p:val>
                                            </p:tav>
                                            <p:tav tm="100000">
                                              <p:val>
                                                <p:strVal val="#ppt_w"/>
                                              </p:val>
                                            </p:tav>
                                          </p:tavLst>
                                        </p:anim>
                                        <p:anim calcmode="lin" valueType="num">
                                          <p:cBhvr>
                                            <p:cTn id="42" dur="500" fill="hold"/>
                                            <p:tgtEl>
                                              <p:spTgt spid="39"/>
                                            </p:tgtEl>
                                            <p:attrNameLst>
                                              <p:attrName>ppt_h</p:attrName>
                                            </p:attrNameLst>
                                          </p:cBhvr>
                                          <p:tavLst>
                                            <p:tav tm="0">
                                              <p:val>
                                                <p:fltVal val="0"/>
                                              </p:val>
                                            </p:tav>
                                            <p:tav tm="100000">
                                              <p:val>
                                                <p:strVal val="#ppt_h"/>
                                              </p:val>
                                            </p:tav>
                                          </p:tavLst>
                                        </p:anim>
                                        <p:anim calcmode="lin" valueType="num">
                                          <p:cBhvr>
                                            <p:cTn id="43" dur="500" fill="hold"/>
                                            <p:tgtEl>
                                              <p:spTgt spid="39"/>
                                            </p:tgtEl>
                                            <p:attrNameLst>
                                              <p:attrName>style.rotation</p:attrName>
                                            </p:attrNameLst>
                                          </p:cBhvr>
                                          <p:tavLst>
                                            <p:tav tm="0">
                                              <p:val>
                                                <p:fltVal val="90"/>
                                              </p:val>
                                            </p:tav>
                                            <p:tav tm="100000">
                                              <p:val>
                                                <p:fltVal val="0"/>
                                              </p:val>
                                            </p:tav>
                                          </p:tavLst>
                                        </p:anim>
                                        <p:animEffect transition="in" filter="fade">
                                          <p:cBhvr>
                                            <p:cTn id="44" dur="500"/>
                                            <p:tgtEl>
                                              <p:spTgt spid="39"/>
                                            </p:tgtEl>
                                          </p:cBhvr>
                                        </p:animEffect>
                                      </p:childTnLst>
                                    </p:cTn>
                                  </p:par>
                                </p:childTnLst>
                              </p:cTn>
                            </p:par>
                            <p:par>
                              <p:cTn id="45" fill="hold">
                                <p:stCondLst>
                                  <p:cond delay="3720"/>
                                </p:stCondLst>
                                <p:childTnLst>
                                  <p:par>
                                    <p:cTn id="46" presetID="22" presetClass="entr" presetSubtype="2"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wipe(right)">
                                          <p:cBhvr>
                                            <p:cTn id="48" dur="500"/>
                                            <p:tgtEl>
                                              <p:spTgt spid="10"/>
                                            </p:tgtEl>
                                          </p:cBhvr>
                                        </p:animEffect>
                                      </p:childTnLst>
                                    </p:cTn>
                                  </p:par>
                                </p:childTnLst>
                              </p:cTn>
                            </p:par>
                            <p:par>
                              <p:cTn id="49" fill="hold">
                                <p:stCondLst>
                                  <p:cond delay="4220"/>
                                </p:stCondLst>
                                <p:childTnLst>
                                  <p:par>
                                    <p:cTn id="50" presetID="2" presetClass="entr" presetSubtype="4" fill="hold" nodeType="afterEffect" p14:presetBounceEnd="44000">
                                      <p:stCondLst>
                                        <p:cond delay="0"/>
                                      </p:stCondLst>
                                      <p:childTnLst>
                                        <p:set>
                                          <p:cBhvr>
                                            <p:cTn id="51" dur="1" fill="hold">
                                              <p:stCondLst>
                                                <p:cond delay="0"/>
                                              </p:stCondLst>
                                            </p:cTn>
                                            <p:tgtEl>
                                              <p:spTgt spid="44"/>
                                            </p:tgtEl>
                                            <p:attrNameLst>
                                              <p:attrName>style.visibility</p:attrName>
                                            </p:attrNameLst>
                                          </p:cBhvr>
                                          <p:to>
                                            <p:strVal val="visible"/>
                                          </p:to>
                                        </p:set>
                                        <p:anim calcmode="lin" valueType="num" p14:bounceEnd="44000">
                                          <p:cBhvr additive="base">
                                            <p:cTn id="52" dur="500" fill="hold"/>
                                            <p:tgtEl>
                                              <p:spTgt spid="44"/>
                                            </p:tgtEl>
                                            <p:attrNameLst>
                                              <p:attrName>ppt_x</p:attrName>
                                            </p:attrNameLst>
                                          </p:cBhvr>
                                          <p:tavLst>
                                            <p:tav tm="0">
                                              <p:val>
                                                <p:strVal val="#ppt_x"/>
                                              </p:val>
                                            </p:tav>
                                            <p:tav tm="100000">
                                              <p:val>
                                                <p:strVal val="#ppt_x"/>
                                              </p:val>
                                            </p:tav>
                                          </p:tavLst>
                                        </p:anim>
                                        <p:anim calcmode="lin" valueType="num" p14:bounceEnd="44000">
                                          <p:cBhvr additive="base">
                                            <p:cTn id="53" dur="500" fill="hold"/>
                                            <p:tgtEl>
                                              <p:spTgt spid="44"/>
                                            </p:tgtEl>
                                            <p:attrNameLst>
                                              <p:attrName>ppt_y</p:attrName>
                                            </p:attrNameLst>
                                          </p:cBhvr>
                                          <p:tavLst>
                                            <p:tav tm="0">
                                              <p:val>
                                                <p:strVal val="1+#ppt_h/2"/>
                                              </p:val>
                                            </p:tav>
                                            <p:tav tm="100000">
                                              <p:val>
                                                <p:strVal val="#ppt_y"/>
                                              </p:val>
                                            </p:tav>
                                          </p:tavLst>
                                        </p:anim>
                                      </p:childTnLst>
                                    </p:cTn>
                                  </p:par>
                                </p:childTnLst>
                              </p:cTn>
                            </p:par>
                            <p:par>
                              <p:cTn id="54" fill="hold">
                                <p:stCondLst>
                                  <p:cond delay="4720"/>
                                </p:stCondLst>
                                <p:childTnLst>
                                  <p:par>
                                    <p:cTn id="55" presetID="2" presetClass="entr" presetSubtype="4" fill="hold" grpId="0" nodeType="afterEffect" p14:presetBounceEnd="44000">
                                      <p:stCondLst>
                                        <p:cond delay="0"/>
                                      </p:stCondLst>
                                      <p:childTnLst>
                                        <p:set>
                                          <p:cBhvr>
                                            <p:cTn id="56" dur="1" fill="hold">
                                              <p:stCondLst>
                                                <p:cond delay="0"/>
                                              </p:stCondLst>
                                            </p:cTn>
                                            <p:tgtEl>
                                              <p:spTgt spid="49"/>
                                            </p:tgtEl>
                                            <p:attrNameLst>
                                              <p:attrName>style.visibility</p:attrName>
                                            </p:attrNameLst>
                                          </p:cBhvr>
                                          <p:to>
                                            <p:strVal val="visible"/>
                                          </p:to>
                                        </p:set>
                                        <p:anim calcmode="lin" valueType="num" p14:bounceEnd="44000">
                                          <p:cBhvr additive="base">
                                            <p:cTn id="57" dur="500" fill="hold"/>
                                            <p:tgtEl>
                                              <p:spTgt spid="49"/>
                                            </p:tgtEl>
                                            <p:attrNameLst>
                                              <p:attrName>ppt_x</p:attrName>
                                            </p:attrNameLst>
                                          </p:cBhvr>
                                          <p:tavLst>
                                            <p:tav tm="0">
                                              <p:val>
                                                <p:strVal val="#ppt_x"/>
                                              </p:val>
                                            </p:tav>
                                            <p:tav tm="100000">
                                              <p:val>
                                                <p:strVal val="#ppt_x"/>
                                              </p:val>
                                            </p:tav>
                                          </p:tavLst>
                                        </p:anim>
                                        <p:anim calcmode="lin" valueType="num" p14:bounceEnd="44000">
                                          <p:cBhvr additive="base">
                                            <p:cTn id="58" dur="500" fill="hold"/>
                                            <p:tgtEl>
                                              <p:spTgt spid="49"/>
                                            </p:tgtEl>
                                            <p:attrNameLst>
                                              <p:attrName>ppt_y</p:attrName>
                                            </p:attrNameLst>
                                          </p:cBhvr>
                                          <p:tavLst>
                                            <p:tav tm="0">
                                              <p:val>
                                                <p:strVal val="1+#ppt_h/2"/>
                                              </p:val>
                                            </p:tav>
                                            <p:tav tm="100000">
                                              <p:val>
                                                <p:strVal val="#ppt_y"/>
                                              </p:val>
                                            </p:tav>
                                          </p:tavLst>
                                        </p:anim>
                                      </p:childTnLst>
                                    </p:cTn>
                                  </p:par>
                                  <p:par>
                                    <p:cTn id="59" presetID="31" presetClass="entr" presetSubtype="0" fill="hold" grpId="0" nodeType="withEffect">
                                      <p:stCondLst>
                                        <p:cond delay="400"/>
                                      </p:stCondLst>
                                      <p:childTnLst>
                                        <p:set>
                                          <p:cBhvr>
                                            <p:cTn id="60" dur="1" fill="hold">
                                              <p:stCondLst>
                                                <p:cond delay="0"/>
                                              </p:stCondLst>
                                            </p:cTn>
                                            <p:tgtEl>
                                              <p:spTgt spid="51"/>
                                            </p:tgtEl>
                                            <p:attrNameLst>
                                              <p:attrName>style.visibility</p:attrName>
                                            </p:attrNameLst>
                                          </p:cBhvr>
                                          <p:to>
                                            <p:strVal val="visible"/>
                                          </p:to>
                                        </p:set>
                                        <p:anim calcmode="lin" valueType="num">
                                          <p:cBhvr>
                                            <p:cTn id="61" dur="500" fill="hold"/>
                                            <p:tgtEl>
                                              <p:spTgt spid="51"/>
                                            </p:tgtEl>
                                            <p:attrNameLst>
                                              <p:attrName>ppt_w</p:attrName>
                                            </p:attrNameLst>
                                          </p:cBhvr>
                                          <p:tavLst>
                                            <p:tav tm="0">
                                              <p:val>
                                                <p:fltVal val="0"/>
                                              </p:val>
                                            </p:tav>
                                            <p:tav tm="100000">
                                              <p:val>
                                                <p:strVal val="#ppt_w"/>
                                              </p:val>
                                            </p:tav>
                                          </p:tavLst>
                                        </p:anim>
                                        <p:anim calcmode="lin" valueType="num">
                                          <p:cBhvr>
                                            <p:cTn id="62" dur="500" fill="hold"/>
                                            <p:tgtEl>
                                              <p:spTgt spid="51"/>
                                            </p:tgtEl>
                                            <p:attrNameLst>
                                              <p:attrName>ppt_h</p:attrName>
                                            </p:attrNameLst>
                                          </p:cBhvr>
                                          <p:tavLst>
                                            <p:tav tm="0">
                                              <p:val>
                                                <p:fltVal val="0"/>
                                              </p:val>
                                            </p:tav>
                                            <p:tav tm="100000">
                                              <p:val>
                                                <p:strVal val="#ppt_h"/>
                                              </p:val>
                                            </p:tav>
                                          </p:tavLst>
                                        </p:anim>
                                        <p:anim calcmode="lin" valueType="num">
                                          <p:cBhvr>
                                            <p:cTn id="63" dur="500" fill="hold"/>
                                            <p:tgtEl>
                                              <p:spTgt spid="51"/>
                                            </p:tgtEl>
                                            <p:attrNameLst>
                                              <p:attrName>style.rotation</p:attrName>
                                            </p:attrNameLst>
                                          </p:cBhvr>
                                          <p:tavLst>
                                            <p:tav tm="0">
                                              <p:val>
                                                <p:fltVal val="90"/>
                                              </p:val>
                                            </p:tav>
                                            <p:tav tm="100000">
                                              <p:val>
                                                <p:fltVal val="0"/>
                                              </p:val>
                                            </p:tav>
                                          </p:tavLst>
                                        </p:anim>
                                        <p:animEffect transition="in" filter="fade">
                                          <p:cBhvr>
                                            <p:cTn id="64" dur="500"/>
                                            <p:tgtEl>
                                              <p:spTgt spid="51"/>
                                            </p:tgtEl>
                                          </p:cBhvr>
                                        </p:animEffect>
                                      </p:childTnLst>
                                    </p:cTn>
                                  </p:par>
                                </p:childTnLst>
                              </p:cTn>
                            </p:par>
                            <p:par>
                              <p:cTn id="65" fill="hold">
                                <p:stCondLst>
                                  <p:cond delay="5620"/>
                                </p:stCondLst>
                                <p:childTnLst>
                                  <p:par>
                                    <p:cTn id="66" presetID="22" presetClass="entr" presetSubtype="2" fill="hold" grpId="0" nodeType="after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wipe(right)">
                                          <p:cBhvr>
                                            <p:cTn id="68" dur="500"/>
                                            <p:tgtEl>
                                              <p:spTgt spid="43"/>
                                            </p:tgtEl>
                                          </p:cBhvr>
                                        </p:animEffect>
                                      </p:childTnLst>
                                    </p:cTn>
                                  </p:par>
                                </p:childTnLst>
                              </p:cTn>
                            </p:par>
                            <p:par>
                              <p:cTn id="69" fill="hold">
                                <p:stCondLst>
                                  <p:cond delay="6120"/>
                                </p:stCondLst>
                                <p:childTnLst>
                                  <p:par>
                                    <p:cTn id="70" presetID="2" presetClass="entr" presetSubtype="4" fill="hold" nodeType="afterEffect" p14:presetBounceEnd="44000">
                                      <p:stCondLst>
                                        <p:cond delay="0"/>
                                      </p:stCondLst>
                                      <p:childTnLst>
                                        <p:set>
                                          <p:cBhvr>
                                            <p:cTn id="71" dur="1" fill="hold">
                                              <p:stCondLst>
                                                <p:cond delay="0"/>
                                              </p:stCondLst>
                                            </p:cTn>
                                            <p:tgtEl>
                                              <p:spTgt spid="56"/>
                                            </p:tgtEl>
                                            <p:attrNameLst>
                                              <p:attrName>style.visibility</p:attrName>
                                            </p:attrNameLst>
                                          </p:cBhvr>
                                          <p:to>
                                            <p:strVal val="visible"/>
                                          </p:to>
                                        </p:set>
                                        <p:anim calcmode="lin" valueType="num" p14:bounceEnd="44000">
                                          <p:cBhvr additive="base">
                                            <p:cTn id="72" dur="500" fill="hold"/>
                                            <p:tgtEl>
                                              <p:spTgt spid="56"/>
                                            </p:tgtEl>
                                            <p:attrNameLst>
                                              <p:attrName>ppt_x</p:attrName>
                                            </p:attrNameLst>
                                          </p:cBhvr>
                                          <p:tavLst>
                                            <p:tav tm="0">
                                              <p:val>
                                                <p:strVal val="#ppt_x"/>
                                              </p:val>
                                            </p:tav>
                                            <p:tav tm="100000">
                                              <p:val>
                                                <p:strVal val="#ppt_x"/>
                                              </p:val>
                                            </p:tav>
                                          </p:tavLst>
                                        </p:anim>
                                        <p:anim calcmode="lin" valueType="num" p14:bounceEnd="44000">
                                          <p:cBhvr additive="base">
                                            <p:cTn id="73" dur="500" fill="hold"/>
                                            <p:tgtEl>
                                              <p:spTgt spid="56"/>
                                            </p:tgtEl>
                                            <p:attrNameLst>
                                              <p:attrName>ppt_y</p:attrName>
                                            </p:attrNameLst>
                                          </p:cBhvr>
                                          <p:tavLst>
                                            <p:tav tm="0">
                                              <p:val>
                                                <p:strVal val="1+#ppt_h/2"/>
                                              </p:val>
                                            </p:tav>
                                            <p:tav tm="100000">
                                              <p:val>
                                                <p:strVal val="#ppt_y"/>
                                              </p:val>
                                            </p:tav>
                                          </p:tavLst>
                                        </p:anim>
                                      </p:childTnLst>
                                    </p:cTn>
                                  </p:par>
                                </p:childTnLst>
                              </p:cTn>
                            </p:par>
                            <p:par>
                              <p:cTn id="74" fill="hold">
                                <p:stCondLst>
                                  <p:cond delay="6620"/>
                                </p:stCondLst>
                                <p:childTnLst>
                                  <p:par>
                                    <p:cTn id="75" presetID="2" presetClass="entr" presetSubtype="4" fill="hold" grpId="0" nodeType="afterEffect" p14:presetBounceEnd="44000">
                                      <p:stCondLst>
                                        <p:cond delay="0"/>
                                      </p:stCondLst>
                                      <p:childTnLst>
                                        <p:set>
                                          <p:cBhvr>
                                            <p:cTn id="76" dur="1" fill="hold">
                                              <p:stCondLst>
                                                <p:cond delay="0"/>
                                              </p:stCondLst>
                                            </p:cTn>
                                            <p:tgtEl>
                                              <p:spTgt spid="61"/>
                                            </p:tgtEl>
                                            <p:attrNameLst>
                                              <p:attrName>style.visibility</p:attrName>
                                            </p:attrNameLst>
                                          </p:cBhvr>
                                          <p:to>
                                            <p:strVal val="visible"/>
                                          </p:to>
                                        </p:set>
                                        <p:anim calcmode="lin" valueType="num" p14:bounceEnd="44000">
                                          <p:cBhvr additive="base">
                                            <p:cTn id="77" dur="500" fill="hold"/>
                                            <p:tgtEl>
                                              <p:spTgt spid="61"/>
                                            </p:tgtEl>
                                            <p:attrNameLst>
                                              <p:attrName>ppt_x</p:attrName>
                                            </p:attrNameLst>
                                          </p:cBhvr>
                                          <p:tavLst>
                                            <p:tav tm="0">
                                              <p:val>
                                                <p:strVal val="#ppt_x"/>
                                              </p:val>
                                            </p:tav>
                                            <p:tav tm="100000">
                                              <p:val>
                                                <p:strVal val="#ppt_x"/>
                                              </p:val>
                                            </p:tav>
                                          </p:tavLst>
                                        </p:anim>
                                        <p:anim calcmode="lin" valueType="num" p14:bounceEnd="44000">
                                          <p:cBhvr additive="base">
                                            <p:cTn id="78" dur="500" fill="hold"/>
                                            <p:tgtEl>
                                              <p:spTgt spid="61"/>
                                            </p:tgtEl>
                                            <p:attrNameLst>
                                              <p:attrName>ppt_y</p:attrName>
                                            </p:attrNameLst>
                                          </p:cBhvr>
                                          <p:tavLst>
                                            <p:tav tm="0">
                                              <p:val>
                                                <p:strVal val="1+#ppt_h/2"/>
                                              </p:val>
                                            </p:tav>
                                            <p:tav tm="100000">
                                              <p:val>
                                                <p:strVal val="#ppt_y"/>
                                              </p:val>
                                            </p:tav>
                                          </p:tavLst>
                                        </p:anim>
                                      </p:childTnLst>
                                    </p:cTn>
                                  </p:par>
                                  <p:par>
                                    <p:cTn id="79" presetID="31" presetClass="entr" presetSubtype="0" fill="hold" grpId="0" nodeType="withEffect">
                                      <p:stCondLst>
                                        <p:cond delay="400"/>
                                      </p:stCondLst>
                                      <p:childTnLst>
                                        <p:set>
                                          <p:cBhvr>
                                            <p:cTn id="80" dur="1" fill="hold">
                                              <p:stCondLst>
                                                <p:cond delay="0"/>
                                              </p:stCondLst>
                                            </p:cTn>
                                            <p:tgtEl>
                                              <p:spTgt spid="63"/>
                                            </p:tgtEl>
                                            <p:attrNameLst>
                                              <p:attrName>style.visibility</p:attrName>
                                            </p:attrNameLst>
                                          </p:cBhvr>
                                          <p:to>
                                            <p:strVal val="visible"/>
                                          </p:to>
                                        </p:set>
                                        <p:anim calcmode="lin" valueType="num">
                                          <p:cBhvr>
                                            <p:cTn id="81" dur="500" fill="hold"/>
                                            <p:tgtEl>
                                              <p:spTgt spid="63"/>
                                            </p:tgtEl>
                                            <p:attrNameLst>
                                              <p:attrName>ppt_w</p:attrName>
                                            </p:attrNameLst>
                                          </p:cBhvr>
                                          <p:tavLst>
                                            <p:tav tm="0">
                                              <p:val>
                                                <p:fltVal val="0"/>
                                              </p:val>
                                            </p:tav>
                                            <p:tav tm="100000">
                                              <p:val>
                                                <p:strVal val="#ppt_w"/>
                                              </p:val>
                                            </p:tav>
                                          </p:tavLst>
                                        </p:anim>
                                        <p:anim calcmode="lin" valueType="num">
                                          <p:cBhvr>
                                            <p:cTn id="82" dur="500" fill="hold"/>
                                            <p:tgtEl>
                                              <p:spTgt spid="63"/>
                                            </p:tgtEl>
                                            <p:attrNameLst>
                                              <p:attrName>ppt_h</p:attrName>
                                            </p:attrNameLst>
                                          </p:cBhvr>
                                          <p:tavLst>
                                            <p:tav tm="0">
                                              <p:val>
                                                <p:fltVal val="0"/>
                                              </p:val>
                                            </p:tav>
                                            <p:tav tm="100000">
                                              <p:val>
                                                <p:strVal val="#ppt_h"/>
                                              </p:val>
                                            </p:tav>
                                          </p:tavLst>
                                        </p:anim>
                                        <p:anim calcmode="lin" valueType="num">
                                          <p:cBhvr>
                                            <p:cTn id="83" dur="500" fill="hold"/>
                                            <p:tgtEl>
                                              <p:spTgt spid="63"/>
                                            </p:tgtEl>
                                            <p:attrNameLst>
                                              <p:attrName>style.rotation</p:attrName>
                                            </p:attrNameLst>
                                          </p:cBhvr>
                                          <p:tavLst>
                                            <p:tav tm="0">
                                              <p:val>
                                                <p:fltVal val="90"/>
                                              </p:val>
                                            </p:tav>
                                            <p:tav tm="100000">
                                              <p:val>
                                                <p:fltVal val="0"/>
                                              </p:val>
                                            </p:tav>
                                          </p:tavLst>
                                        </p:anim>
                                        <p:animEffect transition="in" filter="fade">
                                          <p:cBhvr>
                                            <p:cTn id="84" dur="500"/>
                                            <p:tgtEl>
                                              <p:spTgt spid="63"/>
                                            </p:tgtEl>
                                          </p:cBhvr>
                                        </p:animEffect>
                                      </p:childTnLst>
                                    </p:cTn>
                                  </p:par>
                                </p:childTnLst>
                              </p:cTn>
                            </p:par>
                            <p:par>
                              <p:cTn id="85" fill="hold">
                                <p:stCondLst>
                                  <p:cond delay="7520"/>
                                </p:stCondLst>
                                <p:childTnLst>
                                  <p:par>
                                    <p:cTn id="86" presetID="22" presetClass="entr" presetSubtype="2" fill="hold" grpId="0" nodeType="afterEffect">
                                      <p:stCondLst>
                                        <p:cond delay="0"/>
                                      </p:stCondLst>
                                      <p:childTnLst>
                                        <p:set>
                                          <p:cBhvr>
                                            <p:cTn id="87" dur="1" fill="hold">
                                              <p:stCondLst>
                                                <p:cond delay="0"/>
                                              </p:stCondLst>
                                            </p:cTn>
                                            <p:tgtEl>
                                              <p:spTgt spid="55"/>
                                            </p:tgtEl>
                                            <p:attrNameLst>
                                              <p:attrName>style.visibility</p:attrName>
                                            </p:attrNameLst>
                                          </p:cBhvr>
                                          <p:to>
                                            <p:strVal val="visible"/>
                                          </p:to>
                                        </p:set>
                                        <p:animEffect transition="in" filter="wipe(right)">
                                          <p:cBhvr>
                                            <p:cTn id="88" dur="500"/>
                                            <p:tgtEl>
                                              <p:spTgt spid="55"/>
                                            </p:tgtEl>
                                          </p:cBhvr>
                                        </p:animEffect>
                                      </p:childTnLst>
                                    </p:cTn>
                                  </p:par>
                                </p:childTnLst>
                              </p:cTn>
                            </p:par>
                            <p:par>
                              <p:cTn id="89" fill="hold">
                                <p:stCondLst>
                                  <p:cond delay="8020"/>
                                </p:stCondLst>
                                <p:childTnLst>
                                  <p:par>
                                    <p:cTn id="90" presetID="2" presetClass="entr" presetSubtype="4" fill="hold" nodeType="afterEffect" p14:presetBounceEnd="44000">
                                      <p:stCondLst>
                                        <p:cond delay="0"/>
                                      </p:stCondLst>
                                      <p:childTnLst>
                                        <p:set>
                                          <p:cBhvr>
                                            <p:cTn id="91" dur="1" fill="hold">
                                              <p:stCondLst>
                                                <p:cond delay="0"/>
                                              </p:stCondLst>
                                            </p:cTn>
                                            <p:tgtEl>
                                              <p:spTgt spid="65"/>
                                            </p:tgtEl>
                                            <p:attrNameLst>
                                              <p:attrName>style.visibility</p:attrName>
                                            </p:attrNameLst>
                                          </p:cBhvr>
                                          <p:to>
                                            <p:strVal val="visible"/>
                                          </p:to>
                                        </p:set>
                                        <p:anim calcmode="lin" valueType="num" p14:bounceEnd="44000">
                                          <p:cBhvr additive="base">
                                            <p:cTn id="92" dur="500" fill="hold"/>
                                            <p:tgtEl>
                                              <p:spTgt spid="65"/>
                                            </p:tgtEl>
                                            <p:attrNameLst>
                                              <p:attrName>ppt_x</p:attrName>
                                            </p:attrNameLst>
                                          </p:cBhvr>
                                          <p:tavLst>
                                            <p:tav tm="0">
                                              <p:val>
                                                <p:strVal val="#ppt_x"/>
                                              </p:val>
                                            </p:tav>
                                            <p:tav tm="100000">
                                              <p:val>
                                                <p:strVal val="#ppt_x"/>
                                              </p:val>
                                            </p:tav>
                                          </p:tavLst>
                                        </p:anim>
                                        <p:anim calcmode="lin" valueType="num" p14:bounceEnd="44000">
                                          <p:cBhvr additive="base">
                                            <p:cTn id="93" dur="500" fill="hold"/>
                                            <p:tgtEl>
                                              <p:spTgt spid="65"/>
                                            </p:tgtEl>
                                            <p:attrNameLst>
                                              <p:attrName>ppt_y</p:attrName>
                                            </p:attrNameLst>
                                          </p:cBhvr>
                                          <p:tavLst>
                                            <p:tav tm="0">
                                              <p:val>
                                                <p:strVal val="1+#ppt_h/2"/>
                                              </p:val>
                                            </p:tav>
                                            <p:tav tm="100000">
                                              <p:val>
                                                <p:strVal val="#ppt_y"/>
                                              </p:val>
                                            </p:tav>
                                          </p:tavLst>
                                        </p:anim>
                                      </p:childTnLst>
                                    </p:cTn>
                                  </p:par>
                                </p:childTnLst>
                              </p:cTn>
                            </p:par>
                            <p:par>
                              <p:cTn id="94" fill="hold">
                                <p:stCondLst>
                                  <p:cond delay="8520"/>
                                </p:stCondLst>
                                <p:childTnLst>
                                  <p:par>
                                    <p:cTn id="95" presetID="2" presetClass="entr" presetSubtype="4" fill="hold" grpId="0" nodeType="afterEffect" p14:presetBounceEnd="44000">
                                      <p:stCondLst>
                                        <p:cond delay="0"/>
                                      </p:stCondLst>
                                      <p:childTnLst>
                                        <p:set>
                                          <p:cBhvr>
                                            <p:cTn id="96" dur="1" fill="hold">
                                              <p:stCondLst>
                                                <p:cond delay="0"/>
                                              </p:stCondLst>
                                            </p:cTn>
                                            <p:tgtEl>
                                              <p:spTgt spid="70"/>
                                            </p:tgtEl>
                                            <p:attrNameLst>
                                              <p:attrName>style.visibility</p:attrName>
                                            </p:attrNameLst>
                                          </p:cBhvr>
                                          <p:to>
                                            <p:strVal val="visible"/>
                                          </p:to>
                                        </p:set>
                                        <p:anim calcmode="lin" valueType="num" p14:bounceEnd="44000">
                                          <p:cBhvr additive="base">
                                            <p:cTn id="97" dur="500" fill="hold"/>
                                            <p:tgtEl>
                                              <p:spTgt spid="70"/>
                                            </p:tgtEl>
                                            <p:attrNameLst>
                                              <p:attrName>ppt_x</p:attrName>
                                            </p:attrNameLst>
                                          </p:cBhvr>
                                          <p:tavLst>
                                            <p:tav tm="0">
                                              <p:val>
                                                <p:strVal val="#ppt_x"/>
                                              </p:val>
                                            </p:tav>
                                            <p:tav tm="100000">
                                              <p:val>
                                                <p:strVal val="#ppt_x"/>
                                              </p:val>
                                            </p:tav>
                                          </p:tavLst>
                                        </p:anim>
                                        <p:anim calcmode="lin" valueType="num" p14:bounceEnd="44000">
                                          <p:cBhvr additive="base">
                                            <p:cTn id="98" dur="500" fill="hold"/>
                                            <p:tgtEl>
                                              <p:spTgt spid="70"/>
                                            </p:tgtEl>
                                            <p:attrNameLst>
                                              <p:attrName>ppt_y</p:attrName>
                                            </p:attrNameLst>
                                          </p:cBhvr>
                                          <p:tavLst>
                                            <p:tav tm="0">
                                              <p:val>
                                                <p:strVal val="1+#ppt_h/2"/>
                                              </p:val>
                                            </p:tav>
                                            <p:tav tm="100000">
                                              <p:val>
                                                <p:strVal val="#ppt_y"/>
                                              </p:val>
                                            </p:tav>
                                          </p:tavLst>
                                        </p:anim>
                                      </p:childTnLst>
                                    </p:cTn>
                                  </p:par>
                                  <p:par>
                                    <p:cTn id="99" presetID="31" presetClass="entr" presetSubtype="0" fill="hold" grpId="0" nodeType="withEffect">
                                      <p:stCondLst>
                                        <p:cond delay="400"/>
                                      </p:stCondLst>
                                      <p:childTnLst>
                                        <p:set>
                                          <p:cBhvr>
                                            <p:cTn id="100" dur="1" fill="hold">
                                              <p:stCondLst>
                                                <p:cond delay="0"/>
                                              </p:stCondLst>
                                            </p:cTn>
                                            <p:tgtEl>
                                              <p:spTgt spid="40"/>
                                            </p:tgtEl>
                                            <p:attrNameLst>
                                              <p:attrName>style.visibility</p:attrName>
                                            </p:attrNameLst>
                                          </p:cBhvr>
                                          <p:to>
                                            <p:strVal val="visible"/>
                                          </p:to>
                                        </p:set>
                                        <p:anim calcmode="lin" valueType="num">
                                          <p:cBhvr>
                                            <p:cTn id="101" dur="500" fill="hold"/>
                                            <p:tgtEl>
                                              <p:spTgt spid="40"/>
                                            </p:tgtEl>
                                            <p:attrNameLst>
                                              <p:attrName>ppt_w</p:attrName>
                                            </p:attrNameLst>
                                          </p:cBhvr>
                                          <p:tavLst>
                                            <p:tav tm="0">
                                              <p:val>
                                                <p:fltVal val="0"/>
                                              </p:val>
                                            </p:tav>
                                            <p:tav tm="100000">
                                              <p:val>
                                                <p:strVal val="#ppt_w"/>
                                              </p:val>
                                            </p:tav>
                                          </p:tavLst>
                                        </p:anim>
                                        <p:anim calcmode="lin" valueType="num">
                                          <p:cBhvr>
                                            <p:cTn id="102" dur="500" fill="hold"/>
                                            <p:tgtEl>
                                              <p:spTgt spid="40"/>
                                            </p:tgtEl>
                                            <p:attrNameLst>
                                              <p:attrName>ppt_h</p:attrName>
                                            </p:attrNameLst>
                                          </p:cBhvr>
                                          <p:tavLst>
                                            <p:tav tm="0">
                                              <p:val>
                                                <p:fltVal val="0"/>
                                              </p:val>
                                            </p:tav>
                                            <p:tav tm="100000">
                                              <p:val>
                                                <p:strVal val="#ppt_h"/>
                                              </p:val>
                                            </p:tav>
                                          </p:tavLst>
                                        </p:anim>
                                        <p:anim calcmode="lin" valueType="num">
                                          <p:cBhvr>
                                            <p:cTn id="103" dur="500" fill="hold"/>
                                            <p:tgtEl>
                                              <p:spTgt spid="40"/>
                                            </p:tgtEl>
                                            <p:attrNameLst>
                                              <p:attrName>style.rotation</p:attrName>
                                            </p:attrNameLst>
                                          </p:cBhvr>
                                          <p:tavLst>
                                            <p:tav tm="0">
                                              <p:val>
                                                <p:fltVal val="90"/>
                                              </p:val>
                                            </p:tav>
                                            <p:tav tm="100000">
                                              <p:val>
                                                <p:fltVal val="0"/>
                                              </p:val>
                                            </p:tav>
                                          </p:tavLst>
                                        </p:anim>
                                        <p:animEffect transition="in" filter="fade">
                                          <p:cBhvr>
                                            <p:cTn id="104" dur="500"/>
                                            <p:tgtEl>
                                              <p:spTgt spid="40"/>
                                            </p:tgtEl>
                                          </p:cBhvr>
                                        </p:animEffect>
                                      </p:childTnLst>
                                    </p:cTn>
                                  </p:par>
                                </p:childTnLst>
                              </p:cTn>
                            </p:par>
                            <p:par>
                              <p:cTn id="105" fill="hold">
                                <p:stCondLst>
                                  <p:cond delay="9420"/>
                                </p:stCondLst>
                                <p:childTnLst>
                                  <p:par>
                                    <p:cTn id="106" presetID="22" presetClass="entr" presetSubtype="2" fill="hold" grpId="0" nodeType="afterEffect">
                                      <p:stCondLst>
                                        <p:cond delay="0"/>
                                      </p:stCondLst>
                                      <p:childTnLst>
                                        <p:set>
                                          <p:cBhvr>
                                            <p:cTn id="107" dur="1" fill="hold">
                                              <p:stCondLst>
                                                <p:cond delay="0"/>
                                              </p:stCondLst>
                                            </p:cTn>
                                            <p:tgtEl>
                                              <p:spTgt spid="64"/>
                                            </p:tgtEl>
                                            <p:attrNameLst>
                                              <p:attrName>style.visibility</p:attrName>
                                            </p:attrNameLst>
                                          </p:cBhvr>
                                          <p:to>
                                            <p:strVal val="visible"/>
                                          </p:to>
                                        </p:set>
                                        <p:animEffect transition="in" filter="wipe(right)">
                                          <p:cBhvr>
                                            <p:cTn id="108"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animBg="1"/>
          <p:bldP spid="10" grpId="0"/>
          <p:bldP spid="14" grpId="0" animBg="1"/>
          <p:bldP spid="35" grpId="0" animBg="1"/>
          <p:bldP spid="39" grpId="0" animBg="1"/>
          <p:bldP spid="43" grpId="0"/>
          <p:bldP spid="49" grpId="0" animBg="1"/>
          <p:bldP spid="51" grpId="0" animBg="1"/>
          <p:bldP spid="55" grpId="0"/>
          <p:bldP spid="61" grpId="0" animBg="1"/>
          <p:bldP spid="63" grpId="0" animBg="1"/>
          <p:bldP spid="64" grpId="0"/>
          <p:bldP spid="70" grpId="0" animBg="1"/>
          <p:bldP spid="40" grpId="0" animBg="1"/>
          <p:bldP spid="7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1+#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54"/>
                                            </p:tgtEl>
                                            <p:attrNameLst>
                                              <p:attrName>style.visibility</p:attrName>
                                            </p:attrNameLst>
                                          </p:cBhvr>
                                          <p:to>
                                            <p:strVal val="visible"/>
                                          </p:to>
                                        </p:set>
                                        <p:animEffect transition="in" filter="wipe(right)">
                                          <p:cBhvr>
                                            <p:cTn id="11" dur="500"/>
                                            <p:tgtEl>
                                              <p:spTgt spid="54"/>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52"/>
                                            </p:tgtEl>
                                            <p:attrNameLst>
                                              <p:attrName>style.visibility</p:attrName>
                                            </p:attrNameLst>
                                          </p:cBhvr>
                                          <p:to>
                                            <p:strVal val="visible"/>
                                          </p:to>
                                        </p:set>
                                        <p:anim calcmode="lin" valueType="num">
                                          <p:cBhvr>
                                            <p:cTn id="15" dur="40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52"/>
                                            </p:tgtEl>
                                            <p:attrNameLst>
                                              <p:attrName>ppt_y</p:attrName>
                                            </p:attrNameLst>
                                          </p:cBhvr>
                                          <p:tavLst>
                                            <p:tav tm="0">
                                              <p:val>
                                                <p:strVal val="#ppt_y"/>
                                              </p:val>
                                            </p:tav>
                                            <p:tav tm="100000">
                                              <p:val>
                                                <p:strVal val="#ppt_y"/>
                                              </p:val>
                                            </p:tav>
                                          </p:tavLst>
                                        </p:anim>
                                        <p:anim calcmode="lin" valueType="num">
                                          <p:cBhvr>
                                            <p:cTn id="17" dur="40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52"/>
                                            </p:tgtEl>
                                          </p:cBhvr>
                                        </p:animEffect>
                                      </p:childTnLst>
                                    </p:cTn>
                                  </p:par>
                                </p:childTnLst>
                              </p:cTn>
                            </p:par>
                            <p:par>
                              <p:cTn id="20" fill="hold">
                                <p:stCondLst>
                                  <p:cond delay="1320"/>
                                </p:stCondLst>
                                <p:childTnLst>
                                  <p:par>
                                    <p:cTn id="21" presetID="22" presetClass="entr" presetSubtype="8" fill="hold" grpId="0" nodeType="afterEffect">
                                      <p:stCondLst>
                                        <p:cond delay="0"/>
                                      </p:stCondLst>
                                      <p:childTnLst>
                                        <p:set>
                                          <p:cBhvr>
                                            <p:cTn id="22" dur="1" fill="hold">
                                              <p:stCondLst>
                                                <p:cond delay="0"/>
                                              </p:stCondLst>
                                            </p:cTn>
                                            <p:tgtEl>
                                              <p:spTgt spid="72"/>
                                            </p:tgtEl>
                                            <p:attrNameLst>
                                              <p:attrName>style.visibility</p:attrName>
                                            </p:attrNameLst>
                                          </p:cBhvr>
                                          <p:to>
                                            <p:strVal val="visible"/>
                                          </p:to>
                                        </p:set>
                                        <p:animEffect transition="in" filter="wipe(left)">
                                          <p:cBhvr>
                                            <p:cTn id="23" dur="500"/>
                                            <p:tgtEl>
                                              <p:spTgt spid="72"/>
                                            </p:tgtEl>
                                          </p:cBhvr>
                                        </p:animEffect>
                                      </p:childTnLst>
                                    </p:cTn>
                                  </p:par>
                                </p:childTnLst>
                              </p:cTn>
                            </p:par>
                            <p:par>
                              <p:cTn id="24" fill="hold">
                                <p:stCondLst>
                                  <p:cond delay="1820"/>
                                </p:stCondLst>
                                <p:childTnLst>
                                  <p:par>
                                    <p:cTn id="25" presetID="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0-#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childTnLst>
                              </p:cTn>
                            </p:par>
                            <p:par>
                              <p:cTn id="29" fill="hold">
                                <p:stCondLst>
                                  <p:cond delay="2320"/>
                                </p:stCondLst>
                                <p:childTnLst>
                                  <p:par>
                                    <p:cTn id="30" presetID="2" presetClass="entr" presetSubtype="4" fill="hold" nodeType="after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ppt_x"/>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childTnLst>
                              </p:cTn>
                            </p:par>
                            <p:par>
                              <p:cTn id="34" fill="hold">
                                <p:stCondLst>
                                  <p:cond delay="2820"/>
                                </p:stCondLst>
                                <p:childTnLst>
                                  <p:par>
                                    <p:cTn id="35" presetID="2" presetClass="entr" presetSubtype="4" fill="hold" grpId="0" nodeType="afterEffect">
                                      <p:stCondLst>
                                        <p:cond delay="0"/>
                                      </p:stCondLst>
                                      <p:childTnLst>
                                        <p:set>
                                          <p:cBhvr>
                                            <p:cTn id="36" dur="1" fill="hold">
                                              <p:stCondLst>
                                                <p:cond delay="0"/>
                                              </p:stCondLst>
                                            </p:cTn>
                                            <p:tgtEl>
                                              <p:spTgt spid="35"/>
                                            </p:tgtEl>
                                            <p:attrNameLst>
                                              <p:attrName>style.visibility</p:attrName>
                                            </p:attrNameLst>
                                          </p:cBhvr>
                                          <p:to>
                                            <p:strVal val="visible"/>
                                          </p:to>
                                        </p:set>
                                        <p:anim calcmode="lin" valueType="num">
                                          <p:cBhvr additive="base">
                                            <p:cTn id="37" dur="500" fill="hold"/>
                                            <p:tgtEl>
                                              <p:spTgt spid="35"/>
                                            </p:tgtEl>
                                            <p:attrNameLst>
                                              <p:attrName>ppt_x</p:attrName>
                                            </p:attrNameLst>
                                          </p:cBhvr>
                                          <p:tavLst>
                                            <p:tav tm="0">
                                              <p:val>
                                                <p:strVal val="#ppt_x"/>
                                              </p:val>
                                            </p:tav>
                                            <p:tav tm="100000">
                                              <p:val>
                                                <p:strVal val="#ppt_x"/>
                                              </p:val>
                                            </p:tav>
                                          </p:tavLst>
                                        </p:anim>
                                        <p:anim calcmode="lin" valueType="num">
                                          <p:cBhvr additive="base">
                                            <p:cTn id="38" dur="500" fill="hold"/>
                                            <p:tgtEl>
                                              <p:spTgt spid="35"/>
                                            </p:tgtEl>
                                            <p:attrNameLst>
                                              <p:attrName>ppt_y</p:attrName>
                                            </p:attrNameLst>
                                          </p:cBhvr>
                                          <p:tavLst>
                                            <p:tav tm="0">
                                              <p:val>
                                                <p:strVal val="1+#ppt_h/2"/>
                                              </p:val>
                                            </p:tav>
                                            <p:tav tm="100000">
                                              <p:val>
                                                <p:strVal val="#ppt_y"/>
                                              </p:val>
                                            </p:tav>
                                          </p:tavLst>
                                        </p:anim>
                                      </p:childTnLst>
                                    </p:cTn>
                                  </p:par>
                                  <p:par>
                                    <p:cTn id="39" presetID="31" presetClass="entr" presetSubtype="0" fill="hold" grpId="0" nodeType="withEffect">
                                      <p:stCondLst>
                                        <p:cond delay="400"/>
                                      </p:stCondLst>
                                      <p:childTnLst>
                                        <p:set>
                                          <p:cBhvr>
                                            <p:cTn id="40" dur="1" fill="hold">
                                              <p:stCondLst>
                                                <p:cond delay="0"/>
                                              </p:stCondLst>
                                            </p:cTn>
                                            <p:tgtEl>
                                              <p:spTgt spid="39"/>
                                            </p:tgtEl>
                                            <p:attrNameLst>
                                              <p:attrName>style.visibility</p:attrName>
                                            </p:attrNameLst>
                                          </p:cBhvr>
                                          <p:to>
                                            <p:strVal val="visible"/>
                                          </p:to>
                                        </p:set>
                                        <p:anim calcmode="lin" valueType="num">
                                          <p:cBhvr>
                                            <p:cTn id="41" dur="500" fill="hold"/>
                                            <p:tgtEl>
                                              <p:spTgt spid="39"/>
                                            </p:tgtEl>
                                            <p:attrNameLst>
                                              <p:attrName>ppt_w</p:attrName>
                                            </p:attrNameLst>
                                          </p:cBhvr>
                                          <p:tavLst>
                                            <p:tav tm="0">
                                              <p:val>
                                                <p:fltVal val="0"/>
                                              </p:val>
                                            </p:tav>
                                            <p:tav tm="100000">
                                              <p:val>
                                                <p:strVal val="#ppt_w"/>
                                              </p:val>
                                            </p:tav>
                                          </p:tavLst>
                                        </p:anim>
                                        <p:anim calcmode="lin" valueType="num">
                                          <p:cBhvr>
                                            <p:cTn id="42" dur="500" fill="hold"/>
                                            <p:tgtEl>
                                              <p:spTgt spid="39"/>
                                            </p:tgtEl>
                                            <p:attrNameLst>
                                              <p:attrName>ppt_h</p:attrName>
                                            </p:attrNameLst>
                                          </p:cBhvr>
                                          <p:tavLst>
                                            <p:tav tm="0">
                                              <p:val>
                                                <p:fltVal val="0"/>
                                              </p:val>
                                            </p:tav>
                                            <p:tav tm="100000">
                                              <p:val>
                                                <p:strVal val="#ppt_h"/>
                                              </p:val>
                                            </p:tav>
                                          </p:tavLst>
                                        </p:anim>
                                        <p:anim calcmode="lin" valueType="num">
                                          <p:cBhvr>
                                            <p:cTn id="43" dur="500" fill="hold"/>
                                            <p:tgtEl>
                                              <p:spTgt spid="39"/>
                                            </p:tgtEl>
                                            <p:attrNameLst>
                                              <p:attrName>style.rotation</p:attrName>
                                            </p:attrNameLst>
                                          </p:cBhvr>
                                          <p:tavLst>
                                            <p:tav tm="0">
                                              <p:val>
                                                <p:fltVal val="90"/>
                                              </p:val>
                                            </p:tav>
                                            <p:tav tm="100000">
                                              <p:val>
                                                <p:fltVal val="0"/>
                                              </p:val>
                                            </p:tav>
                                          </p:tavLst>
                                        </p:anim>
                                        <p:animEffect transition="in" filter="fade">
                                          <p:cBhvr>
                                            <p:cTn id="44" dur="500"/>
                                            <p:tgtEl>
                                              <p:spTgt spid="39"/>
                                            </p:tgtEl>
                                          </p:cBhvr>
                                        </p:animEffect>
                                      </p:childTnLst>
                                    </p:cTn>
                                  </p:par>
                                </p:childTnLst>
                              </p:cTn>
                            </p:par>
                            <p:par>
                              <p:cTn id="45" fill="hold">
                                <p:stCondLst>
                                  <p:cond delay="3720"/>
                                </p:stCondLst>
                                <p:childTnLst>
                                  <p:par>
                                    <p:cTn id="46" presetID="22" presetClass="entr" presetSubtype="2"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wipe(right)">
                                          <p:cBhvr>
                                            <p:cTn id="48" dur="500"/>
                                            <p:tgtEl>
                                              <p:spTgt spid="10"/>
                                            </p:tgtEl>
                                          </p:cBhvr>
                                        </p:animEffect>
                                      </p:childTnLst>
                                    </p:cTn>
                                  </p:par>
                                </p:childTnLst>
                              </p:cTn>
                            </p:par>
                            <p:par>
                              <p:cTn id="49" fill="hold">
                                <p:stCondLst>
                                  <p:cond delay="4220"/>
                                </p:stCondLst>
                                <p:childTnLst>
                                  <p:par>
                                    <p:cTn id="50" presetID="2" presetClass="entr" presetSubtype="4" fill="hold" nodeType="afterEffect">
                                      <p:stCondLst>
                                        <p:cond delay="0"/>
                                      </p:stCondLst>
                                      <p:childTnLst>
                                        <p:set>
                                          <p:cBhvr>
                                            <p:cTn id="51" dur="1" fill="hold">
                                              <p:stCondLst>
                                                <p:cond delay="0"/>
                                              </p:stCondLst>
                                            </p:cTn>
                                            <p:tgtEl>
                                              <p:spTgt spid="44"/>
                                            </p:tgtEl>
                                            <p:attrNameLst>
                                              <p:attrName>style.visibility</p:attrName>
                                            </p:attrNameLst>
                                          </p:cBhvr>
                                          <p:to>
                                            <p:strVal val="visible"/>
                                          </p:to>
                                        </p:set>
                                        <p:anim calcmode="lin" valueType="num">
                                          <p:cBhvr additive="base">
                                            <p:cTn id="52" dur="500" fill="hold"/>
                                            <p:tgtEl>
                                              <p:spTgt spid="44"/>
                                            </p:tgtEl>
                                            <p:attrNameLst>
                                              <p:attrName>ppt_x</p:attrName>
                                            </p:attrNameLst>
                                          </p:cBhvr>
                                          <p:tavLst>
                                            <p:tav tm="0">
                                              <p:val>
                                                <p:strVal val="#ppt_x"/>
                                              </p:val>
                                            </p:tav>
                                            <p:tav tm="100000">
                                              <p:val>
                                                <p:strVal val="#ppt_x"/>
                                              </p:val>
                                            </p:tav>
                                          </p:tavLst>
                                        </p:anim>
                                        <p:anim calcmode="lin" valueType="num">
                                          <p:cBhvr additive="base">
                                            <p:cTn id="53" dur="500" fill="hold"/>
                                            <p:tgtEl>
                                              <p:spTgt spid="44"/>
                                            </p:tgtEl>
                                            <p:attrNameLst>
                                              <p:attrName>ppt_y</p:attrName>
                                            </p:attrNameLst>
                                          </p:cBhvr>
                                          <p:tavLst>
                                            <p:tav tm="0">
                                              <p:val>
                                                <p:strVal val="1+#ppt_h/2"/>
                                              </p:val>
                                            </p:tav>
                                            <p:tav tm="100000">
                                              <p:val>
                                                <p:strVal val="#ppt_y"/>
                                              </p:val>
                                            </p:tav>
                                          </p:tavLst>
                                        </p:anim>
                                      </p:childTnLst>
                                    </p:cTn>
                                  </p:par>
                                </p:childTnLst>
                              </p:cTn>
                            </p:par>
                            <p:par>
                              <p:cTn id="54" fill="hold">
                                <p:stCondLst>
                                  <p:cond delay="4720"/>
                                </p:stCondLst>
                                <p:childTnLst>
                                  <p:par>
                                    <p:cTn id="55" presetID="2" presetClass="entr" presetSubtype="4"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 calcmode="lin" valueType="num">
                                          <p:cBhvr additive="base">
                                            <p:cTn id="57" dur="500" fill="hold"/>
                                            <p:tgtEl>
                                              <p:spTgt spid="49"/>
                                            </p:tgtEl>
                                            <p:attrNameLst>
                                              <p:attrName>ppt_x</p:attrName>
                                            </p:attrNameLst>
                                          </p:cBhvr>
                                          <p:tavLst>
                                            <p:tav tm="0">
                                              <p:val>
                                                <p:strVal val="#ppt_x"/>
                                              </p:val>
                                            </p:tav>
                                            <p:tav tm="100000">
                                              <p:val>
                                                <p:strVal val="#ppt_x"/>
                                              </p:val>
                                            </p:tav>
                                          </p:tavLst>
                                        </p:anim>
                                        <p:anim calcmode="lin" valueType="num">
                                          <p:cBhvr additive="base">
                                            <p:cTn id="58" dur="500" fill="hold"/>
                                            <p:tgtEl>
                                              <p:spTgt spid="49"/>
                                            </p:tgtEl>
                                            <p:attrNameLst>
                                              <p:attrName>ppt_y</p:attrName>
                                            </p:attrNameLst>
                                          </p:cBhvr>
                                          <p:tavLst>
                                            <p:tav tm="0">
                                              <p:val>
                                                <p:strVal val="1+#ppt_h/2"/>
                                              </p:val>
                                            </p:tav>
                                            <p:tav tm="100000">
                                              <p:val>
                                                <p:strVal val="#ppt_y"/>
                                              </p:val>
                                            </p:tav>
                                          </p:tavLst>
                                        </p:anim>
                                      </p:childTnLst>
                                    </p:cTn>
                                  </p:par>
                                  <p:par>
                                    <p:cTn id="59" presetID="31" presetClass="entr" presetSubtype="0" fill="hold" grpId="0" nodeType="withEffect">
                                      <p:stCondLst>
                                        <p:cond delay="400"/>
                                      </p:stCondLst>
                                      <p:childTnLst>
                                        <p:set>
                                          <p:cBhvr>
                                            <p:cTn id="60" dur="1" fill="hold">
                                              <p:stCondLst>
                                                <p:cond delay="0"/>
                                              </p:stCondLst>
                                            </p:cTn>
                                            <p:tgtEl>
                                              <p:spTgt spid="51"/>
                                            </p:tgtEl>
                                            <p:attrNameLst>
                                              <p:attrName>style.visibility</p:attrName>
                                            </p:attrNameLst>
                                          </p:cBhvr>
                                          <p:to>
                                            <p:strVal val="visible"/>
                                          </p:to>
                                        </p:set>
                                        <p:anim calcmode="lin" valueType="num">
                                          <p:cBhvr>
                                            <p:cTn id="61" dur="500" fill="hold"/>
                                            <p:tgtEl>
                                              <p:spTgt spid="51"/>
                                            </p:tgtEl>
                                            <p:attrNameLst>
                                              <p:attrName>ppt_w</p:attrName>
                                            </p:attrNameLst>
                                          </p:cBhvr>
                                          <p:tavLst>
                                            <p:tav tm="0">
                                              <p:val>
                                                <p:fltVal val="0"/>
                                              </p:val>
                                            </p:tav>
                                            <p:tav tm="100000">
                                              <p:val>
                                                <p:strVal val="#ppt_w"/>
                                              </p:val>
                                            </p:tav>
                                          </p:tavLst>
                                        </p:anim>
                                        <p:anim calcmode="lin" valueType="num">
                                          <p:cBhvr>
                                            <p:cTn id="62" dur="500" fill="hold"/>
                                            <p:tgtEl>
                                              <p:spTgt spid="51"/>
                                            </p:tgtEl>
                                            <p:attrNameLst>
                                              <p:attrName>ppt_h</p:attrName>
                                            </p:attrNameLst>
                                          </p:cBhvr>
                                          <p:tavLst>
                                            <p:tav tm="0">
                                              <p:val>
                                                <p:fltVal val="0"/>
                                              </p:val>
                                            </p:tav>
                                            <p:tav tm="100000">
                                              <p:val>
                                                <p:strVal val="#ppt_h"/>
                                              </p:val>
                                            </p:tav>
                                          </p:tavLst>
                                        </p:anim>
                                        <p:anim calcmode="lin" valueType="num">
                                          <p:cBhvr>
                                            <p:cTn id="63" dur="500" fill="hold"/>
                                            <p:tgtEl>
                                              <p:spTgt spid="51"/>
                                            </p:tgtEl>
                                            <p:attrNameLst>
                                              <p:attrName>style.rotation</p:attrName>
                                            </p:attrNameLst>
                                          </p:cBhvr>
                                          <p:tavLst>
                                            <p:tav tm="0">
                                              <p:val>
                                                <p:fltVal val="90"/>
                                              </p:val>
                                            </p:tav>
                                            <p:tav tm="100000">
                                              <p:val>
                                                <p:fltVal val="0"/>
                                              </p:val>
                                            </p:tav>
                                          </p:tavLst>
                                        </p:anim>
                                        <p:animEffect transition="in" filter="fade">
                                          <p:cBhvr>
                                            <p:cTn id="64" dur="500"/>
                                            <p:tgtEl>
                                              <p:spTgt spid="51"/>
                                            </p:tgtEl>
                                          </p:cBhvr>
                                        </p:animEffect>
                                      </p:childTnLst>
                                    </p:cTn>
                                  </p:par>
                                </p:childTnLst>
                              </p:cTn>
                            </p:par>
                            <p:par>
                              <p:cTn id="65" fill="hold">
                                <p:stCondLst>
                                  <p:cond delay="5620"/>
                                </p:stCondLst>
                                <p:childTnLst>
                                  <p:par>
                                    <p:cTn id="66" presetID="22" presetClass="entr" presetSubtype="2" fill="hold" grpId="0" nodeType="after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wipe(right)">
                                          <p:cBhvr>
                                            <p:cTn id="68" dur="500"/>
                                            <p:tgtEl>
                                              <p:spTgt spid="43"/>
                                            </p:tgtEl>
                                          </p:cBhvr>
                                        </p:animEffect>
                                      </p:childTnLst>
                                    </p:cTn>
                                  </p:par>
                                </p:childTnLst>
                              </p:cTn>
                            </p:par>
                            <p:par>
                              <p:cTn id="69" fill="hold">
                                <p:stCondLst>
                                  <p:cond delay="6120"/>
                                </p:stCondLst>
                                <p:childTnLst>
                                  <p:par>
                                    <p:cTn id="70" presetID="2" presetClass="entr" presetSubtype="4" fill="hold" nodeType="afterEffect">
                                      <p:stCondLst>
                                        <p:cond delay="0"/>
                                      </p:stCondLst>
                                      <p:childTnLst>
                                        <p:set>
                                          <p:cBhvr>
                                            <p:cTn id="71" dur="1" fill="hold">
                                              <p:stCondLst>
                                                <p:cond delay="0"/>
                                              </p:stCondLst>
                                            </p:cTn>
                                            <p:tgtEl>
                                              <p:spTgt spid="56"/>
                                            </p:tgtEl>
                                            <p:attrNameLst>
                                              <p:attrName>style.visibility</p:attrName>
                                            </p:attrNameLst>
                                          </p:cBhvr>
                                          <p:to>
                                            <p:strVal val="visible"/>
                                          </p:to>
                                        </p:set>
                                        <p:anim calcmode="lin" valueType="num">
                                          <p:cBhvr additive="base">
                                            <p:cTn id="72" dur="500" fill="hold"/>
                                            <p:tgtEl>
                                              <p:spTgt spid="56"/>
                                            </p:tgtEl>
                                            <p:attrNameLst>
                                              <p:attrName>ppt_x</p:attrName>
                                            </p:attrNameLst>
                                          </p:cBhvr>
                                          <p:tavLst>
                                            <p:tav tm="0">
                                              <p:val>
                                                <p:strVal val="#ppt_x"/>
                                              </p:val>
                                            </p:tav>
                                            <p:tav tm="100000">
                                              <p:val>
                                                <p:strVal val="#ppt_x"/>
                                              </p:val>
                                            </p:tav>
                                          </p:tavLst>
                                        </p:anim>
                                        <p:anim calcmode="lin" valueType="num">
                                          <p:cBhvr additive="base">
                                            <p:cTn id="73" dur="500" fill="hold"/>
                                            <p:tgtEl>
                                              <p:spTgt spid="56"/>
                                            </p:tgtEl>
                                            <p:attrNameLst>
                                              <p:attrName>ppt_y</p:attrName>
                                            </p:attrNameLst>
                                          </p:cBhvr>
                                          <p:tavLst>
                                            <p:tav tm="0">
                                              <p:val>
                                                <p:strVal val="1+#ppt_h/2"/>
                                              </p:val>
                                            </p:tav>
                                            <p:tav tm="100000">
                                              <p:val>
                                                <p:strVal val="#ppt_y"/>
                                              </p:val>
                                            </p:tav>
                                          </p:tavLst>
                                        </p:anim>
                                      </p:childTnLst>
                                    </p:cTn>
                                  </p:par>
                                </p:childTnLst>
                              </p:cTn>
                            </p:par>
                            <p:par>
                              <p:cTn id="74" fill="hold">
                                <p:stCondLst>
                                  <p:cond delay="6620"/>
                                </p:stCondLst>
                                <p:childTnLst>
                                  <p:par>
                                    <p:cTn id="75" presetID="2" presetClass="entr" presetSubtype="4" fill="hold" grpId="0" nodeType="afterEffect">
                                      <p:stCondLst>
                                        <p:cond delay="0"/>
                                      </p:stCondLst>
                                      <p:childTnLst>
                                        <p:set>
                                          <p:cBhvr>
                                            <p:cTn id="76" dur="1" fill="hold">
                                              <p:stCondLst>
                                                <p:cond delay="0"/>
                                              </p:stCondLst>
                                            </p:cTn>
                                            <p:tgtEl>
                                              <p:spTgt spid="61"/>
                                            </p:tgtEl>
                                            <p:attrNameLst>
                                              <p:attrName>style.visibility</p:attrName>
                                            </p:attrNameLst>
                                          </p:cBhvr>
                                          <p:to>
                                            <p:strVal val="visible"/>
                                          </p:to>
                                        </p:set>
                                        <p:anim calcmode="lin" valueType="num">
                                          <p:cBhvr additive="base">
                                            <p:cTn id="77" dur="500" fill="hold"/>
                                            <p:tgtEl>
                                              <p:spTgt spid="61"/>
                                            </p:tgtEl>
                                            <p:attrNameLst>
                                              <p:attrName>ppt_x</p:attrName>
                                            </p:attrNameLst>
                                          </p:cBhvr>
                                          <p:tavLst>
                                            <p:tav tm="0">
                                              <p:val>
                                                <p:strVal val="#ppt_x"/>
                                              </p:val>
                                            </p:tav>
                                            <p:tav tm="100000">
                                              <p:val>
                                                <p:strVal val="#ppt_x"/>
                                              </p:val>
                                            </p:tav>
                                          </p:tavLst>
                                        </p:anim>
                                        <p:anim calcmode="lin" valueType="num">
                                          <p:cBhvr additive="base">
                                            <p:cTn id="78" dur="500" fill="hold"/>
                                            <p:tgtEl>
                                              <p:spTgt spid="61"/>
                                            </p:tgtEl>
                                            <p:attrNameLst>
                                              <p:attrName>ppt_y</p:attrName>
                                            </p:attrNameLst>
                                          </p:cBhvr>
                                          <p:tavLst>
                                            <p:tav tm="0">
                                              <p:val>
                                                <p:strVal val="1+#ppt_h/2"/>
                                              </p:val>
                                            </p:tav>
                                            <p:tav tm="100000">
                                              <p:val>
                                                <p:strVal val="#ppt_y"/>
                                              </p:val>
                                            </p:tav>
                                          </p:tavLst>
                                        </p:anim>
                                      </p:childTnLst>
                                    </p:cTn>
                                  </p:par>
                                  <p:par>
                                    <p:cTn id="79" presetID="31" presetClass="entr" presetSubtype="0" fill="hold" grpId="0" nodeType="withEffect">
                                      <p:stCondLst>
                                        <p:cond delay="400"/>
                                      </p:stCondLst>
                                      <p:childTnLst>
                                        <p:set>
                                          <p:cBhvr>
                                            <p:cTn id="80" dur="1" fill="hold">
                                              <p:stCondLst>
                                                <p:cond delay="0"/>
                                              </p:stCondLst>
                                            </p:cTn>
                                            <p:tgtEl>
                                              <p:spTgt spid="63"/>
                                            </p:tgtEl>
                                            <p:attrNameLst>
                                              <p:attrName>style.visibility</p:attrName>
                                            </p:attrNameLst>
                                          </p:cBhvr>
                                          <p:to>
                                            <p:strVal val="visible"/>
                                          </p:to>
                                        </p:set>
                                        <p:anim calcmode="lin" valueType="num">
                                          <p:cBhvr>
                                            <p:cTn id="81" dur="500" fill="hold"/>
                                            <p:tgtEl>
                                              <p:spTgt spid="63"/>
                                            </p:tgtEl>
                                            <p:attrNameLst>
                                              <p:attrName>ppt_w</p:attrName>
                                            </p:attrNameLst>
                                          </p:cBhvr>
                                          <p:tavLst>
                                            <p:tav tm="0">
                                              <p:val>
                                                <p:fltVal val="0"/>
                                              </p:val>
                                            </p:tav>
                                            <p:tav tm="100000">
                                              <p:val>
                                                <p:strVal val="#ppt_w"/>
                                              </p:val>
                                            </p:tav>
                                          </p:tavLst>
                                        </p:anim>
                                        <p:anim calcmode="lin" valueType="num">
                                          <p:cBhvr>
                                            <p:cTn id="82" dur="500" fill="hold"/>
                                            <p:tgtEl>
                                              <p:spTgt spid="63"/>
                                            </p:tgtEl>
                                            <p:attrNameLst>
                                              <p:attrName>ppt_h</p:attrName>
                                            </p:attrNameLst>
                                          </p:cBhvr>
                                          <p:tavLst>
                                            <p:tav tm="0">
                                              <p:val>
                                                <p:fltVal val="0"/>
                                              </p:val>
                                            </p:tav>
                                            <p:tav tm="100000">
                                              <p:val>
                                                <p:strVal val="#ppt_h"/>
                                              </p:val>
                                            </p:tav>
                                          </p:tavLst>
                                        </p:anim>
                                        <p:anim calcmode="lin" valueType="num">
                                          <p:cBhvr>
                                            <p:cTn id="83" dur="500" fill="hold"/>
                                            <p:tgtEl>
                                              <p:spTgt spid="63"/>
                                            </p:tgtEl>
                                            <p:attrNameLst>
                                              <p:attrName>style.rotation</p:attrName>
                                            </p:attrNameLst>
                                          </p:cBhvr>
                                          <p:tavLst>
                                            <p:tav tm="0">
                                              <p:val>
                                                <p:fltVal val="90"/>
                                              </p:val>
                                            </p:tav>
                                            <p:tav tm="100000">
                                              <p:val>
                                                <p:fltVal val="0"/>
                                              </p:val>
                                            </p:tav>
                                          </p:tavLst>
                                        </p:anim>
                                        <p:animEffect transition="in" filter="fade">
                                          <p:cBhvr>
                                            <p:cTn id="84" dur="500"/>
                                            <p:tgtEl>
                                              <p:spTgt spid="63"/>
                                            </p:tgtEl>
                                          </p:cBhvr>
                                        </p:animEffect>
                                      </p:childTnLst>
                                    </p:cTn>
                                  </p:par>
                                </p:childTnLst>
                              </p:cTn>
                            </p:par>
                            <p:par>
                              <p:cTn id="85" fill="hold">
                                <p:stCondLst>
                                  <p:cond delay="7520"/>
                                </p:stCondLst>
                                <p:childTnLst>
                                  <p:par>
                                    <p:cTn id="86" presetID="22" presetClass="entr" presetSubtype="2" fill="hold" grpId="0" nodeType="afterEffect">
                                      <p:stCondLst>
                                        <p:cond delay="0"/>
                                      </p:stCondLst>
                                      <p:childTnLst>
                                        <p:set>
                                          <p:cBhvr>
                                            <p:cTn id="87" dur="1" fill="hold">
                                              <p:stCondLst>
                                                <p:cond delay="0"/>
                                              </p:stCondLst>
                                            </p:cTn>
                                            <p:tgtEl>
                                              <p:spTgt spid="55"/>
                                            </p:tgtEl>
                                            <p:attrNameLst>
                                              <p:attrName>style.visibility</p:attrName>
                                            </p:attrNameLst>
                                          </p:cBhvr>
                                          <p:to>
                                            <p:strVal val="visible"/>
                                          </p:to>
                                        </p:set>
                                        <p:animEffect transition="in" filter="wipe(right)">
                                          <p:cBhvr>
                                            <p:cTn id="88" dur="500"/>
                                            <p:tgtEl>
                                              <p:spTgt spid="55"/>
                                            </p:tgtEl>
                                          </p:cBhvr>
                                        </p:animEffect>
                                      </p:childTnLst>
                                    </p:cTn>
                                  </p:par>
                                </p:childTnLst>
                              </p:cTn>
                            </p:par>
                            <p:par>
                              <p:cTn id="89" fill="hold">
                                <p:stCondLst>
                                  <p:cond delay="8020"/>
                                </p:stCondLst>
                                <p:childTnLst>
                                  <p:par>
                                    <p:cTn id="90" presetID="2" presetClass="entr" presetSubtype="4" fill="hold" nodeType="afterEffect">
                                      <p:stCondLst>
                                        <p:cond delay="0"/>
                                      </p:stCondLst>
                                      <p:childTnLst>
                                        <p:set>
                                          <p:cBhvr>
                                            <p:cTn id="91" dur="1" fill="hold">
                                              <p:stCondLst>
                                                <p:cond delay="0"/>
                                              </p:stCondLst>
                                            </p:cTn>
                                            <p:tgtEl>
                                              <p:spTgt spid="65"/>
                                            </p:tgtEl>
                                            <p:attrNameLst>
                                              <p:attrName>style.visibility</p:attrName>
                                            </p:attrNameLst>
                                          </p:cBhvr>
                                          <p:to>
                                            <p:strVal val="visible"/>
                                          </p:to>
                                        </p:set>
                                        <p:anim calcmode="lin" valueType="num">
                                          <p:cBhvr additive="base">
                                            <p:cTn id="92" dur="500" fill="hold"/>
                                            <p:tgtEl>
                                              <p:spTgt spid="65"/>
                                            </p:tgtEl>
                                            <p:attrNameLst>
                                              <p:attrName>ppt_x</p:attrName>
                                            </p:attrNameLst>
                                          </p:cBhvr>
                                          <p:tavLst>
                                            <p:tav tm="0">
                                              <p:val>
                                                <p:strVal val="#ppt_x"/>
                                              </p:val>
                                            </p:tav>
                                            <p:tav tm="100000">
                                              <p:val>
                                                <p:strVal val="#ppt_x"/>
                                              </p:val>
                                            </p:tav>
                                          </p:tavLst>
                                        </p:anim>
                                        <p:anim calcmode="lin" valueType="num">
                                          <p:cBhvr additive="base">
                                            <p:cTn id="93" dur="500" fill="hold"/>
                                            <p:tgtEl>
                                              <p:spTgt spid="65"/>
                                            </p:tgtEl>
                                            <p:attrNameLst>
                                              <p:attrName>ppt_y</p:attrName>
                                            </p:attrNameLst>
                                          </p:cBhvr>
                                          <p:tavLst>
                                            <p:tav tm="0">
                                              <p:val>
                                                <p:strVal val="1+#ppt_h/2"/>
                                              </p:val>
                                            </p:tav>
                                            <p:tav tm="100000">
                                              <p:val>
                                                <p:strVal val="#ppt_y"/>
                                              </p:val>
                                            </p:tav>
                                          </p:tavLst>
                                        </p:anim>
                                      </p:childTnLst>
                                    </p:cTn>
                                  </p:par>
                                </p:childTnLst>
                              </p:cTn>
                            </p:par>
                            <p:par>
                              <p:cTn id="94" fill="hold">
                                <p:stCondLst>
                                  <p:cond delay="8520"/>
                                </p:stCondLst>
                                <p:childTnLst>
                                  <p:par>
                                    <p:cTn id="95" presetID="2" presetClass="entr" presetSubtype="4" fill="hold" grpId="0" nodeType="afterEffect">
                                      <p:stCondLst>
                                        <p:cond delay="0"/>
                                      </p:stCondLst>
                                      <p:childTnLst>
                                        <p:set>
                                          <p:cBhvr>
                                            <p:cTn id="96" dur="1" fill="hold">
                                              <p:stCondLst>
                                                <p:cond delay="0"/>
                                              </p:stCondLst>
                                            </p:cTn>
                                            <p:tgtEl>
                                              <p:spTgt spid="70"/>
                                            </p:tgtEl>
                                            <p:attrNameLst>
                                              <p:attrName>style.visibility</p:attrName>
                                            </p:attrNameLst>
                                          </p:cBhvr>
                                          <p:to>
                                            <p:strVal val="visible"/>
                                          </p:to>
                                        </p:set>
                                        <p:anim calcmode="lin" valueType="num">
                                          <p:cBhvr additive="base">
                                            <p:cTn id="97" dur="500" fill="hold"/>
                                            <p:tgtEl>
                                              <p:spTgt spid="70"/>
                                            </p:tgtEl>
                                            <p:attrNameLst>
                                              <p:attrName>ppt_x</p:attrName>
                                            </p:attrNameLst>
                                          </p:cBhvr>
                                          <p:tavLst>
                                            <p:tav tm="0">
                                              <p:val>
                                                <p:strVal val="#ppt_x"/>
                                              </p:val>
                                            </p:tav>
                                            <p:tav tm="100000">
                                              <p:val>
                                                <p:strVal val="#ppt_x"/>
                                              </p:val>
                                            </p:tav>
                                          </p:tavLst>
                                        </p:anim>
                                        <p:anim calcmode="lin" valueType="num">
                                          <p:cBhvr additive="base">
                                            <p:cTn id="98" dur="500" fill="hold"/>
                                            <p:tgtEl>
                                              <p:spTgt spid="70"/>
                                            </p:tgtEl>
                                            <p:attrNameLst>
                                              <p:attrName>ppt_y</p:attrName>
                                            </p:attrNameLst>
                                          </p:cBhvr>
                                          <p:tavLst>
                                            <p:tav tm="0">
                                              <p:val>
                                                <p:strVal val="1+#ppt_h/2"/>
                                              </p:val>
                                            </p:tav>
                                            <p:tav tm="100000">
                                              <p:val>
                                                <p:strVal val="#ppt_y"/>
                                              </p:val>
                                            </p:tav>
                                          </p:tavLst>
                                        </p:anim>
                                      </p:childTnLst>
                                    </p:cTn>
                                  </p:par>
                                  <p:par>
                                    <p:cTn id="99" presetID="31" presetClass="entr" presetSubtype="0" fill="hold" grpId="0" nodeType="withEffect">
                                      <p:stCondLst>
                                        <p:cond delay="400"/>
                                      </p:stCondLst>
                                      <p:childTnLst>
                                        <p:set>
                                          <p:cBhvr>
                                            <p:cTn id="100" dur="1" fill="hold">
                                              <p:stCondLst>
                                                <p:cond delay="0"/>
                                              </p:stCondLst>
                                            </p:cTn>
                                            <p:tgtEl>
                                              <p:spTgt spid="40"/>
                                            </p:tgtEl>
                                            <p:attrNameLst>
                                              <p:attrName>style.visibility</p:attrName>
                                            </p:attrNameLst>
                                          </p:cBhvr>
                                          <p:to>
                                            <p:strVal val="visible"/>
                                          </p:to>
                                        </p:set>
                                        <p:anim calcmode="lin" valueType="num">
                                          <p:cBhvr>
                                            <p:cTn id="101" dur="500" fill="hold"/>
                                            <p:tgtEl>
                                              <p:spTgt spid="40"/>
                                            </p:tgtEl>
                                            <p:attrNameLst>
                                              <p:attrName>ppt_w</p:attrName>
                                            </p:attrNameLst>
                                          </p:cBhvr>
                                          <p:tavLst>
                                            <p:tav tm="0">
                                              <p:val>
                                                <p:fltVal val="0"/>
                                              </p:val>
                                            </p:tav>
                                            <p:tav tm="100000">
                                              <p:val>
                                                <p:strVal val="#ppt_w"/>
                                              </p:val>
                                            </p:tav>
                                          </p:tavLst>
                                        </p:anim>
                                        <p:anim calcmode="lin" valueType="num">
                                          <p:cBhvr>
                                            <p:cTn id="102" dur="500" fill="hold"/>
                                            <p:tgtEl>
                                              <p:spTgt spid="40"/>
                                            </p:tgtEl>
                                            <p:attrNameLst>
                                              <p:attrName>ppt_h</p:attrName>
                                            </p:attrNameLst>
                                          </p:cBhvr>
                                          <p:tavLst>
                                            <p:tav tm="0">
                                              <p:val>
                                                <p:fltVal val="0"/>
                                              </p:val>
                                            </p:tav>
                                            <p:tav tm="100000">
                                              <p:val>
                                                <p:strVal val="#ppt_h"/>
                                              </p:val>
                                            </p:tav>
                                          </p:tavLst>
                                        </p:anim>
                                        <p:anim calcmode="lin" valueType="num">
                                          <p:cBhvr>
                                            <p:cTn id="103" dur="500" fill="hold"/>
                                            <p:tgtEl>
                                              <p:spTgt spid="40"/>
                                            </p:tgtEl>
                                            <p:attrNameLst>
                                              <p:attrName>style.rotation</p:attrName>
                                            </p:attrNameLst>
                                          </p:cBhvr>
                                          <p:tavLst>
                                            <p:tav tm="0">
                                              <p:val>
                                                <p:fltVal val="90"/>
                                              </p:val>
                                            </p:tav>
                                            <p:tav tm="100000">
                                              <p:val>
                                                <p:fltVal val="0"/>
                                              </p:val>
                                            </p:tav>
                                          </p:tavLst>
                                        </p:anim>
                                        <p:animEffect transition="in" filter="fade">
                                          <p:cBhvr>
                                            <p:cTn id="104" dur="500"/>
                                            <p:tgtEl>
                                              <p:spTgt spid="40"/>
                                            </p:tgtEl>
                                          </p:cBhvr>
                                        </p:animEffect>
                                      </p:childTnLst>
                                    </p:cTn>
                                  </p:par>
                                </p:childTnLst>
                              </p:cTn>
                            </p:par>
                            <p:par>
                              <p:cTn id="105" fill="hold">
                                <p:stCondLst>
                                  <p:cond delay="9420"/>
                                </p:stCondLst>
                                <p:childTnLst>
                                  <p:par>
                                    <p:cTn id="106" presetID="22" presetClass="entr" presetSubtype="2" fill="hold" grpId="0" nodeType="afterEffect">
                                      <p:stCondLst>
                                        <p:cond delay="0"/>
                                      </p:stCondLst>
                                      <p:childTnLst>
                                        <p:set>
                                          <p:cBhvr>
                                            <p:cTn id="107" dur="1" fill="hold">
                                              <p:stCondLst>
                                                <p:cond delay="0"/>
                                              </p:stCondLst>
                                            </p:cTn>
                                            <p:tgtEl>
                                              <p:spTgt spid="64"/>
                                            </p:tgtEl>
                                            <p:attrNameLst>
                                              <p:attrName>style.visibility</p:attrName>
                                            </p:attrNameLst>
                                          </p:cBhvr>
                                          <p:to>
                                            <p:strVal val="visible"/>
                                          </p:to>
                                        </p:set>
                                        <p:animEffect transition="in" filter="wipe(right)">
                                          <p:cBhvr>
                                            <p:cTn id="108"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animBg="1"/>
          <p:bldP spid="10" grpId="0"/>
          <p:bldP spid="14" grpId="0" animBg="1"/>
          <p:bldP spid="35" grpId="0" animBg="1"/>
          <p:bldP spid="39" grpId="0" animBg="1"/>
          <p:bldP spid="43" grpId="0"/>
          <p:bldP spid="49" grpId="0" animBg="1"/>
          <p:bldP spid="51" grpId="0" animBg="1"/>
          <p:bldP spid="55" grpId="0"/>
          <p:bldP spid="61" grpId="0" animBg="1"/>
          <p:bldP spid="63" grpId="0" animBg="1"/>
          <p:bldP spid="64" grpId="0"/>
          <p:bldP spid="70" grpId="0" animBg="1"/>
          <p:bldP spid="40" grpId="0" animBg="1"/>
          <p:bldP spid="72"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p:cNvSpPr txBox="1"/>
          <p:nvPr/>
        </p:nvSpPr>
        <p:spPr>
          <a:xfrm>
            <a:off x="1087139" y="227099"/>
            <a:ext cx="3720890" cy="611706"/>
          </a:xfrm>
          <a:prstGeom prst="rect">
            <a:avLst/>
          </a:prstGeom>
          <a:noFill/>
        </p:spPr>
        <p:txBody>
          <a:bodyPr wrap="none" rtlCol="0">
            <a:spAutoFit/>
          </a:bodyPr>
          <a:lstStyle/>
          <a:p>
            <a:r>
              <a:rPr lang="en-US" altLang="zh-CN" sz="3375" dirty="0">
                <a:latin typeface="微软雅黑"/>
                <a:ea typeface="微软雅黑"/>
              </a:rPr>
              <a:t>01</a:t>
            </a:r>
            <a:r>
              <a:rPr lang="zh-CN" altLang="en-US" sz="3375" dirty="0">
                <a:latin typeface="微软雅黑"/>
                <a:ea typeface="微软雅黑"/>
              </a:rPr>
              <a:t>、年度工作概述</a:t>
            </a:r>
          </a:p>
        </p:txBody>
      </p:sp>
      <p:sp>
        <p:nvSpPr>
          <p:cNvPr id="53" name="Freeform 40"/>
          <p:cNvSpPr>
            <a:spLocks noEditPoints="1"/>
          </p:cNvSpPr>
          <p:nvPr/>
        </p:nvSpPr>
        <p:spPr bwMode="auto">
          <a:xfrm>
            <a:off x="584244" y="320177"/>
            <a:ext cx="279308" cy="552617"/>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bg1"/>
          </a:solidFill>
          <a:ln>
            <a:solidFill>
              <a:schemeClr val="tx1"/>
            </a:solidFill>
          </a:ln>
        </p:spPr>
        <p:txBody>
          <a:bodyPr vert="horz" wrap="square" lIns="128580" tIns="64290" rIns="128580" bIns="64290" numCol="1" anchor="t" anchorCtr="0" compatLnSpc="1">
            <a:prstTxWarp prst="textNoShape">
              <a:avLst/>
            </a:prstTxWarp>
          </a:bodyPr>
          <a:lstStyle/>
          <a:p>
            <a:endParaRPr lang="zh-CN" altLang="en-US"/>
          </a:p>
        </p:txBody>
      </p:sp>
      <p:cxnSp>
        <p:nvCxnSpPr>
          <p:cNvPr id="54" name="直接连接符 53"/>
          <p:cNvCxnSpPr/>
          <p:nvPr/>
        </p:nvCxnSpPr>
        <p:spPr bwMode="auto">
          <a:xfrm flipH="1">
            <a:off x="1039796" y="866426"/>
            <a:ext cx="10438443"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2" name="TextBox 71"/>
          <p:cNvSpPr txBox="1"/>
          <p:nvPr/>
        </p:nvSpPr>
        <p:spPr>
          <a:xfrm>
            <a:off x="1062823" y="1388700"/>
            <a:ext cx="6180844" cy="399655"/>
          </a:xfrm>
          <a:prstGeom prst="rect">
            <a:avLst/>
          </a:prstGeom>
          <a:noFill/>
        </p:spPr>
        <p:txBody>
          <a:bodyPr wrap="square" lIns="121469" tIns="60735" rIns="121469" bIns="60735" rtlCol="0">
            <a:spAutoFit/>
          </a:bodyPr>
          <a:lstStyle/>
          <a:p>
            <a:r>
              <a:rPr lang="zh-CN" altLang="en-US" b="1" dirty="0">
                <a:solidFill>
                  <a:srgbClr val="C00000"/>
                </a:solidFill>
                <a:latin typeface="微软雅黑" pitchFamily="34" charset="-122"/>
                <a:ea typeface="微软雅黑" panose="020B0503020204020204" pitchFamily="34" charset="-122"/>
              </a:rPr>
              <a:t>我们的团队  </a:t>
            </a:r>
            <a:r>
              <a:rPr lang="zh-CN" altLang="en-US" sz="1547" dirty="0">
                <a:latin typeface="微软雅黑" pitchFamily="34" charset="-122"/>
                <a:ea typeface="微软雅黑" panose="020B0503020204020204" pitchFamily="34" charset="-122"/>
              </a:rPr>
              <a:t>单击此处添加文本单击此处添加文本</a:t>
            </a:r>
            <a:endParaRPr lang="en-US" altLang="zh-CN" sz="1547" dirty="0">
              <a:latin typeface="微软雅黑" pitchFamily="34" charset="-122"/>
              <a:ea typeface="微软雅黑" panose="020B0503020204020204" pitchFamily="34" charset="-122"/>
            </a:endParaRPr>
          </a:p>
        </p:txBody>
      </p:sp>
      <p:grpSp>
        <p:nvGrpSpPr>
          <p:cNvPr id="73" name="组合 72"/>
          <p:cNvGrpSpPr/>
          <p:nvPr/>
        </p:nvGrpSpPr>
        <p:grpSpPr>
          <a:xfrm>
            <a:off x="1670358" y="2300001"/>
            <a:ext cx="1715833" cy="1715829"/>
            <a:chOff x="3402224" y="483518"/>
            <a:chExt cx="864652" cy="864650"/>
          </a:xfrm>
        </p:grpSpPr>
        <p:grpSp>
          <p:nvGrpSpPr>
            <p:cNvPr id="74" name="组合 73"/>
            <p:cNvGrpSpPr/>
            <p:nvPr/>
          </p:nvGrpSpPr>
          <p:grpSpPr>
            <a:xfrm>
              <a:off x="3402224" y="483518"/>
              <a:ext cx="864652" cy="864650"/>
              <a:chOff x="304800" y="673100"/>
              <a:chExt cx="4000500" cy="4000500"/>
            </a:xfrm>
            <a:effectLst>
              <a:outerShdw blurRad="444500" dist="254000" dir="8100000" algn="tr" rotWithShape="0">
                <a:prstClr val="black">
                  <a:alpha val="50000"/>
                </a:prstClr>
              </a:outerShdw>
            </a:effectLst>
          </p:grpSpPr>
          <p:sp>
            <p:nvSpPr>
              <p:cNvPr id="76" name="同心圆 7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solidFill>
                </a:endParaRPr>
              </a:p>
            </p:txBody>
          </p:sp>
          <p:sp>
            <p:nvSpPr>
              <p:cNvPr id="77" name="椭圆 7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solidFill>
                </a:endParaRPr>
              </a:p>
            </p:txBody>
          </p:sp>
        </p:grpSp>
        <p:sp>
          <p:nvSpPr>
            <p:cNvPr id="75" name="TextBox 74"/>
            <p:cNvSpPr txBox="1"/>
            <p:nvPr/>
          </p:nvSpPr>
          <p:spPr>
            <a:xfrm>
              <a:off x="3542275" y="731177"/>
              <a:ext cx="586298" cy="261725"/>
            </a:xfrm>
            <a:prstGeom prst="rect">
              <a:avLst/>
            </a:prstGeom>
            <a:noFill/>
          </p:spPr>
          <p:txBody>
            <a:bodyPr wrap="square" lIns="0" tIns="0" rIns="0" bIns="0" rtlCol="0">
              <a:spAutoFit/>
            </a:bodyPr>
            <a:lstStyle/>
            <a:p>
              <a:pPr algn="ctr"/>
              <a:endParaRPr lang="zh-CN" altLang="en-US" sz="3375" b="1" dirty="0">
                <a:solidFill>
                  <a:srgbClr val="007CD0"/>
                </a:solidFill>
                <a:latin typeface="微软雅黑" pitchFamily="34" charset="-122"/>
                <a:ea typeface="微软雅黑" pitchFamily="34" charset="-122"/>
              </a:endParaRPr>
            </a:p>
          </p:txBody>
        </p:sp>
      </p:grpSp>
      <p:pic>
        <p:nvPicPr>
          <p:cNvPr id="78" name="Picture 8" descr="C:\Users\Administrator\Desktop\图片5.pn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1731511" y="2369800"/>
            <a:ext cx="1702048" cy="1670140"/>
          </a:xfrm>
          <a:prstGeom prst="rect">
            <a:avLst/>
          </a:prstGeom>
          <a:noFill/>
          <a:extLst>
            <a:ext uri="{909E8E84-426E-40DD-AFC4-6F175D3DCCD1}">
              <a14:hiddenFill xmlns:a14="http://schemas.microsoft.com/office/drawing/2010/main">
                <a:solidFill>
                  <a:srgbClr val="FFFFFF"/>
                </a:solidFill>
              </a14:hiddenFill>
            </a:ext>
          </a:extLst>
        </p:spPr>
      </p:pic>
      <p:sp>
        <p:nvSpPr>
          <p:cNvPr id="79" name="Rectangle 4"/>
          <p:cNvSpPr>
            <a:spLocks/>
          </p:cNvSpPr>
          <p:nvPr/>
        </p:nvSpPr>
        <p:spPr bwMode="auto">
          <a:xfrm>
            <a:off x="3623633" y="2369800"/>
            <a:ext cx="2162483" cy="1958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spcBef>
                <a:spcPct val="0"/>
              </a:spcBef>
              <a:spcAft>
                <a:spcPct val="0"/>
              </a:spcAft>
            </a:pPr>
            <a:r>
              <a:rPr lang="zh-CN" altLang="en-US" dirty="0">
                <a:solidFill>
                  <a:srgbClr val="000000"/>
                </a:solidFill>
                <a:latin typeface="微软雅黑"/>
                <a:ea typeface="微软雅黑"/>
                <a:cs typeface="Lato Light" charset="0"/>
                <a:sym typeface="Lato Light" charset="0"/>
              </a:rPr>
              <a:t>无名氏</a:t>
            </a:r>
            <a:endParaRPr lang="en-US" dirty="0">
              <a:solidFill>
                <a:srgbClr val="000000"/>
              </a:solidFill>
              <a:latin typeface="微软雅黑"/>
              <a:ea typeface="微软雅黑"/>
              <a:cs typeface="Lato Light" charset="0"/>
              <a:sym typeface="Lato Light" charset="0"/>
            </a:endParaRPr>
          </a:p>
          <a:p>
            <a:pPr fontAlgn="base">
              <a:spcBef>
                <a:spcPct val="0"/>
              </a:spcBef>
              <a:spcAft>
                <a:spcPct val="0"/>
              </a:spcAft>
            </a:pPr>
            <a:r>
              <a:rPr lang="zh-CN" altLang="en-US" sz="1406" dirty="0">
                <a:solidFill>
                  <a:srgbClr val="000000"/>
                </a:solidFill>
                <a:latin typeface="微软雅黑"/>
                <a:ea typeface="微软雅黑"/>
                <a:cs typeface="Lato Light" charset="0"/>
                <a:sym typeface="Lato Light" charset="0"/>
              </a:rPr>
              <a:t>高级项目经理</a:t>
            </a:r>
            <a:endParaRPr lang="en-US" sz="1406" dirty="0">
              <a:solidFill>
                <a:srgbClr val="000000"/>
              </a:solidFill>
              <a:latin typeface="微软雅黑"/>
              <a:ea typeface="微软雅黑"/>
              <a:cs typeface="Lato Light" charset="0"/>
              <a:sym typeface="Lato Light" charset="0"/>
            </a:endParaRPr>
          </a:p>
          <a:p>
            <a:pPr fontAlgn="base">
              <a:spcBef>
                <a:spcPct val="0"/>
              </a:spcBef>
              <a:spcAft>
                <a:spcPct val="0"/>
              </a:spcAft>
            </a:pPr>
            <a:endParaRPr lang="en-US" sz="1406" dirty="0">
              <a:solidFill>
                <a:srgbClr val="000000"/>
              </a:solidFill>
              <a:latin typeface="微软雅黑"/>
              <a:ea typeface="微软雅黑"/>
              <a:cs typeface="Lato Light" charset="0"/>
              <a:sym typeface="Lato Light" charset="0"/>
            </a:endParaRPr>
          </a:p>
          <a:p>
            <a:pPr fontAlgn="base">
              <a:lnSpc>
                <a:spcPct val="125000"/>
              </a:lnSpc>
              <a:spcBef>
                <a:spcPct val="0"/>
              </a:spcBef>
              <a:spcAft>
                <a:spcPct val="0"/>
              </a:spcAft>
            </a:pPr>
            <a:r>
              <a:rPr lang="zh-CN" altLang="en-US" sz="1406" dirty="0">
                <a:solidFill>
                  <a:srgbClr val="000000"/>
                </a:solidFill>
                <a:latin typeface="微软雅黑"/>
                <a:ea typeface="微软雅黑"/>
                <a:cs typeface="Lato Light" charset="0"/>
                <a:sym typeface="Lato Light" charset="0"/>
              </a:rPr>
              <a:t>此处添加详细文本描述，建议与标题相关并符合整体语言风格</a:t>
            </a:r>
            <a:endParaRPr lang="en-US" sz="1406" dirty="0">
              <a:solidFill>
                <a:srgbClr val="000000"/>
              </a:solidFill>
              <a:latin typeface="微软雅黑"/>
              <a:ea typeface="微软雅黑"/>
              <a:cs typeface="Lato Light" charset="0"/>
              <a:sym typeface="Lato Light" charset="0"/>
            </a:endParaRPr>
          </a:p>
        </p:txBody>
      </p:sp>
      <p:grpSp>
        <p:nvGrpSpPr>
          <p:cNvPr id="87" name="组合 86"/>
          <p:cNvGrpSpPr/>
          <p:nvPr/>
        </p:nvGrpSpPr>
        <p:grpSpPr>
          <a:xfrm>
            <a:off x="7000797" y="2303134"/>
            <a:ext cx="1715833" cy="1715829"/>
            <a:chOff x="3402224" y="483518"/>
            <a:chExt cx="864652" cy="864650"/>
          </a:xfrm>
        </p:grpSpPr>
        <p:grpSp>
          <p:nvGrpSpPr>
            <p:cNvPr id="88" name="组合 87"/>
            <p:cNvGrpSpPr/>
            <p:nvPr/>
          </p:nvGrpSpPr>
          <p:grpSpPr>
            <a:xfrm>
              <a:off x="3402224" y="483518"/>
              <a:ext cx="864652" cy="864650"/>
              <a:chOff x="304800" y="673100"/>
              <a:chExt cx="4000500" cy="4000500"/>
            </a:xfrm>
            <a:effectLst>
              <a:outerShdw blurRad="444500" dist="254000" dir="8100000" algn="tr" rotWithShape="0">
                <a:prstClr val="black">
                  <a:alpha val="50000"/>
                </a:prstClr>
              </a:outerShdw>
            </a:effectLst>
          </p:grpSpPr>
          <p:sp>
            <p:nvSpPr>
              <p:cNvPr id="90" name="同心圆 8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solidFill>
                </a:endParaRPr>
              </a:p>
            </p:txBody>
          </p:sp>
          <p:sp>
            <p:nvSpPr>
              <p:cNvPr id="91" name="椭圆 9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solidFill>
                </a:endParaRPr>
              </a:p>
            </p:txBody>
          </p:sp>
        </p:grpSp>
        <p:sp>
          <p:nvSpPr>
            <p:cNvPr id="89" name="TextBox 88"/>
            <p:cNvSpPr txBox="1"/>
            <p:nvPr/>
          </p:nvSpPr>
          <p:spPr>
            <a:xfrm>
              <a:off x="3542275" y="731177"/>
              <a:ext cx="586298" cy="261725"/>
            </a:xfrm>
            <a:prstGeom prst="rect">
              <a:avLst/>
            </a:prstGeom>
            <a:noFill/>
          </p:spPr>
          <p:txBody>
            <a:bodyPr wrap="square" lIns="0" tIns="0" rIns="0" bIns="0" rtlCol="0">
              <a:spAutoFit/>
            </a:bodyPr>
            <a:lstStyle/>
            <a:p>
              <a:pPr algn="ctr"/>
              <a:endParaRPr lang="zh-CN" altLang="en-US" sz="3375" b="1" dirty="0">
                <a:solidFill>
                  <a:srgbClr val="007CD0"/>
                </a:solidFill>
                <a:latin typeface="微软雅黑" pitchFamily="34" charset="-122"/>
                <a:ea typeface="微软雅黑" pitchFamily="34" charset="-122"/>
              </a:endParaRPr>
            </a:p>
          </p:txBody>
        </p:sp>
      </p:grpSp>
      <p:sp>
        <p:nvSpPr>
          <p:cNvPr id="93" name="Rectangle 4"/>
          <p:cNvSpPr>
            <a:spLocks/>
          </p:cNvSpPr>
          <p:nvPr/>
        </p:nvSpPr>
        <p:spPr bwMode="auto">
          <a:xfrm>
            <a:off x="8954071" y="2372933"/>
            <a:ext cx="2162483" cy="1958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spcBef>
                <a:spcPct val="0"/>
              </a:spcBef>
              <a:spcAft>
                <a:spcPct val="0"/>
              </a:spcAft>
            </a:pPr>
            <a:r>
              <a:rPr lang="zh-CN" altLang="en-US" dirty="0">
                <a:solidFill>
                  <a:srgbClr val="000000"/>
                </a:solidFill>
                <a:latin typeface="微软雅黑"/>
                <a:ea typeface="微软雅黑"/>
                <a:cs typeface="Lato Light" charset="0"/>
                <a:sym typeface="Lato Light" charset="0"/>
              </a:rPr>
              <a:t>无名氏</a:t>
            </a:r>
            <a:endParaRPr lang="en-US" dirty="0">
              <a:solidFill>
                <a:srgbClr val="000000"/>
              </a:solidFill>
              <a:latin typeface="微软雅黑"/>
              <a:ea typeface="微软雅黑"/>
              <a:cs typeface="Lato Light" charset="0"/>
              <a:sym typeface="Lato Light" charset="0"/>
            </a:endParaRPr>
          </a:p>
          <a:p>
            <a:pPr fontAlgn="base">
              <a:spcBef>
                <a:spcPct val="0"/>
              </a:spcBef>
              <a:spcAft>
                <a:spcPct val="0"/>
              </a:spcAft>
            </a:pPr>
            <a:r>
              <a:rPr lang="zh-CN" altLang="en-US" sz="1406" dirty="0">
                <a:solidFill>
                  <a:srgbClr val="000000"/>
                </a:solidFill>
                <a:latin typeface="微软雅黑"/>
                <a:ea typeface="微软雅黑"/>
                <a:cs typeface="Lato Light" charset="0"/>
                <a:sym typeface="Lato Light" charset="0"/>
              </a:rPr>
              <a:t>高级项目经理</a:t>
            </a:r>
            <a:endParaRPr lang="en-US" sz="1406" dirty="0">
              <a:solidFill>
                <a:srgbClr val="000000"/>
              </a:solidFill>
              <a:latin typeface="微软雅黑"/>
              <a:ea typeface="微软雅黑"/>
              <a:cs typeface="Lato Light" charset="0"/>
              <a:sym typeface="Lato Light" charset="0"/>
            </a:endParaRPr>
          </a:p>
          <a:p>
            <a:pPr fontAlgn="base">
              <a:spcBef>
                <a:spcPct val="0"/>
              </a:spcBef>
              <a:spcAft>
                <a:spcPct val="0"/>
              </a:spcAft>
            </a:pPr>
            <a:endParaRPr lang="en-US" sz="1406" dirty="0">
              <a:solidFill>
                <a:srgbClr val="000000"/>
              </a:solidFill>
              <a:latin typeface="微软雅黑"/>
              <a:ea typeface="微软雅黑"/>
              <a:cs typeface="Lato Light" charset="0"/>
              <a:sym typeface="Lato Light" charset="0"/>
            </a:endParaRPr>
          </a:p>
          <a:p>
            <a:pPr fontAlgn="base">
              <a:lnSpc>
                <a:spcPct val="125000"/>
              </a:lnSpc>
              <a:spcBef>
                <a:spcPct val="0"/>
              </a:spcBef>
              <a:spcAft>
                <a:spcPct val="0"/>
              </a:spcAft>
            </a:pPr>
            <a:r>
              <a:rPr lang="zh-CN" altLang="en-US" sz="1406" dirty="0">
                <a:solidFill>
                  <a:srgbClr val="000000"/>
                </a:solidFill>
                <a:latin typeface="微软雅黑"/>
                <a:ea typeface="微软雅黑"/>
                <a:cs typeface="Lato Light" charset="0"/>
                <a:sym typeface="Lato Light" charset="0"/>
              </a:rPr>
              <a:t>此处添加详细文本描述，建议与标题相关并符合整体语言风格</a:t>
            </a:r>
            <a:endParaRPr lang="en-US" sz="1406" dirty="0">
              <a:solidFill>
                <a:srgbClr val="000000"/>
              </a:solidFill>
              <a:latin typeface="微软雅黑"/>
              <a:ea typeface="微软雅黑"/>
              <a:cs typeface="Lato Light" charset="0"/>
              <a:sym typeface="Lato Light" charset="0"/>
            </a:endParaRPr>
          </a:p>
        </p:txBody>
      </p:sp>
      <p:pic>
        <p:nvPicPr>
          <p:cNvPr id="94" name="Picture 2" descr="C:\Users\Administrator\Desktop\图片5.pn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6967526" y="2374334"/>
            <a:ext cx="1782372" cy="1619354"/>
          </a:xfrm>
          <a:prstGeom prst="rect">
            <a:avLst/>
          </a:prstGeom>
          <a:noFill/>
          <a:ln>
            <a:noFill/>
          </a:ln>
          <a:extLst>
            <a:ext uri="{909E8E84-426E-40DD-AFC4-6F175D3DCCD1}">
              <a14:hiddenFill xmlns:a14="http://schemas.microsoft.com/office/drawing/2010/main">
                <a:solidFill>
                  <a:srgbClr val="FFFFFF"/>
                </a:solidFill>
              </a14:hiddenFill>
            </a:ext>
          </a:extLst>
        </p:spPr>
      </p:pic>
      <p:grpSp>
        <p:nvGrpSpPr>
          <p:cNvPr id="95" name="组合 94"/>
          <p:cNvGrpSpPr/>
          <p:nvPr/>
        </p:nvGrpSpPr>
        <p:grpSpPr>
          <a:xfrm>
            <a:off x="1670358" y="4527626"/>
            <a:ext cx="1715833" cy="1715829"/>
            <a:chOff x="3402224" y="483518"/>
            <a:chExt cx="864652" cy="864650"/>
          </a:xfrm>
        </p:grpSpPr>
        <p:grpSp>
          <p:nvGrpSpPr>
            <p:cNvPr id="96" name="组合 95"/>
            <p:cNvGrpSpPr/>
            <p:nvPr/>
          </p:nvGrpSpPr>
          <p:grpSpPr>
            <a:xfrm>
              <a:off x="3402224" y="483518"/>
              <a:ext cx="864652" cy="864650"/>
              <a:chOff x="304800" y="673100"/>
              <a:chExt cx="4000500" cy="4000500"/>
            </a:xfrm>
            <a:effectLst>
              <a:outerShdw blurRad="444500" dist="254000" dir="8100000" algn="tr" rotWithShape="0">
                <a:prstClr val="black">
                  <a:alpha val="50000"/>
                </a:prstClr>
              </a:outerShdw>
            </a:effectLst>
          </p:grpSpPr>
          <p:sp>
            <p:nvSpPr>
              <p:cNvPr id="98" name="同心圆 9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solidFill>
                </a:endParaRPr>
              </a:p>
            </p:txBody>
          </p:sp>
          <p:sp>
            <p:nvSpPr>
              <p:cNvPr id="99" name="椭圆 9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solidFill>
                </a:endParaRPr>
              </a:p>
            </p:txBody>
          </p:sp>
        </p:grpSp>
        <p:sp>
          <p:nvSpPr>
            <p:cNvPr id="97" name="TextBox 96"/>
            <p:cNvSpPr txBox="1"/>
            <p:nvPr/>
          </p:nvSpPr>
          <p:spPr>
            <a:xfrm>
              <a:off x="3542275" y="731177"/>
              <a:ext cx="586298" cy="261725"/>
            </a:xfrm>
            <a:prstGeom prst="rect">
              <a:avLst/>
            </a:prstGeom>
            <a:noFill/>
          </p:spPr>
          <p:txBody>
            <a:bodyPr wrap="square" lIns="0" tIns="0" rIns="0" bIns="0" rtlCol="0">
              <a:spAutoFit/>
            </a:bodyPr>
            <a:lstStyle/>
            <a:p>
              <a:pPr algn="ctr"/>
              <a:endParaRPr lang="zh-CN" altLang="en-US" sz="3375" b="1" dirty="0">
                <a:solidFill>
                  <a:srgbClr val="007CD0"/>
                </a:solidFill>
                <a:latin typeface="微软雅黑" pitchFamily="34" charset="-122"/>
                <a:ea typeface="微软雅黑" pitchFamily="34" charset="-122"/>
              </a:endParaRPr>
            </a:p>
          </p:txBody>
        </p:sp>
      </p:grpSp>
      <p:sp>
        <p:nvSpPr>
          <p:cNvPr id="101" name="Rectangle 4"/>
          <p:cNvSpPr>
            <a:spLocks/>
          </p:cNvSpPr>
          <p:nvPr/>
        </p:nvSpPr>
        <p:spPr bwMode="auto">
          <a:xfrm>
            <a:off x="3623633" y="4597425"/>
            <a:ext cx="2162483" cy="1958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spcBef>
                <a:spcPct val="0"/>
              </a:spcBef>
              <a:spcAft>
                <a:spcPct val="0"/>
              </a:spcAft>
            </a:pPr>
            <a:r>
              <a:rPr lang="zh-CN" altLang="en-US" dirty="0">
                <a:solidFill>
                  <a:srgbClr val="000000"/>
                </a:solidFill>
                <a:latin typeface="微软雅黑"/>
                <a:ea typeface="微软雅黑"/>
                <a:cs typeface="Lato Light" charset="0"/>
                <a:sym typeface="Lato Light" charset="0"/>
              </a:rPr>
              <a:t>无名氏</a:t>
            </a:r>
            <a:endParaRPr lang="en-US" dirty="0">
              <a:solidFill>
                <a:srgbClr val="000000"/>
              </a:solidFill>
              <a:latin typeface="微软雅黑"/>
              <a:ea typeface="微软雅黑"/>
              <a:cs typeface="Lato Light" charset="0"/>
              <a:sym typeface="Lato Light" charset="0"/>
            </a:endParaRPr>
          </a:p>
          <a:p>
            <a:pPr fontAlgn="base">
              <a:spcBef>
                <a:spcPct val="0"/>
              </a:spcBef>
              <a:spcAft>
                <a:spcPct val="0"/>
              </a:spcAft>
            </a:pPr>
            <a:r>
              <a:rPr lang="zh-CN" altLang="en-US" sz="1406" dirty="0">
                <a:solidFill>
                  <a:srgbClr val="000000"/>
                </a:solidFill>
                <a:latin typeface="微软雅黑"/>
                <a:ea typeface="微软雅黑"/>
                <a:cs typeface="Lato Light" charset="0"/>
                <a:sym typeface="Lato Light" charset="0"/>
              </a:rPr>
              <a:t>高级项目经理</a:t>
            </a:r>
            <a:endParaRPr lang="en-US" sz="1406" dirty="0">
              <a:solidFill>
                <a:srgbClr val="000000"/>
              </a:solidFill>
              <a:latin typeface="微软雅黑"/>
              <a:ea typeface="微软雅黑"/>
              <a:cs typeface="Lato Light" charset="0"/>
              <a:sym typeface="Lato Light" charset="0"/>
            </a:endParaRPr>
          </a:p>
          <a:p>
            <a:pPr fontAlgn="base">
              <a:spcBef>
                <a:spcPct val="0"/>
              </a:spcBef>
              <a:spcAft>
                <a:spcPct val="0"/>
              </a:spcAft>
            </a:pPr>
            <a:endParaRPr lang="en-US" sz="1406" dirty="0">
              <a:solidFill>
                <a:srgbClr val="000000"/>
              </a:solidFill>
              <a:latin typeface="微软雅黑"/>
              <a:ea typeface="微软雅黑"/>
              <a:cs typeface="Lato Light" charset="0"/>
              <a:sym typeface="Lato Light" charset="0"/>
            </a:endParaRPr>
          </a:p>
          <a:p>
            <a:pPr fontAlgn="base">
              <a:lnSpc>
                <a:spcPct val="125000"/>
              </a:lnSpc>
              <a:spcBef>
                <a:spcPct val="0"/>
              </a:spcBef>
              <a:spcAft>
                <a:spcPct val="0"/>
              </a:spcAft>
            </a:pPr>
            <a:r>
              <a:rPr lang="zh-CN" altLang="en-US" sz="1406" dirty="0">
                <a:solidFill>
                  <a:srgbClr val="000000"/>
                </a:solidFill>
                <a:latin typeface="微软雅黑"/>
                <a:ea typeface="微软雅黑"/>
                <a:cs typeface="Lato Light" charset="0"/>
                <a:sym typeface="Lato Light" charset="0"/>
              </a:rPr>
              <a:t>此处添加详细文本描述，建议与标题相关并符合整体语言风格</a:t>
            </a:r>
            <a:endParaRPr lang="en-US" sz="1406" dirty="0">
              <a:solidFill>
                <a:srgbClr val="000000"/>
              </a:solidFill>
              <a:latin typeface="微软雅黑"/>
              <a:ea typeface="微软雅黑"/>
              <a:cs typeface="Lato Light" charset="0"/>
              <a:sym typeface="Lato Light" charset="0"/>
            </a:endParaRPr>
          </a:p>
        </p:txBody>
      </p:sp>
      <p:grpSp>
        <p:nvGrpSpPr>
          <p:cNvPr id="102" name="组合 101"/>
          <p:cNvGrpSpPr/>
          <p:nvPr/>
        </p:nvGrpSpPr>
        <p:grpSpPr>
          <a:xfrm>
            <a:off x="7000797" y="4530759"/>
            <a:ext cx="1715833" cy="1715829"/>
            <a:chOff x="3402224" y="483518"/>
            <a:chExt cx="864652" cy="864650"/>
          </a:xfrm>
        </p:grpSpPr>
        <p:grpSp>
          <p:nvGrpSpPr>
            <p:cNvPr id="103" name="组合 102"/>
            <p:cNvGrpSpPr/>
            <p:nvPr/>
          </p:nvGrpSpPr>
          <p:grpSpPr>
            <a:xfrm>
              <a:off x="3402224" y="483518"/>
              <a:ext cx="864652" cy="864650"/>
              <a:chOff x="304800" y="673100"/>
              <a:chExt cx="4000500" cy="4000500"/>
            </a:xfrm>
            <a:effectLst>
              <a:outerShdw blurRad="444500" dist="254000" dir="8100000" algn="tr" rotWithShape="0">
                <a:prstClr val="black">
                  <a:alpha val="50000"/>
                </a:prstClr>
              </a:outerShdw>
            </a:effectLst>
          </p:grpSpPr>
          <p:sp>
            <p:nvSpPr>
              <p:cNvPr id="105" name="同心圆 10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solidFill>
                </a:endParaRPr>
              </a:p>
            </p:txBody>
          </p:sp>
          <p:sp>
            <p:nvSpPr>
              <p:cNvPr id="106" name="椭圆 10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solidFill>
                </a:endParaRPr>
              </a:p>
            </p:txBody>
          </p:sp>
        </p:grpSp>
        <p:sp>
          <p:nvSpPr>
            <p:cNvPr id="104" name="TextBox 103"/>
            <p:cNvSpPr txBox="1"/>
            <p:nvPr/>
          </p:nvSpPr>
          <p:spPr>
            <a:xfrm>
              <a:off x="3542275" y="731177"/>
              <a:ext cx="586298" cy="261725"/>
            </a:xfrm>
            <a:prstGeom prst="rect">
              <a:avLst/>
            </a:prstGeom>
            <a:noFill/>
          </p:spPr>
          <p:txBody>
            <a:bodyPr wrap="square" lIns="0" tIns="0" rIns="0" bIns="0" rtlCol="0">
              <a:spAutoFit/>
            </a:bodyPr>
            <a:lstStyle/>
            <a:p>
              <a:pPr algn="ctr"/>
              <a:endParaRPr lang="zh-CN" altLang="en-US" sz="3375" b="1" dirty="0">
                <a:solidFill>
                  <a:srgbClr val="007CD0"/>
                </a:solidFill>
                <a:latin typeface="微软雅黑" pitchFamily="34" charset="-122"/>
                <a:ea typeface="微软雅黑" pitchFamily="34" charset="-122"/>
              </a:endParaRPr>
            </a:p>
          </p:txBody>
        </p:sp>
      </p:grpSp>
      <p:sp>
        <p:nvSpPr>
          <p:cNvPr id="107" name="Rectangle 4"/>
          <p:cNvSpPr>
            <a:spLocks/>
          </p:cNvSpPr>
          <p:nvPr/>
        </p:nvSpPr>
        <p:spPr bwMode="auto">
          <a:xfrm>
            <a:off x="8954071" y="4600558"/>
            <a:ext cx="2162483" cy="1958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spcBef>
                <a:spcPct val="0"/>
              </a:spcBef>
              <a:spcAft>
                <a:spcPct val="0"/>
              </a:spcAft>
            </a:pPr>
            <a:r>
              <a:rPr lang="zh-CN" altLang="en-US" dirty="0">
                <a:solidFill>
                  <a:srgbClr val="000000"/>
                </a:solidFill>
                <a:latin typeface="微软雅黑"/>
                <a:ea typeface="微软雅黑"/>
                <a:cs typeface="Lato Light" charset="0"/>
                <a:sym typeface="Lato Light" charset="0"/>
              </a:rPr>
              <a:t>无名氏</a:t>
            </a:r>
            <a:endParaRPr lang="en-US" dirty="0">
              <a:solidFill>
                <a:srgbClr val="000000"/>
              </a:solidFill>
              <a:latin typeface="微软雅黑"/>
              <a:ea typeface="微软雅黑"/>
              <a:cs typeface="Lato Light" charset="0"/>
              <a:sym typeface="Lato Light" charset="0"/>
            </a:endParaRPr>
          </a:p>
          <a:p>
            <a:pPr fontAlgn="base">
              <a:spcBef>
                <a:spcPct val="0"/>
              </a:spcBef>
              <a:spcAft>
                <a:spcPct val="0"/>
              </a:spcAft>
            </a:pPr>
            <a:r>
              <a:rPr lang="zh-CN" altLang="en-US" sz="1406" dirty="0">
                <a:solidFill>
                  <a:srgbClr val="000000"/>
                </a:solidFill>
                <a:latin typeface="微软雅黑"/>
                <a:ea typeface="微软雅黑"/>
                <a:cs typeface="Lato Light" charset="0"/>
                <a:sym typeface="Lato Light" charset="0"/>
              </a:rPr>
              <a:t>高级项目经理</a:t>
            </a:r>
            <a:endParaRPr lang="en-US" sz="1406" dirty="0">
              <a:solidFill>
                <a:srgbClr val="000000"/>
              </a:solidFill>
              <a:latin typeface="微软雅黑"/>
              <a:ea typeface="微软雅黑"/>
              <a:cs typeface="Lato Light" charset="0"/>
              <a:sym typeface="Lato Light" charset="0"/>
            </a:endParaRPr>
          </a:p>
          <a:p>
            <a:pPr fontAlgn="base">
              <a:spcBef>
                <a:spcPct val="0"/>
              </a:spcBef>
              <a:spcAft>
                <a:spcPct val="0"/>
              </a:spcAft>
            </a:pPr>
            <a:endParaRPr lang="en-US" sz="1406" dirty="0">
              <a:solidFill>
                <a:srgbClr val="000000"/>
              </a:solidFill>
              <a:latin typeface="微软雅黑"/>
              <a:ea typeface="微软雅黑"/>
              <a:cs typeface="Lato Light" charset="0"/>
              <a:sym typeface="Lato Light" charset="0"/>
            </a:endParaRPr>
          </a:p>
          <a:p>
            <a:pPr fontAlgn="base">
              <a:lnSpc>
                <a:spcPct val="125000"/>
              </a:lnSpc>
              <a:spcBef>
                <a:spcPct val="0"/>
              </a:spcBef>
              <a:spcAft>
                <a:spcPct val="0"/>
              </a:spcAft>
            </a:pPr>
            <a:r>
              <a:rPr lang="zh-CN" altLang="en-US" sz="1406" dirty="0">
                <a:solidFill>
                  <a:srgbClr val="000000"/>
                </a:solidFill>
                <a:latin typeface="微软雅黑"/>
                <a:ea typeface="微软雅黑"/>
                <a:cs typeface="Lato Light" charset="0"/>
                <a:sym typeface="Lato Light" charset="0"/>
              </a:rPr>
              <a:t>此处添加详细文本描述，建议与标题相关并符合整体语言风格</a:t>
            </a:r>
            <a:endParaRPr lang="en-US" sz="1406" dirty="0">
              <a:solidFill>
                <a:srgbClr val="000000"/>
              </a:solidFill>
              <a:latin typeface="微软雅黑"/>
              <a:ea typeface="微软雅黑"/>
              <a:cs typeface="Lato Light" charset="0"/>
              <a:sym typeface="Lato Light" charset="0"/>
            </a:endParaRPr>
          </a:p>
        </p:txBody>
      </p:sp>
      <p:pic>
        <p:nvPicPr>
          <p:cNvPr id="109" name="Picture 4" descr="C:\Users\Administrator\Desktop\图片5.png"/>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1670357" y="4601959"/>
            <a:ext cx="1636265" cy="1655344"/>
          </a:xfrm>
          <a:prstGeom prst="rect">
            <a:avLst/>
          </a:prstGeom>
          <a:noFill/>
          <a:extLst>
            <a:ext uri="{909E8E84-426E-40DD-AFC4-6F175D3DCCD1}">
              <a14:hiddenFill xmlns:a14="http://schemas.microsoft.com/office/drawing/2010/main">
                <a:solidFill>
                  <a:srgbClr val="FFFFFF"/>
                </a:solidFill>
              </a14:hiddenFill>
            </a:ext>
          </a:extLst>
        </p:spPr>
      </p:pic>
      <p:pic>
        <p:nvPicPr>
          <p:cNvPr id="111" name="Picture 5" descr="C:\Users\Administrator\Desktop\图片5.png"/>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a:stretch/>
        </p:blipFill>
        <p:spPr bwMode="auto">
          <a:xfrm>
            <a:off x="7068131" y="4566809"/>
            <a:ext cx="1613807" cy="15917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441545"/>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1+#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54"/>
                                        </p:tgtEl>
                                        <p:attrNameLst>
                                          <p:attrName>style.visibility</p:attrName>
                                        </p:attrNameLst>
                                      </p:cBhvr>
                                      <p:to>
                                        <p:strVal val="visible"/>
                                      </p:to>
                                    </p:set>
                                    <p:animEffect transition="in" filter="wipe(right)">
                                      <p:cBhvr>
                                        <p:cTn id="11" dur="500"/>
                                        <p:tgtEl>
                                          <p:spTgt spid="54"/>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52"/>
                                        </p:tgtEl>
                                        <p:attrNameLst>
                                          <p:attrName>style.visibility</p:attrName>
                                        </p:attrNameLst>
                                      </p:cBhvr>
                                      <p:to>
                                        <p:strVal val="visible"/>
                                      </p:to>
                                    </p:set>
                                    <p:anim calcmode="lin" valueType="num">
                                      <p:cBhvr>
                                        <p:cTn id="15" dur="40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52"/>
                                        </p:tgtEl>
                                        <p:attrNameLst>
                                          <p:attrName>ppt_y</p:attrName>
                                        </p:attrNameLst>
                                      </p:cBhvr>
                                      <p:tavLst>
                                        <p:tav tm="0">
                                          <p:val>
                                            <p:strVal val="#ppt_y"/>
                                          </p:val>
                                        </p:tav>
                                        <p:tav tm="100000">
                                          <p:val>
                                            <p:strVal val="#ppt_y"/>
                                          </p:val>
                                        </p:tav>
                                      </p:tavLst>
                                    </p:anim>
                                    <p:anim calcmode="lin" valueType="num">
                                      <p:cBhvr>
                                        <p:cTn id="17" dur="40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52"/>
                                        </p:tgtEl>
                                      </p:cBhvr>
                                    </p:animEffect>
                                  </p:childTnLst>
                                </p:cTn>
                              </p:par>
                            </p:childTnLst>
                          </p:cTn>
                        </p:par>
                        <p:par>
                          <p:cTn id="20" fill="hold">
                            <p:stCondLst>
                              <p:cond delay="1320"/>
                            </p:stCondLst>
                            <p:childTnLst>
                              <p:par>
                                <p:cTn id="21" presetID="22" presetClass="entr" presetSubtype="8" fill="hold" grpId="0" nodeType="afterEffect">
                                  <p:stCondLst>
                                    <p:cond delay="0"/>
                                  </p:stCondLst>
                                  <p:childTnLst>
                                    <p:set>
                                      <p:cBhvr>
                                        <p:cTn id="22" dur="1" fill="hold">
                                          <p:stCondLst>
                                            <p:cond delay="0"/>
                                          </p:stCondLst>
                                        </p:cTn>
                                        <p:tgtEl>
                                          <p:spTgt spid="72"/>
                                        </p:tgtEl>
                                        <p:attrNameLst>
                                          <p:attrName>style.visibility</p:attrName>
                                        </p:attrNameLst>
                                      </p:cBhvr>
                                      <p:to>
                                        <p:strVal val="visible"/>
                                      </p:to>
                                    </p:set>
                                    <p:animEffect transition="in" filter="wipe(left)">
                                      <p:cBhvr>
                                        <p:cTn id="23" dur="500"/>
                                        <p:tgtEl>
                                          <p:spTgt spid="72"/>
                                        </p:tgtEl>
                                      </p:cBhvr>
                                    </p:animEffect>
                                  </p:childTnLst>
                                </p:cTn>
                              </p:par>
                            </p:childTnLst>
                          </p:cTn>
                        </p:par>
                        <p:par>
                          <p:cTn id="24" fill="hold">
                            <p:stCondLst>
                              <p:cond delay="1820"/>
                            </p:stCondLst>
                            <p:childTnLst>
                              <p:par>
                                <p:cTn id="25" presetID="53" presetClass="entr" presetSubtype="16" fill="hold" nodeType="afterEffect">
                                  <p:stCondLst>
                                    <p:cond delay="0"/>
                                  </p:stCondLst>
                                  <p:childTnLst>
                                    <p:set>
                                      <p:cBhvr>
                                        <p:cTn id="26" dur="1" fill="hold">
                                          <p:stCondLst>
                                            <p:cond delay="0"/>
                                          </p:stCondLst>
                                        </p:cTn>
                                        <p:tgtEl>
                                          <p:spTgt spid="73"/>
                                        </p:tgtEl>
                                        <p:attrNameLst>
                                          <p:attrName>style.visibility</p:attrName>
                                        </p:attrNameLst>
                                      </p:cBhvr>
                                      <p:to>
                                        <p:strVal val="visible"/>
                                      </p:to>
                                    </p:set>
                                    <p:anim calcmode="lin" valueType="num">
                                      <p:cBhvr>
                                        <p:cTn id="27" dur="100" fill="hold"/>
                                        <p:tgtEl>
                                          <p:spTgt spid="73"/>
                                        </p:tgtEl>
                                        <p:attrNameLst>
                                          <p:attrName>ppt_w</p:attrName>
                                        </p:attrNameLst>
                                      </p:cBhvr>
                                      <p:tavLst>
                                        <p:tav tm="0">
                                          <p:val>
                                            <p:fltVal val="0"/>
                                          </p:val>
                                        </p:tav>
                                        <p:tav tm="100000">
                                          <p:val>
                                            <p:strVal val="#ppt_w"/>
                                          </p:val>
                                        </p:tav>
                                      </p:tavLst>
                                    </p:anim>
                                    <p:anim calcmode="lin" valueType="num">
                                      <p:cBhvr>
                                        <p:cTn id="28" dur="100" fill="hold"/>
                                        <p:tgtEl>
                                          <p:spTgt spid="73"/>
                                        </p:tgtEl>
                                        <p:attrNameLst>
                                          <p:attrName>ppt_h</p:attrName>
                                        </p:attrNameLst>
                                      </p:cBhvr>
                                      <p:tavLst>
                                        <p:tav tm="0">
                                          <p:val>
                                            <p:fltVal val="0"/>
                                          </p:val>
                                        </p:tav>
                                        <p:tav tm="100000">
                                          <p:val>
                                            <p:strVal val="#ppt_h"/>
                                          </p:val>
                                        </p:tav>
                                      </p:tavLst>
                                    </p:anim>
                                    <p:animEffect transition="in" filter="fade">
                                      <p:cBhvr>
                                        <p:cTn id="29" dur="100"/>
                                        <p:tgtEl>
                                          <p:spTgt spid="73"/>
                                        </p:tgtEl>
                                      </p:cBhvr>
                                    </p:animEffect>
                                  </p:childTnLst>
                                </p:cTn>
                              </p:par>
                              <p:par>
                                <p:cTn id="30" presetID="6" presetClass="emph" presetSubtype="0" fill="hold" nodeType="withEffect">
                                  <p:stCondLst>
                                    <p:cond delay="100"/>
                                  </p:stCondLst>
                                  <p:childTnLst>
                                    <p:animScale>
                                      <p:cBhvr>
                                        <p:cTn id="31" dur="100" fill="hold"/>
                                        <p:tgtEl>
                                          <p:spTgt spid="73"/>
                                        </p:tgtEl>
                                      </p:cBhvr>
                                      <p:by x="110000" y="110000"/>
                                    </p:animScale>
                                  </p:childTnLst>
                                </p:cTn>
                              </p:par>
                              <p:par>
                                <p:cTn id="32" presetID="6" presetClass="emph" presetSubtype="0" fill="hold" nodeType="withEffect">
                                  <p:stCondLst>
                                    <p:cond delay="200"/>
                                  </p:stCondLst>
                                  <p:childTnLst>
                                    <p:animScale>
                                      <p:cBhvr>
                                        <p:cTn id="33" dur="200" fill="hold"/>
                                        <p:tgtEl>
                                          <p:spTgt spid="73"/>
                                        </p:tgtEl>
                                      </p:cBhvr>
                                      <p:by x="90000" y="90000"/>
                                    </p:animScale>
                                  </p:childTnLst>
                                </p:cTn>
                              </p:par>
                              <p:par>
                                <p:cTn id="34" presetID="6" presetClass="emph" presetSubtype="0" fill="hold" nodeType="withEffect">
                                  <p:stCondLst>
                                    <p:cond delay="400"/>
                                  </p:stCondLst>
                                  <p:childTnLst>
                                    <p:animScale>
                                      <p:cBhvr>
                                        <p:cTn id="35" dur="100" fill="hold"/>
                                        <p:tgtEl>
                                          <p:spTgt spid="73"/>
                                        </p:tgtEl>
                                      </p:cBhvr>
                                      <p:by x="105000" y="105000"/>
                                    </p:animScale>
                                  </p:childTnLst>
                                </p:cTn>
                              </p:par>
                              <p:par>
                                <p:cTn id="36" presetID="6" presetClass="emph" presetSubtype="0" fill="hold" nodeType="withEffect">
                                  <p:stCondLst>
                                    <p:cond delay="500"/>
                                  </p:stCondLst>
                                  <p:childTnLst>
                                    <p:animScale>
                                      <p:cBhvr>
                                        <p:cTn id="37" dur="200" fill="hold"/>
                                        <p:tgtEl>
                                          <p:spTgt spid="73"/>
                                        </p:tgtEl>
                                      </p:cBhvr>
                                      <p:by x="95000" y="95000"/>
                                    </p:animScale>
                                  </p:childTnLst>
                                </p:cTn>
                              </p:par>
                            </p:childTnLst>
                          </p:cTn>
                        </p:par>
                        <p:par>
                          <p:cTn id="38" fill="hold">
                            <p:stCondLst>
                              <p:cond delay="2520"/>
                            </p:stCondLst>
                            <p:childTnLst>
                              <p:par>
                                <p:cTn id="39" presetID="26" presetClass="emph" presetSubtype="0" fill="hold" nodeType="afterEffect">
                                  <p:stCondLst>
                                    <p:cond delay="0"/>
                                  </p:stCondLst>
                                  <p:childTnLst>
                                    <p:animEffect transition="out" filter="fade">
                                      <p:cBhvr>
                                        <p:cTn id="40" dur="500" tmFilter="0, 0; .2, .5; .8, .5; 1, 0"/>
                                        <p:tgtEl>
                                          <p:spTgt spid="73"/>
                                        </p:tgtEl>
                                      </p:cBhvr>
                                    </p:animEffect>
                                    <p:animScale>
                                      <p:cBhvr>
                                        <p:cTn id="41" dur="250" autoRev="1" fill="hold"/>
                                        <p:tgtEl>
                                          <p:spTgt spid="73"/>
                                        </p:tgtEl>
                                      </p:cBhvr>
                                      <p:by x="105000" y="105000"/>
                                    </p:animScale>
                                  </p:childTnLst>
                                </p:cTn>
                              </p:par>
                            </p:childTnLst>
                          </p:cTn>
                        </p:par>
                        <p:par>
                          <p:cTn id="42" fill="hold">
                            <p:stCondLst>
                              <p:cond delay="3020"/>
                            </p:stCondLst>
                            <p:childTnLst>
                              <p:par>
                                <p:cTn id="43" presetID="10" presetClass="entr" presetSubtype="0" fill="hold" nodeType="afterEffect">
                                  <p:stCondLst>
                                    <p:cond delay="0"/>
                                  </p:stCondLst>
                                  <p:childTnLst>
                                    <p:set>
                                      <p:cBhvr>
                                        <p:cTn id="44" dur="1" fill="hold">
                                          <p:stCondLst>
                                            <p:cond delay="0"/>
                                          </p:stCondLst>
                                        </p:cTn>
                                        <p:tgtEl>
                                          <p:spTgt spid="78"/>
                                        </p:tgtEl>
                                        <p:attrNameLst>
                                          <p:attrName>style.visibility</p:attrName>
                                        </p:attrNameLst>
                                      </p:cBhvr>
                                      <p:to>
                                        <p:strVal val="visible"/>
                                      </p:to>
                                    </p:set>
                                    <p:animEffect transition="in" filter="fade">
                                      <p:cBhvr>
                                        <p:cTn id="45" dur="500"/>
                                        <p:tgtEl>
                                          <p:spTgt spid="78"/>
                                        </p:tgtEl>
                                      </p:cBhvr>
                                    </p:animEffect>
                                  </p:childTnLst>
                                </p:cTn>
                              </p:par>
                            </p:childTnLst>
                          </p:cTn>
                        </p:par>
                        <p:par>
                          <p:cTn id="46" fill="hold">
                            <p:stCondLst>
                              <p:cond delay="3520"/>
                            </p:stCondLst>
                            <p:childTnLst>
                              <p:par>
                                <p:cTn id="47" presetID="22" presetClass="entr" presetSubtype="8" fill="hold" grpId="0" nodeType="afterEffect">
                                  <p:stCondLst>
                                    <p:cond delay="0"/>
                                  </p:stCondLst>
                                  <p:childTnLst>
                                    <p:set>
                                      <p:cBhvr>
                                        <p:cTn id="48" dur="1" fill="hold">
                                          <p:stCondLst>
                                            <p:cond delay="0"/>
                                          </p:stCondLst>
                                        </p:cTn>
                                        <p:tgtEl>
                                          <p:spTgt spid="79"/>
                                        </p:tgtEl>
                                        <p:attrNameLst>
                                          <p:attrName>style.visibility</p:attrName>
                                        </p:attrNameLst>
                                      </p:cBhvr>
                                      <p:to>
                                        <p:strVal val="visible"/>
                                      </p:to>
                                    </p:set>
                                    <p:animEffect transition="in" filter="wipe(left)">
                                      <p:cBhvr>
                                        <p:cTn id="49" dur="500"/>
                                        <p:tgtEl>
                                          <p:spTgt spid="79"/>
                                        </p:tgtEl>
                                      </p:cBhvr>
                                    </p:animEffect>
                                  </p:childTnLst>
                                </p:cTn>
                              </p:par>
                            </p:childTnLst>
                          </p:cTn>
                        </p:par>
                        <p:par>
                          <p:cTn id="50" fill="hold">
                            <p:stCondLst>
                              <p:cond delay="4020"/>
                            </p:stCondLst>
                            <p:childTnLst>
                              <p:par>
                                <p:cTn id="51" presetID="53" presetClass="entr" presetSubtype="16" fill="hold" nodeType="afterEffect">
                                  <p:stCondLst>
                                    <p:cond delay="0"/>
                                  </p:stCondLst>
                                  <p:childTnLst>
                                    <p:set>
                                      <p:cBhvr>
                                        <p:cTn id="52" dur="1" fill="hold">
                                          <p:stCondLst>
                                            <p:cond delay="0"/>
                                          </p:stCondLst>
                                        </p:cTn>
                                        <p:tgtEl>
                                          <p:spTgt spid="87"/>
                                        </p:tgtEl>
                                        <p:attrNameLst>
                                          <p:attrName>style.visibility</p:attrName>
                                        </p:attrNameLst>
                                      </p:cBhvr>
                                      <p:to>
                                        <p:strVal val="visible"/>
                                      </p:to>
                                    </p:set>
                                    <p:anim calcmode="lin" valueType="num">
                                      <p:cBhvr>
                                        <p:cTn id="53" dur="100" fill="hold"/>
                                        <p:tgtEl>
                                          <p:spTgt spid="87"/>
                                        </p:tgtEl>
                                        <p:attrNameLst>
                                          <p:attrName>ppt_w</p:attrName>
                                        </p:attrNameLst>
                                      </p:cBhvr>
                                      <p:tavLst>
                                        <p:tav tm="0">
                                          <p:val>
                                            <p:fltVal val="0"/>
                                          </p:val>
                                        </p:tav>
                                        <p:tav tm="100000">
                                          <p:val>
                                            <p:strVal val="#ppt_w"/>
                                          </p:val>
                                        </p:tav>
                                      </p:tavLst>
                                    </p:anim>
                                    <p:anim calcmode="lin" valueType="num">
                                      <p:cBhvr>
                                        <p:cTn id="54" dur="100" fill="hold"/>
                                        <p:tgtEl>
                                          <p:spTgt spid="87"/>
                                        </p:tgtEl>
                                        <p:attrNameLst>
                                          <p:attrName>ppt_h</p:attrName>
                                        </p:attrNameLst>
                                      </p:cBhvr>
                                      <p:tavLst>
                                        <p:tav tm="0">
                                          <p:val>
                                            <p:fltVal val="0"/>
                                          </p:val>
                                        </p:tav>
                                        <p:tav tm="100000">
                                          <p:val>
                                            <p:strVal val="#ppt_h"/>
                                          </p:val>
                                        </p:tav>
                                      </p:tavLst>
                                    </p:anim>
                                    <p:animEffect transition="in" filter="fade">
                                      <p:cBhvr>
                                        <p:cTn id="55" dur="100"/>
                                        <p:tgtEl>
                                          <p:spTgt spid="87"/>
                                        </p:tgtEl>
                                      </p:cBhvr>
                                    </p:animEffect>
                                  </p:childTnLst>
                                </p:cTn>
                              </p:par>
                              <p:par>
                                <p:cTn id="56" presetID="6" presetClass="emph" presetSubtype="0" fill="hold" nodeType="withEffect">
                                  <p:stCondLst>
                                    <p:cond delay="100"/>
                                  </p:stCondLst>
                                  <p:childTnLst>
                                    <p:animScale>
                                      <p:cBhvr>
                                        <p:cTn id="57" dur="100" fill="hold"/>
                                        <p:tgtEl>
                                          <p:spTgt spid="87"/>
                                        </p:tgtEl>
                                      </p:cBhvr>
                                      <p:by x="110000" y="110000"/>
                                    </p:animScale>
                                  </p:childTnLst>
                                </p:cTn>
                              </p:par>
                              <p:par>
                                <p:cTn id="58" presetID="6" presetClass="emph" presetSubtype="0" fill="hold" nodeType="withEffect">
                                  <p:stCondLst>
                                    <p:cond delay="200"/>
                                  </p:stCondLst>
                                  <p:childTnLst>
                                    <p:animScale>
                                      <p:cBhvr>
                                        <p:cTn id="59" dur="200" fill="hold"/>
                                        <p:tgtEl>
                                          <p:spTgt spid="87"/>
                                        </p:tgtEl>
                                      </p:cBhvr>
                                      <p:by x="90000" y="90000"/>
                                    </p:animScale>
                                  </p:childTnLst>
                                </p:cTn>
                              </p:par>
                              <p:par>
                                <p:cTn id="60" presetID="6" presetClass="emph" presetSubtype="0" fill="hold" nodeType="withEffect">
                                  <p:stCondLst>
                                    <p:cond delay="400"/>
                                  </p:stCondLst>
                                  <p:childTnLst>
                                    <p:animScale>
                                      <p:cBhvr>
                                        <p:cTn id="61" dur="100" fill="hold"/>
                                        <p:tgtEl>
                                          <p:spTgt spid="87"/>
                                        </p:tgtEl>
                                      </p:cBhvr>
                                      <p:by x="105000" y="105000"/>
                                    </p:animScale>
                                  </p:childTnLst>
                                </p:cTn>
                              </p:par>
                              <p:par>
                                <p:cTn id="62" presetID="6" presetClass="emph" presetSubtype="0" fill="hold" nodeType="withEffect">
                                  <p:stCondLst>
                                    <p:cond delay="500"/>
                                  </p:stCondLst>
                                  <p:childTnLst>
                                    <p:animScale>
                                      <p:cBhvr>
                                        <p:cTn id="63" dur="200" fill="hold"/>
                                        <p:tgtEl>
                                          <p:spTgt spid="87"/>
                                        </p:tgtEl>
                                      </p:cBhvr>
                                      <p:by x="95000" y="95000"/>
                                    </p:animScale>
                                  </p:childTnLst>
                                </p:cTn>
                              </p:par>
                            </p:childTnLst>
                          </p:cTn>
                        </p:par>
                        <p:par>
                          <p:cTn id="64" fill="hold">
                            <p:stCondLst>
                              <p:cond delay="4720"/>
                            </p:stCondLst>
                            <p:childTnLst>
                              <p:par>
                                <p:cTn id="65" presetID="26" presetClass="emph" presetSubtype="0" fill="hold" nodeType="afterEffect">
                                  <p:stCondLst>
                                    <p:cond delay="0"/>
                                  </p:stCondLst>
                                  <p:childTnLst>
                                    <p:animEffect transition="out" filter="fade">
                                      <p:cBhvr>
                                        <p:cTn id="66" dur="500" tmFilter="0, 0; .2, .5; .8, .5; 1, 0"/>
                                        <p:tgtEl>
                                          <p:spTgt spid="87"/>
                                        </p:tgtEl>
                                      </p:cBhvr>
                                    </p:animEffect>
                                    <p:animScale>
                                      <p:cBhvr>
                                        <p:cTn id="67" dur="250" autoRev="1" fill="hold"/>
                                        <p:tgtEl>
                                          <p:spTgt spid="87"/>
                                        </p:tgtEl>
                                      </p:cBhvr>
                                      <p:by x="105000" y="105000"/>
                                    </p:animScale>
                                  </p:childTnLst>
                                </p:cTn>
                              </p:par>
                            </p:childTnLst>
                          </p:cTn>
                        </p:par>
                        <p:par>
                          <p:cTn id="68" fill="hold">
                            <p:stCondLst>
                              <p:cond delay="5220"/>
                            </p:stCondLst>
                            <p:childTnLst>
                              <p:par>
                                <p:cTn id="69" presetID="10" presetClass="entr" presetSubtype="0" fill="hold" nodeType="afterEffect">
                                  <p:stCondLst>
                                    <p:cond delay="0"/>
                                  </p:stCondLst>
                                  <p:childTnLst>
                                    <p:set>
                                      <p:cBhvr>
                                        <p:cTn id="70" dur="1" fill="hold">
                                          <p:stCondLst>
                                            <p:cond delay="0"/>
                                          </p:stCondLst>
                                        </p:cTn>
                                        <p:tgtEl>
                                          <p:spTgt spid="94"/>
                                        </p:tgtEl>
                                        <p:attrNameLst>
                                          <p:attrName>style.visibility</p:attrName>
                                        </p:attrNameLst>
                                      </p:cBhvr>
                                      <p:to>
                                        <p:strVal val="visible"/>
                                      </p:to>
                                    </p:set>
                                    <p:animEffect transition="in" filter="fade">
                                      <p:cBhvr>
                                        <p:cTn id="71" dur="500"/>
                                        <p:tgtEl>
                                          <p:spTgt spid="94"/>
                                        </p:tgtEl>
                                      </p:cBhvr>
                                    </p:animEffect>
                                  </p:childTnLst>
                                </p:cTn>
                              </p:par>
                            </p:childTnLst>
                          </p:cTn>
                        </p:par>
                        <p:par>
                          <p:cTn id="72" fill="hold">
                            <p:stCondLst>
                              <p:cond delay="5720"/>
                            </p:stCondLst>
                            <p:childTnLst>
                              <p:par>
                                <p:cTn id="73" presetID="22" presetClass="entr" presetSubtype="8" fill="hold" grpId="0" nodeType="afterEffect">
                                  <p:stCondLst>
                                    <p:cond delay="0"/>
                                  </p:stCondLst>
                                  <p:childTnLst>
                                    <p:set>
                                      <p:cBhvr>
                                        <p:cTn id="74" dur="1" fill="hold">
                                          <p:stCondLst>
                                            <p:cond delay="0"/>
                                          </p:stCondLst>
                                        </p:cTn>
                                        <p:tgtEl>
                                          <p:spTgt spid="93"/>
                                        </p:tgtEl>
                                        <p:attrNameLst>
                                          <p:attrName>style.visibility</p:attrName>
                                        </p:attrNameLst>
                                      </p:cBhvr>
                                      <p:to>
                                        <p:strVal val="visible"/>
                                      </p:to>
                                    </p:set>
                                    <p:animEffect transition="in" filter="wipe(left)">
                                      <p:cBhvr>
                                        <p:cTn id="75" dur="500"/>
                                        <p:tgtEl>
                                          <p:spTgt spid="93"/>
                                        </p:tgtEl>
                                      </p:cBhvr>
                                    </p:animEffect>
                                  </p:childTnLst>
                                </p:cTn>
                              </p:par>
                            </p:childTnLst>
                          </p:cTn>
                        </p:par>
                        <p:par>
                          <p:cTn id="76" fill="hold">
                            <p:stCondLst>
                              <p:cond delay="6220"/>
                            </p:stCondLst>
                            <p:childTnLst>
                              <p:par>
                                <p:cTn id="77" presetID="53" presetClass="entr" presetSubtype="16" fill="hold" nodeType="afterEffect">
                                  <p:stCondLst>
                                    <p:cond delay="0"/>
                                  </p:stCondLst>
                                  <p:childTnLst>
                                    <p:set>
                                      <p:cBhvr>
                                        <p:cTn id="78" dur="1" fill="hold">
                                          <p:stCondLst>
                                            <p:cond delay="0"/>
                                          </p:stCondLst>
                                        </p:cTn>
                                        <p:tgtEl>
                                          <p:spTgt spid="95"/>
                                        </p:tgtEl>
                                        <p:attrNameLst>
                                          <p:attrName>style.visibility</p:attrName>
                                        </p:attrNameLst>
                                      </p:cBhvr>
                                      <p:to>
                                        <p:strVal val="visible"/>
                                      </p:to>
                                    </p:set>
                                    <p:anim calcmode="lin" valueType="num">
                                      <p:cBhvr>
                                        <p:cTn id="79" dur="100" fill="hold"/>
                                        <p:tgtEl>
                                          <p:spTgt spid="95"/>
                                        </p:tgtEl>
                                        <p:attrNameLst>
                                          <p:attrName>ppt_w</p:attrName>
                                        </p:attrNameLst>
                                      </p:cBhvr>
                                      <p:tavLst>
                                        <p:tav tm="0">
                                          <p:val>
                                            <p:fltVal val="0"/>
                                          </p:val>
                                        </p:tav>
                                        <p:tav tm="100000">
                                          <p:val>
                                            <p:strVal val="#ppt_w"/>
                                          </p:val>
                                        </p:tav>
                                      </p:tavLst>
                                    </p:anim>
                                    <p:anim calcmode="lin" valueType="num">
                                      <p:cBhvr>
                                        <p:cTn id="80" dur="100" fill="hold"/>
                                        <p:tgtEl>
                                          <p:spTgt spid="95"/>
                                        </p:tgtEl>
                                        <p:attrNameLst>
                                          <p:attrName>ppt_h</p:attrName>
                                        </p:attrNameLst>
                                      </p:cBhvr>
                                      <p:tavLst>
                                        <p:tav tm="0">
                                          <p:val>
                                            <p:fltVal val="0"/>
                                          </p:val>
                                        </p:tav>
                                        <p:tav tm="100000">
                                          <p:val>
                                            <p:strVal val="#ppt_h"/>
                                          </p:val>
                                        </p:tav>
                                      </p:tavLst>
                                    </p:anim>
                                    <p:animEffect transition="in" filter="fade">
                                      <p:cBhvr>
                                        <p:cTn id="81" dur="100"/>
                                        <p:tgtEl>
                                          <p:spTgt spid="95"/>
                                        </p:tgtEl>
                                      </p:cBhvr>
                                    </p:animEffect>
                                  </p:childTnLst>
                                </p:cTn>
                              </p:par>
                              <p:par>
                                <p:cTn id="82" presetID="6" presetClass="emph" presetSubtype="0" fill="hold" nodeType="withEffect">
                                  <p:stCondLst>
                                    <p:cond delay="100"/>
                                  </p:stCondLst>
                                  <p:childTnLst>
                                    <p:animScale>
                                      <p:cBhvr>
                                        <p:cTn id="83" dur="100" fill="hold"/>
                                        <p:tgtEl>
                                          <p:spTgt spid="95"/>
                                        </p:tgtEl>
                                      </p:cBhvr>
                                      <p:by x="110000" y="110000"/>
                                    </p:animScale>
                                  </p:childTnLst>
                                </p:cTn>
                              </p:par>
                              <p:par>
                                <p:cTn id="84" presetID="6" presetClass="emph" presetSubtype="0" fill="hold" nodeType="withEffect">
                                  <p:stCondLst>
                                    <p:cond delay="200"/>
                                  </p:stCondLst>
                                  <p:childTnLst>
                                    <p:animScale>
                                      <p:cBhvr>
                                        <p:cTn id="85" dur="200" fill="hold"/>
                                        <p:tgtEl>
                                          <p:spTgt spid="95"/>
                                        </p:tgtEl>
                                      </p:cBhvr>
                                      <p:by x="90000" y="90000"/>
                                    </p:animScale>
                                  </p:childTnLst>
                                </p:cTn>
                              </p:par>
                              <p:par>
                                <p:cTn id="86" presetID="6" presetClass="emph" presetSubtype="0" fill="hold" nodeType="withEffect">
                                  <p:stCondLst>
                                    <p:cond delay="400"/>
                                  </p:stCondLst>
                                  <p:childTnLst>
                                    <p:animScale>
                                      <p:cBhvr>
                                        <p:cTn id="87" dur="100" fill="hold"/>
                                        <p:tgtEl>
                                          <p:spTgt spid="95"/>
                                        </p:tgtEl>
                                      </p:cBhvr>
                                      <p:by x="105000" y="105000"/>
                                    </p:animScale>
                                  </p:childTnLst>
                                </p:cTn>
                              </p:par>
                              <p:par>
                                <p:cTn id="88" presetID="6" presetClass="emph" presetSubtype="0" fill="hold" nodeType="withEffect">
                                  <p:stCondLst>
                                    <p:cond delay="500"/>
                                  </p:stCondLst>
                                  <p:childTnLst>
                                    <p:animScale>
                                      <p:cBhvr>
                                        <p:cTn id="89" dur="200" fill="hold"/>
                                        <p:tgtEl>
                                          <p:spTgt spid="95"/>
                                        </p:tgtEl>
                                      </p:cBhvr>
                                      <p:by x="95000" y="95000"/>
                                    </p:animScale>
                                  </p:childTnLst>
                                </p:cTn>
                              </p:par>
                            </p:childTnLst>
                          </p:cTn>
                        </p:par>
                        <p:par>
                          <p:cTn id="90" fill="hold">
                            <p:stCondLst>
                              <p:cond delay="6920"/>
                            </p:stCondLst>
                            <p:childTnLst>
                              <p:par>
                                <p:cTn id="91" presetID="26" presetClass="emph" presetSubtype="0" fill="hold" nodeType="afterEffect">
                                  <p:stCondLst>
                                    <p:cond delay="0"/>
                                  </p:stCondLst>
                                  <p:childTnLst>
                                    <p:animEffect transition="out" filter="fade">
                                      <p:cBhvr>
                                        <p:cTn id="92" dur="500" tmFilter="0, 0; .2, .5; .8, .5; 1, 0"/>
                                        <p:tgtEl>
                                          <p:spTgt spid="95"/>
                                        </p:tgtEl>
                                      </p:cBhvr>
                                    </p:animEffect>
                                    <p:animScale>
                                      <p:cBhvr>
                                        <p:cTn id="93" dur="250" autoRev="1" fill="hold"/>
                                        <p:tgtEl>
                                          <p:spTgt spid="95"/>
                                        </p:tgtEl>
                                      </p:cBhvr>
                                      <p:by x="105000" y="105000"/>
                                    </p:animScale>
                                  </p:childTnLst>
                                </p:cTn>
                              </p:par>
                            </p:childTnLst>
                          </p:cTn>
                        </p:par>
                        <p:par>
                          <p:cTn id="94" fill="hold">
                            <p:stCondLst>
                              <p:cond delay="7420"/>
                            </p:stCondLst>
                            <p:childTnLst>
                              <p:par>
                                <p:cTn id="95" presetID="10" presetClass="entr" presetSubtype="0" fill="hold" nodeType="afterEffect">
                                  <p:stCondLst>
                                    <p:cond delay="0"/>
                                  </p:stCondLst>
                                  <p:childTnLst>
                                    <p:set>
                                      <p:cBhvr>
                                        <p:cTn id="96" dur="1" fill="hold">
                                          <p:stCondLst>
                                            <p:cond delay="0"/>
                                          </p:stCondLst>
                                        </p:cTn>
                                        <p:tgtEl>
                                          <p:spTgt spid="109"/>
                                        </p:tgtEl>
                                        <p:attrNameLst>
                                          <p:attrName>style.visibility</p:attrName>
                                        </p:attrNameLst>
                                      </p:cBhvr>
                                      <p:to>
                                        <p:strVal val="visible"/>
                                      </p:to>
                                    </p:set>
                                    <p:animEffect transition="in" filter="fade">
                                      <p:cBhvr>
                                        <p:cTn id="97" dur="500"/>
                                        <p:tgtEl>
                                          <p:spTgt spid="109"/>
                                        </p:tgtEl>
                                      </p:cBhvr>
                                    </p:animEffect>
                                  </p:childTnLst>
                                </p:cTn>
                              </p:par>
                            </p:childTnLst>
                          </p:cTn>
                        </p:par>
                        <p:par>
                          <p:cTn id="98" fill="hold">
                            <p:stCondLst>
                              <p:cond delay="7920"/>
                            </p:stCondLst>
                            <p:childTnLst>
                              <p:par>
                                <p:cTn id="99" presetID="22" presetClass="entr" presetSubtype="8" fill="hold" grpId="0" nodeType="afterEffect">
                                  <p:stCondLst>
                                    <p:cond delay="0"/>
                                  </p:stCondLst>
                                  <p:childTnLst>
                                    <p:set>
                                      <p:cBhvr>
                                        <p:cTn id="100" dur="1" fill="hold">
                                          <p:stCondLst>
                                            <p:cond delay="0"/>
                                          </p:stCondLst>
                                        </p:cTn>
                                        <p:tgtEl>
                                          <p:spTgt spid="101"/>
                                        </p:tgtEl>
                                        <p:attrNameLst>
                                          <p:attrName>style.visibility</p:attrName>
                                        </p:attrNameLst>
                                      </p:cBhvr>
                                      <p:to>
                                        <p:strVal val="visible"/>
                                      </p:to>
                                    </p:set>
                                    <p:animEffect transition="in" filter="wipe(left)">
                                      <p:cBhvr>
                                        <p:cTn id="101" dur="500"/>
                                        <p:tgtEl>
                                          <p:spTgt spid="101"/>
                                        </p:tgtEl>
                                      </p:cBhvr>
                                    </p:animEffect>
                                  </p:childTnLst>
                                </p:cTn>
                              </p:par>
                            </p:childTnLst>
                          </p:cTn>
                        </p:par>
                        <p:par>
                          <p:cTn id="102" fill="hold">
                            <p:stCondLst>
                              <p:cond delay="8420"/>
                            </p:stCondLst>
                            <p:childTnLst>
                              <p:par>
                                <p:cTn id="103" presetID="53" presetClass="entr" presetSubtype="16" fill="hold" nodeType="afterEffect">
                                  <p:stCondLst>
                                    <p:cond delay="0"/>
                                  </p:stCondLst>
                                  <p:childTnLst>
                                    <p:set>
                                      <p:cBhvr>
                                        <p:cTn id="104" dur="1" fill="hold">
                                          <p:stCondLst>
                                            <p:cond delay="0"/>
                                          </p:stCondLst>
                                        </p:cTn>
                                        <p:tgtEl>
                                          <p:spTgt spid="102"/>
                                        </p:tgtEl>
                                        <p:attrNameLst>
                                          <p:attrName>style.visibility</p:attrName>
                                        </p:attrNameLst>
                                      </p:cBhvr>
                                      <p:to>
                                        <p:strVal val="visible"/>
                                      </p:to>
                                    </p:set>
                                    <p:anim calcmode="lin" valueType="num">
                                      <p:cBhvr>
                                        <p:cTn id="105" dur="100" fill="hold"/>
                                        <p:tgtEl>
                                          <p:spTgt spid="102"/>
                                        </p:tgtEl>
                                        <p:attrNameLst>
                                          <p:attrName>ppt_w</p:attrName>
                                        </p:attrNameLst>
                                      </p:cBhvr>
                                      <p:tavLst>
                                        <p:tav tm="0">
                                          <p:val>
                                            <p:fltVal val="0"/>
                                          </p:val>
                                        </p:tav>
                                        <p:tav tm="100000">
                                          <p:val>
                                            <p:strVal val="#ppt_w"/>
                                          </p:val>
                                        </p:tav>
                                      </p:tavLst>
                                    </p:anim>
                                    <p:anim calcmode="lin" valueType="num">
                                      <p:cBhvr>
                                        <p:cTn id="106" dur="100" fill="hold"/>
                                        <p:tgtEl>
                                          <p:spTgt spid="102"/>
                                        </p:tgtEl>
                                        <p:attrNameLst>
                                          <p:attrName>ppt_h</p:attrName>
                                        </p:attrNameLst>
                                      </p:cBhvr>
                                      <p:tavLst>
                                        <p:tav tm="0">
                                          <p:val>
                                            <p:fltVal val="0"/>
                                          </p:val>
                                        </p:tav>
                                        <p:tav tm="100000">
                                          <p:val>
                                            <p:strVal val="#ppt_h"/>
                                          </p:val>
                                        </p:tav>
                                      </p:tavLst>
                                    </p:anim>
                                    <p:animEffect transition="in" filter="fade">
                                      <p:cBhvr>
                                        <p:cTn id="107" dur="100"/>
                                        <p:tgtEl>
                                          <p:spTgt spid="102"/>
                                        </p:tgtEl>
                                      </p:cBhvr>
                                    </p:animEffect>
                                  </p:childTnLst>
                                </p:cTn>
                              </p:par>
                              <p:par>
                                <p:cTn id="108" presetID="6" presetClass="emph" presetSubtype="0" fill="hold" nodeType="withEffect">
                                  <p:stCondLst>
                                    <p:cond delay="100"/>
                                  </p:stCondLst>
                                  <p:childTnLst>
                                    <p:animScale>
                                      <p:cBhvr>
                                        <p:cTn id="109" dur="100" fill="hold"/>
                                        <p:tgtEl>
                                          <p:spTgt spid="102"/>
                                        </p:tgtEl>
                                      </p:cBhvr>
                                      <p:by x="110000" y="110000"/>
                                    </p:animScale>
                                  </p:childTnLst>
                                </p:cTn>
                              </p:par>
                              <p:par>
                                <p:cTn id="110" presetID="6" presetClass="emph" presetSubtype="0" fill="hold" nodeType="withEffect">
                                  <p:stCondLst>
                                    <p:cond delay="200"/>
                                  </p:stCondLst>
                                  <p:childTnLst>
                                    <p:animScale>
                                      <p:cBhvr>
                                        <p:cTn id="111" dur="200" fill="hold"/>
                                        <p:tgtEl>
                                          <p:spTgt spid="102"/>
                                        </p:tgtEl>
                                      </p:cBhvr>
                                      <p:by x="90000" y="90000"/>
                                    </p:animScale>
                                  </p:childTnLst>
                                </p:cTn>
                              </p:par>
                              <p:par>
                                <p:cTn id="112" presetID="6" presetClass="emph" presetSubtype="0" fill="hold" nodeType="withEffect">
                                  <p:stCondLst>
                                    <p:cond delay="400"/>
                                  </p:stCondLst>
                                  <p:childTnLst>
                                    <p:animScale>
                                      <p:cBhvr>
                                        <p:cTn id="113" dur="100" fill="hold"/>
                                        <p:tgtEl>
                                          <p:spTgt spid="102"/>
                                        </p:tgtEl>
                                      </p:cBhvr>
                                      <p:by x="105000" y="105000"/>
                                    </p:animScale>
                                  </p:childTnLst>
                                </p:cTn>
                              </p:par>
                              <p:par>
                                <p:cTn id="114" presetID="6" presetClass="emph" presetSubtype="0" fill="hold" nodeType="withEffect">
                                  <p:stCondLst>
                                    <p:cond delay="500"/>
                                  </p:stCondLst>
                                  <p:childTnLst>
                                    <p:animScale>
                                      <p:cBhvr>
                                        <p:cTn id="115" dur="200" fill="hold"/>
                                        <p:tgtEl>
                                          <p:spTgt spid="102"/>
                                        </p:tgtEl>
                                      </p:cBhvr>
                                      <p:by x="95000" y="95000"/>
                                    </p:animScale>
                                  </p:childTnLst>
                                </p:cTn>
                              </p:par>
                            </p:childTnLst>
                          </p:cTn>
                        </p:par>
                        <p:par>
                          <p:cTn id="116" fill="hold">
                            <p:stCondLst>
                              <p:cond delay="9120"/>
                            </p:stCondLst>
                            <p:childTnLst>
                              <p:par>
                                <p:cTn id="117" presetID="26" presetClass="emph" presetSubtype="0" fill="hold" nodeType="afterEffect">
                                  <p:stCondLst>
                                    <p:cond delay="0"/>
                                  </p:stCondLst>
                                  <p:childTnLst>
                                    <p:animEffect transition="out" filter="fade">
                                      <p:cBhvr>
                                        <p:cTn id="118" dur="500" tmFilter="0, 0; .2, .5; .8, .5; 1, 0"/>
                                        <p:tgtEl>
                                          <p:spTgt spid="102"/>
                                        </p:tgtEl>
                                      </p:cBhvr>
                                    </p:animEffect>
                                    <p:animScale>
                                      <p:cBhvr>
                                        <p:cTn id="119" dur="250" autoRev="1" fill="hold"/>
                                        <p:tgtEl>
                                          <p:spTgt spid="102"/>
                                        </p:tgtEl>
                                      </p:cBhvr>
                                      <p:by x="105000" y="105000"/>
                                    </p:animScale>
                                  </p:childTnLst>
                                </p:cTn>
                              </p:par>
                            </p:childTnLst>
                          </p:cTn>
                        </p:par>
                        <p:par>
                          <p:cTn id="120" fill="hold">
                            <p:stCondLst>
                              <p:cond delay="9620"/>
                            </p:stCondLst>
                            <p:childTnLst>
                              <p:par>
                                <p:cTn id="121" presetID="10" presetClass="entr" presetSubtype="0" fill="hold" nodeType="afterEffect">
                                  <p:stCondLst>
                                    <p:cond delay="0"/>
                                  </p:stCondLst>
                                  <p:childTnLst>
                                    <p:set>
                                      <p:cBhvr>
                                        <p:cTn id="122" dur="1" fill="hold">
                                          <p:stCondLst>
                                            <p:cond delay="0"/>
                                          </p:stCondLst>
                                        </p:cTn>
                                        <p:tgtEl>
                                          <p:spTgt spid="111"/>
                                        </p:tgtEl>
                                        <p:attrNameLst>
                                          <p:attrName>style.visibility</p:attrName>
                                        </p:attrNameLst>
                                      </p:cBhvr>
                                      <p:to>
                                        <p:strVal val="visible"/>
                                      </p:to>
                                    </p:set>
                                    <p:animEffect transition="in" filter="fade">
                                      <p:cBhvr>
                                        <p:cTn id="123" dur="500"/>
                                        <p:tgtEl>
                                          <p:spTgt spid="111"/>
                                        </p:tgtEl>
                                      </p:cBhvr>
                                    </p:animEffect>
                                  </p:childTnLst>
                                </p:cTn>
                              </p:par>
                            </p:childTnLst>
                          </p:cTn>
                        </p:par>
                        <p:par>
                          <p:cTn id="124" fill="hold">
                            <p:stCondLst>
                              <p:cond delay="10120"/>
                            </p:stCondLst>
                            <p:childTnLst>
                              <p:par>
                                <p:cTn id="125" presetID="22" presetClass="entr" presetSubtype="8" fill="hold" grpId="0" nodeType="afterEffect">
                                  <p:stCondLst>
                                    <p:cond delay="0"/>
                                  </p:stCondLst>
                                  <p:childTnLst>
                                    <p:set>
                                      <p:cBhvr>
                                        <p:cTn id="126" dur="1" fill="hold">
                                          <p:stCondLst>
                                            <p:cond delay="0"/>
                                          </p:stCondLst>
                                        </p:cTn>
                                        <p:tgtEl>
                                          <p:spTgt spid="107"/>
                                        </p:tgtEl>
                                        <p:attrNameLst>
                                          <p:attrName>style.visibility</p:attrName>
                                        </p:attrNameLst>
                                      </p:cBhvr>
                                      <p:to>
                                        <p:strVal val="visible"/>
                                      </p:to>
                                    </p:set>
                                    <p:animEffect transition="in" filter="wipe(left)">
                                      <p:cBhvr>
                                        <p:cTn id="127"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animBg="1"/>
      <p:bldP spid="72" grpId="0"/>
      <p:bldP spid="79" grpId="0"/>
      <p:bldP spid="93" grpId="0"/>
      <p:bldP spid="101" grpId="0"/>
      <p:bldP spid="10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p:cNvSpPr txBox="1"/>
          <p:nvPr/>
        </p:nvSpPr>
        <p:spPr>
          <a:xfrm>
            <a:off x="1087139" y="227099"/>
            <a:ext cx="3720890" cy="611706"/>
          </a:xfrm>
          <a:prstGeom prst="rect">
            <a:avLst/>
          </a:prstGeom>
          <a:noFill/>
        </p:spPr>
        <p:txBody>
          <a:bodyPr wrap="none" rtlCol="0">
            <a:spAutoFit/>
          </a:bodyPr>
          <a:lstStyle/>
          <a:p>
            <a:r>
              <a:rPr lang="en-US" altLang="zh-CN" sz="3375" dirty="0">
                <a:latin typeface="微软雅黑"/>
                <a:ea typeface="微软雅黑"/>
              </a:rPr>
              <a:t>01</a:t>
            </a:r>
            <a:r>
              <a:rPr lang="zh-CN" altLang="en-US" sz="3375" dirty="0">
                <a:latin typeface="微软雅黑"/>
                <a:ea typeface="微软雅黑"/>
              </a:rPr>
              <a:t>、年度工作概述</a:t>
            </a:r>
          </a:p>
        </p:txBody>
      </p:sp>
      <p:sp>
        <p:nvSpPr>
          <p:cNvPr id="53" name="Freeform 40"/>
          <p:cNvSpPr>
            <a:spLocks noEditPoints="1"/>
          </p:cNvSpPr>
          <p:nvPr/>
        </p:nvSpPr>
        <p:spPr bwMode="auto">
          <a:xfrm>
            <a:off x="584244" y="320177"/>
            <a:ext cx="279308" cy="552617"/>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bg1"/>
          </a:solidFill>
          <a:ln>
            <a:solidFill>
              <a:schemeClr val="tx1"/>
            </a:solidFill>
          </a:ln>
        </p:spPr>
        <p:txBody>
          <a:bodyPr vert="horz" wrap="square" lIns="128580" tIns="64290" rIns="128580" bIns="64290" numCol="1" anchor="t" anchorCtr="0" compatLnSpc="1">
            <a:prstTxWarp prst="textNoShape">
              <a:avLst/>
            </a:prstTxWarp>
          </a:bodyPr>
          <a:lstStyle/>
          <a:p>
            <a:endParaRPr lang="zh-CN" altLang="en-US"/>
          </a:p>
        </p:txBody>
      </p:sp>
      <p:cxnSp>
        <p:nvCxnSpPr>
          <p:cNvPr id="54" name="直接连接符 53"/>
          <p:cNvCxnSpPr/>
          <p:nvPr/>
        </p:nvCxnSpPr>
        <p:spPr bwMode="auto">
          <a:xfrm flipH="1">
            <a:off x="1039796" y="866426"/>
            <a:ext cx="10438443"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Freeform 5"/>
          <p:cNvSpPr>
            <a:spLocks/>
          </p:cNvSpPr>
          <p:nvPr/>
        </p:nvSpPr>
        <p:spPr bwMode="auto">
          <a:xfrm>
            <a:off x="5728438" y="1909006"/>
            <a:ext cx="1191086" cy="3833688"/>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gradFill flip="none" rotWithShape="1">
            <a:gsLst>
              <a:gs pos="0">
                <a:schemeClr val="bg1"/>
              </a:gs>
              <a:gs pos="100000">
                <a:schemeClr val="bg1">
                  <a:lumMod val="85000"/>
                </a:schemeClr>
              </a:gs>
            </a:gsLst>
            <a:lin ang="0" scaled="1"/>
            <a:tileRect/>
          </a:gradFill>
          <a:ln w="12700">
            <a:gradFill>
              <a:gsLst>
                <a:gs pos="0">
                  <a:schemeClr val="bg1"/>
                </a:gs>
                <a:gs pos="100000">
                  <a:schemeClr val="bg1">
                    <a:lumMod val="85000"/>
                  </a:schemeClr>
                </a:gs>
              </a:gsLst>
              <a:lin ang="54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mn-lt"/>
              <a:ea typeface="+mn-ea"/>
            </a:endParaRPr>
          </a:p>
        </p:txBody>
      </p:sp>
      <p:grpSp>
        <p:nvGrpSpPr>
          <p:cNvPr id="27" name="组合 26"/>
          <p:cNvGrpSpPr/>
          <p:nvPr/>
        </p:nvGrpSpPr>
        <p:grpSpPr>
          <a:xfrm>
            <a:off x="3391704" y="2640236"/>
            <a:ext cx="2235477" cy="2235472"/>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 name="椭圆 2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TextBox 29"/>
          <p:cNvSpPr txBox="1"/>
          <p:nvPr/>
        </p:nvSpPr>
        <p:spPr>
          <a:xfrm>
            <a:off x="3492960" y="3075385"/>
            <a:ext cx="2025114" cy="1384995"/>
          </a:xfrm>
          <a:prstGeom prst="rect">
            <a:avLst/>
          </a:prstGeom>
          <a:noFill/>
        </p:spPr>
        <p:txBody>
          <a:bodyPr wrap="square" lIns="0" tIns="0" rIns="0" bIns="0" rtlCol="0">
            <a:spAutoFit/>
          </a:bodyPr>
          <a:lstStyle/>
          <a:p>
            <a:pPr algn="ctr"/>
            <a:r>
              <a:rPr lang="zh-CN" altLang="en-US" sz="4500" b="1" dirty="0">
                <a:solidFill>
                  <a:srgbClr val="C00000"/>
                </a:solidFill>
                <a:latin typeface="微软雅黑" pitchFamily="34" charset="-122"/>
                <a:ea typeface="微软雅黑" pitchFamily="34" charset="-122"/>
              </a:rPr>
              <a:t>填加</a:t>
            </a:r>
            <a:endParaRPr lang="en-US" altLang="zh-CN" sz="4500" b="1" dirty="0">
              <a:solidFill>
                <a:srgbClr val="C00000"/>
              </a:solidFill>
              <a:latin typeface="微软雅黑" pitchFamily="34" charset="-122"/>
              <a:ea typeface="微软雅黑" pitchFamily="34" charset="-122"/>
            </a:endParaRPr>
          </a:p>
          <a:p>
            <a:pPr algn="ctr"/>
            <a:r>
              <a:rPr lang="zh-CN" altLang="en-US" sz="4500" b="1" dirty="0">
                <a:solidFill>
                  <a:srgbClr val="C00000"/>
                </a:solidFill>
                <a:latin typeface="微软雅黑" pitchFamily="34" charset="-122"/>
                <a:ea typeface="微软雅黑" pitchFamily="34" charset="-122"/>
              </a:rPr>
              <a:t>标题</a:t>
            </a:r>
          </a:p>
        </p:txBody>
      </p:sp>
      <p:sp>
        <p:nvSpPr>
          <p:cNvPr id="31" name="Rectangle 12"/>
          <p:cNvSpPr/>
          <p:nvPr/>
        </p:nvSpPr>
        <p:spPr>
          <a:xfrm>
            <a:off x="7906596" y="3110047"/>
            <a:ext cx="3791700" cy="112460"/>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32" name="Rectangle 12"/>
          <p:cNvSpPr/>
          <p:nvPr/>
        </p:nvSpPr>
        <p:spPr>
          <a:xfrm>
            <a:off x="7906596" y="4628882"/>
            <a:ext cx="3791700" cy="112460"/>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latin typeface="微软雅黑" panose="020B0503020204020204" pitchFamily="34" charset="-122"/>
              <a:ea typeface="微软雅黑" panose="020B0503020204020204" pitchFamily="34" charset="-122"/>
            </a:endParaRPr>
          </a:p>
        </p:txBody>
      </p:sp>
      <p:grpSp>
        <p:nvGrpSpPr>
          <p:cNvPr id="33" name="组合 32"/>
          <p:cNvGrpSpPr/>
          <p:nvPr/>
        </p:nvGrpSpPr>
        <p:grpSpPr>
          <a:xfrm>
            <a:off x="7948212" y="1894978"/>
            <a:ext cx="1068407" cy="1068407"/>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35" name="椭圆 3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grpSp>
      <p:sp>
        <p:nvSpPr>
          <p:cNvPr id="36" name="TextBox 14"/>
          <p:cNvSpPr>
            <a:spLocks noChangeArrowheads="1"/>
          </p:cNvSpPr>
          <p:nvPr/>
        </p:nvSpPr>
        <p:spPr bwMode="auto">
          <a:xfrm>
            <a:off x="8049467" y="2054532"/>
            <a:ext cx="806631" cy="698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937" b="1" dirty="0">
                <a:solidFill>
                  <a:srgbClr val="C00000"/>
                </a:solidFill>
                <a:latin typeface="微软雅黑" panose="020B0503020204020204" pitchFamily="34" charset="-122"/>
                <a:ea typeface="微软雅黑" panose="020B0503020204020204" pitchFamily="34" charset="-122"/>
                <a:sym typeface="方正兰亭粗黑_GBK" charset="-122"/>
              </a:rPr>
              <a:t>01</a:t>
            </a:r>
          </a:p>
        </p:txBody>
      </p:sp>
      <p:sp>
        <p:nvSpPr>
          <p:cNvPr id="37" name="TextBox 36"/>
          <p:cNvSpPr txBox="1"/>
          <p:nvPr/>
        </p:nvSpPr>
        <p:spPr>
          <a:xfrm>
            <a:off x="9354825" y="1932988"/>
            <a:ext cx="2542358" cy="392415"/>
          </a:xfrm>
          <a:prstGeom prst="rect">
            <a:avLst/>
          </a:prstGeom>
          <a:noFill/>
        </p:spPr>
        <p:txBody>
          <a:bodyPr wrap="square" lIns="0" rIns="0" bIns="0" rtlCol="0">
            <a:spAutoFit/>
          </a:bodyPr>
          <a:lstStyle/>
          <a:p>
            <a:pPr>
              <a:tabLst>
                <a:tab pos="1442093" algn="l"/>
              </a:tabLst>
            </a:pPr>
            <a:r>
              <a:rPr lang="zh-CN" altLang="en-US" sz="2250" b="1" dirty="0">
                <a:solidFill>
                  <a:srgbClr val="C00000"/>
                </a:solidFill>
                <a:latin typeface="微软雅黑" panose="020B0503020204020204" pitchFamily="34" charset="-122"/>
                <a:ea typeface="微软雅黑" panose="020B0503020204020204" pitchFamily="34" charset="-122"/>
                <a:cs typeface="Calibri"/>
              </a:rPr>
              <a:t>填加标题</a:t>
            </a:r>
            <a:endParaRPr lang="en-US" sz="2250" b="1" dirty="0">
              <a:solidFill>
                <a:srgbClr val="C00000"/>
              </a:solidFill>
              <a:latin typeface="微软雅黑" panose="020B0503020204020204" pitchFamily="34" charset="-122"/>
              <a:ea typeface="微软雅黑" panose="020B0503020204020204" pitchFamily="34" charset="-122"/>
              <a:cs typeface="Calibri"/>
            </a:endParaRPr>
          </a:p>
        </p:txBody>
      </p:sp>
      <p:sp>
        <p:nvSpPr>
          <p:cNvPr id="38" name="TextBox 37"/>
          <p:cNvSpPr txBox="1"/>
          <p:nvPr/>
        </p:nvSpPr>
        <p:spPr>
          <a:xfrm>
            <a:off x="9315524" y="2360748"/>
            <a:ext cx="2176636" cy="608628"/>
          </a:xfrm>
          <a:prstGeom prst="rect">
            <a:avLst/>
          </a:prstGeom>
          <a:noFill/>
        </p:spPr>
        <p:txBody>
          <a:bodyPr wrap="square" lIns="0" rIns="0" bIns="0" rtlCol="0">
            <a:spAutoFit/>
          </a:bodyPr>
          <a:lstStyle/>
          <a:p>
            <a:pPr algn="ctr">
              <a:lnSpc>
                <a:spcPct val="130000"/>
              </a:lnSpc>
            </a:pPr>
            <a:r>
              <a:rPr lang="zh-CN" altLang="en-US" sz="1406" dirty="0">
                <a:solidFill>
                  <a:schemeClr val="tx1">
                    <a:lumMod val="95000"/>
                    <a:lumOff val="5000"/>
                  </a:schemeClr>
                </a:solidFill>
                <a:latin typeface="微软雅黑" pitchFamily="34" charset="-122"/>
                <a:ea typeface="微软雅黑" panose="020B0503020204020204" pitchFamily="34" charset="-122"/>
              </a:rPr>
              <a:t>单击此处文本单击添加文本单击此处文本单击添加文本</a:t>
            </a:r>
            <a:endParaRPr lang="en-US" sz="1406" dirty="0">
              <a:solidFill>
                <a:schemeClr val="tx1">
                  <a:lumMod val="95000"/>
                  <a:lumOff val="5000"/>
                </a:schemeClr>
              </a:solidFill>
              <a:latin typeface="微软雅黑" panose="020B0503020204020204" pitchFamily="34" charset="-122"/>
              <a:ea typeface="微软雅黑" panose="020B0503020204020204" pitchFamily="34" charset="-122"/>
              <a:cs typeface="Calibri"/>
            </a:endParaRPr>
          </a:p>
        </p:txBody>
      </p:sp>
      <p:grpSp>
        <p:nvGrpSpPr>
          <p:cNvPr id="39" name="组合 38"/>
          <p:cNvGrpSpPr/>
          <p:nvPr/>
        </p:nvGrpSpPr>
        <p:grpSpPr>
          <a:xfrm>
            <a:off x="7948212" y="3370857"/>
            <a:ext cx="1068407" cy="1068407"/>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41" name="椭圆 4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grpSp>
      <p:sp>
        <p:nvSpPr>
          <p:cNvPr id="42" name="TextBox 14"/>
          <p:cNvSpPr>
            <a:spLocks noChangeArrowheads="1"/>
          </p:cNvSpPr>
          <p:nvPr/>
        </p:nvSpPr>
        <p:spPr bwMode="auto">
          <a:xfrm>
            <a:off x="8049467" y="3530410"/>
            <a:ext cx="806631" cy="698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937" b="1" dirty="0">
                <a:solidFill>
                  <a:schemeClr val="tx1">
                    <a:lumMod val="95000"/>
                    <a:lumOff val="5000"/>
                  </a:schemeClr>
                </a:solidFill>
                <a:latin typeface="微软雅黑" panose="020B0503020204020204" pitchFamily="34" charset="-122"/>
                <a:ea typeface="微软雅黑" panose="020B0503020204020204" pitchFamily="34" charset="-122"/>
                <a:sym typeface="方正兰亭粗黑_GBK" charset="-122"/>
              </a:rPr>
              <a:t>02</a:t>
            </a:r>
          </a:p>
        </p:txBody>
      </p:sp>
      <p:sp>
        <p:nvSpPr>
          <p:cNvPr id="43" name="TextBox 42"/>
          <p:cNvSpPr txBox="1"/>
          <p:nvPr/>
        </p:nvSpPr>
        <p:spPr>
          <a:xfrm>
            <a:off x="9354825" y="3408866"/>
            <a:ext cx="2542358" cy="392415"/>
          </a:xfrm>
          <a:prstGeom prst="rect">
            <a:avLst/>
          </a:prstGeom>
          <a:noFill/>
        </p:spPr>
        <p:txBody>
          <a:bodyPr wrap="square" lIns="0" rIns="0" bIns="0" rtlCol="0">
            <a:spAutoFit/>
          </a:bodyPr>
          <a:lstStyle/>
          <a:p>
            <a:pPr>
              <a:tabLst>
                <a:tab pos="1442093" algn="l"/>
              </a:tabLst>
            </a:pPr>
            <a:r>
              <a:rPr lang="zh-CN" altLang="en-US" sz="2250" b="1" dirty="0">
                <a:solidFill>
                  <a:schemeClr val="tx1">
                    <a:lumMod val="95000"/>
                    <a:lumOff val="5000"/>
                  </a:schemeClr>
                </a:solidFill>
                <a:latin typeface="微软雅黑" panose="020B0503020204020204" pitchFamily="34" charset="-122"/>
                <a:ea typeface="微软雅黑" panose="020B0503020204020204" pitchFamily="34" charset="-122"/>
                <a:cs typeface="Calibri"/>
              </a:rPr>
              <a:t>填加标题</a:t>
            </a:r>
            <a:endParaRPr lang="en-US" sz="2250" b="1" dirty="0">
              <a:solidFill>
                <a:schemeClr val="tx1">
                  <a:lumMod val="95000"/>
                  <a:lumOff val="5000"/>
                </a:schemeClr>
              </a:solidFill>
              <a:latin typeface="微软雅黑" panose="020B0503020204020204" pitchFamily="34" charset="-122"/>
              <a:ea typeface="微软雅黑" panose="020B0503020204020204" pitchFamily="34" charset="-122"/>
              <a:cs typeface="Calibri"/>
            </a:endParaRPr>
          </a:p>
        </p:txBody>
      </p:sp>
      <p:sp>
        <p:nvSpPr>
          <p:cNvPr id="44" name="TextBox 43"/>
          <p:cNvSpPr txBox="1"/>
          <p:nvPr/>
        </p:nvSpPr>
        <p:spPr>
          <a:xfrm>
            <a:off x="9315524" y="3836626"/>
            <a:ext cx="2176636" cy="608628"/>
          </a:xfrm>
          <a:prstGeom prst="rect">
            <a:avLst/>
          </a:prstGeom>
          <a:noFill/>
        </p:spPr>
        <p:txBody>
          <a:bodyPr wrap="square" lIns="0" rIns="0" bIns="0" rtlCol="0">
            <a:spAutoFit/>
          </a:bodyPr>
          <a:lstStyle/>
          <a:p>
            <a:pPr algn="ctr">
              <a:lnSpc>
                <a:spcPct val="130000"/>
              </a:lnSpc>
            </a:pPr>
            <a:r>
              <a:rPr lang="zh-CN" altLang="en-US" sz="1406" dirty="0">
                <a:solidFill>
                  <a:schemeClr val="tx1">
                    <a:lumMod val="95000"/>
                    <a:lumOff val="5000"/>
                  </a:schemeClr>
                </a:solidFill>
                <a:latin typeface="微软雅黑" pitchFamily="34" charset="-122"/>
                <a:ea typeface="微软雅黑" panose="020B0503020204020204" pitchFamily="34" charset="-122"/>
              </a:rPr>
              <a:t>单击此处文本单击添加文本单击此处文本单击添加文本</a:t>
            </a:r>
            <a:endParaRPr lang="en-US" sz="1406" dirty="0">
              <a:solidFill>
                <a:schemeClr val="tx1">
                  <a:lumMod val="95000"/>
                  <a:lumOff val="5000"/>
                </a:schemeClr>
              </a:solidFill>
              <a:latin typeface="微软雅黑" panose="020B0503020204020204" pitchFamily="34" charset="-122"/>
              <a:ea typeface="微软雅黑" panose="020B0503020204020204" pitchFamily="34" charset="-122"/>
              <a:cs typeface="Calibri"/>
            </a:endParaRPr>
          </a:p>
        </p:txBody>
      </p:sp>
      <p:grpSp>
        <p:nvGrpSpPr>
          <p:cNvPr id="45" name="组合 44"/>
          <p:cNvGrpSpPr/>
          <p:nvPr/>
        </p:nvGrpSpPr>
        <p:grpSpPr>
          <a:xfrm>
            <a:off x="7948212" y="4828945"/>
            <a:ext cx="1068407" cy="1068407"/>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47" name="椭圆 4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grpSp>
      <p:sp>
        <p:nvSpPr>
          <p:cNvPr id="48" name="TextBox 14"/>
          <p:cNvSpPr>
            <a:spLocks noChangeArrowheads="1"/>
          </p:cNvSpPr>
          <p:nvPr/>
        </p:nvSpPr>
        <p:spPr bwMode="auto">
          <a:xfrm>
            <a:off x="8049467" y="4988499"/>
            <a:ext cx="806631" cy="698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937" b="1" dirty="0">
                <a:solidFill>
                  <a:schemeClr val="tx1">
                    <a:lumMod val="95000"/>
                    <a:lumOff val="5000"/>
                  </a:schemeClr>
                </a:solidFill>
                <a:latin typeface="微软雅黑" panose="020B0503020204020204" pitchFamily="34" charset="-122"/>
                <a:ea typeface="微软雅黑" panose="020B0503020204020204" pitchFamily="34" charset="-122"/>
                <a:sym typeface="方正兰亭粗黑_GBK" charset="-122"/>
              </a:rPr>
              <a:t>03</a:t>
            </a:r>
          </a:p>
        </p:txBody>
      </p:sp>
      <p:sp>
        <p:nvSpPr>
          <p:cNvPr id="49" name="TextBox 48"/>
          <p:cNvSpPr txBox="1"/>
          <p:nvPr/>
        </p:nvSpPr>
        <p:spPr>
          <a:xfrm>
            <a:off x="9354825" y="4866955"/>
            <a:ext cx="2137335" cy="392415"/>
          </a:xfrm>
          <a:prstGeom prst="rect">
            <a:avLst/>
          </a:prstGeom>
          <a:noFill/>
        </p:spPr>
        <p:txBody>
          <a:bodyPr wrap="square" lIns="0" rIns="0" bIns="0" rtlCol="0">
            <a:spAutoFit/>
          </a:bodyPr>
          <a:lstStyle/>
          <a:p>
            <a:pPr>
              <a:tabLst>
                <a:tab pos="1442093" algn="l"/>
              </a:tabLst>
            </a:pPr>
            <a:r>
              <a:rPr lang="zh-CN" altLang="en-US" sz="2250" b="1" dirty="0">
                <a:solidFill>
                  <a:schemeClr val="tx1">
                    <a:lumMod val="95000"/>
                    <a:lumOff val="5000"/>
                  </a:schemeClr>
                </a:solidFill>
                <a:latin typeface="微软雅黑" panose="020B0503020204020204" pitchFamily="34" charset="-122"/>
                <a:ea typeface="微软雅黑" panose="020B0503020204020204" pitchFamily="34" charset="-122"/>
                <a:cs typeface="Calibri"/>
              </a:rPr>
              <a:t>填加标题</a:t>
            </a:r>
            <a:endParaRPr lang="en-US" sz="2250" b="1" dirty="0">
              <a:solidFill>
                <a:schemeClr val="tx1">
                  <a:lumMod val="95000"/>
                  <a:lumOff val="5000"/>
                </a:schemeClr>
              </a:solidFill>
              <a:latin typeface="微软雅黑" panose="020B0503020204020204" pitchFamily="34" charset="-122"/>
              <a:ea typeface="微软雅黑" panose="020B0503020204020204" pitchFamily="34" charset="-122"/>
              <a:cs typeface="Calibri"/>
            </a:endParaRPr>
          </a:p>
        </p:txBody>
      </p:sp>
      <p:sp>
        <p:nvSpPr>
          <p:cNvPr id="50" name="TextBox 49"/>
          <p:cNvSpPr txBox="1"/>
          <p:nvPr/>
        </p:nvSpPr>
        <p:spPr>
          <a:xfrm>
            <a:off x="9315524" y="5294715"/>
            <a:ext cx="2176636" cy="608628"/>
          </a:xfrm>
          <a:prstGeom prst="rect">
            <a:avLst/>
          </a:prstGeom>
          <a:noFill/>
        </p:spPr>
        <p:txBody>
          <a:bodyPr wrap="square" lIns="0" rIns="0" bIns="0" rtlCol="0">
            <a:spAutoFit/>
          </a:bodyPr>
          <a:lstStyle/>
          <a:p>
            <a:pPr algn="ctr">
              <a:lnSpc>
                <a:spcPct val="130000"/>
              </a:lnSpc>
            </a:pPr>
            <a:r>
              <a:rPr lang="zh-CN" altLang="en-US" sz="1406" dirty="0">
                <a:solidFill>
                  <a:schemeClr val="tx1">
                    <a:lumMod val="95000"/>
                    <a:lumOff val="5000"/>
                  </a:schemeClr>
                </a:solidFill>
                <a:latin typeface="微软雅黑" pitchFamily="34" charset="-122"/>
                <a:ea typeface="微软雅黑" panose="020B0503020204020204" pitchFamily="34" charset="-122"/>
              </a:rPr>
              <a:t>单击此处文本单击添加文本单击此处文本单击添加文本</a:t>
            </a:r>
            <a:endParaRPr lang="en-US" sz="1406" dirty="0">
              <a:solidFill>
                <a:schemeClr val="tx1">
                  <a:lumMod val="95000"/>
                  <a:lumOff val="5000"/>
                </a:schemeClr>
              </a:solidFill>
              <a:latin typeface="微软雅黑" panose="020B0503020204020204" pitchFamily="34" charset="-122"/>
              <a:ea typeface="微软雅黑" panose="020B0503020204020204" pitchFamily="34" charset="-122"/>
              <a:cs typeface="Calibri"/>
            </a:endParaRPr>
          </a:p>
        </p:txBody>
      </p:sp>
      <p:grpSp>
        <p:nvGrpSpPr>
          <p:cNvPr id="51" name="Group 25"/>
          <p:cNvGrpSpPr>
            <a:grpSpLocks/>
          </p:cNvGrpSpPr>
          <p:nvPr/>
        </p:nvGrpSpPr>
        <p:grpSpPr bwMode="auto">
          <a:xfrm>
            <a:off x="1213337" y="2473690"/>
            <a:ext cx="2422044" cy="3977958"/>
            <a:chOff x="0" y="0"/>
            <a:chExt cx="1722438" cy="2830512"/>
          </a:xfrm>
        </p:grpSpPr>
        <p:sp>
          <p:nvSpPr>
            <p:cNvPr id="55" name="AutoShape 3"/>
            <p:cNvSpPr>
              <a:spLocks noChangeAspect="1" noChangeArrowheads="1" noTextEdit="1"/>
            </p:cNvSpPr>
            <p:nvPr/>
          </p:nvSpPr>
          <p:spPr bwMode="auto">
            <a:xfrm>
              <a:off x="0" y="0"/>
              <a:ext cx="1697038" cy="280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56" name="Freeform 5"/>
            <p:cNvSpPr>
              <a:spLocks noChangeArrowheads="1"/>
            </p:cNvSpPr>
            <p:nvPr/>
          </p:nvSpPr>
          <p:spPr bwMode="auto">
            <a:xfrm>
              <a:off x="1458913" y="398462"/>
              <a:ext cx="263525" cy="274637"/>
            </a:xfrm>
            <a:custGeom>
              <a:avLst/>
              <a:gdLst>
                <a:gd name="T0" fmla="*/ 12549 w 21"/>
                <a:gd name="T1" fmla="*/ 262154 h 22"/>
                <a:gd name="T2" fmla="*/ 62744 w 21"/>
                <a:gd name="T3" fmla="*/ 274637 h 22"/>
                <a:gd name="T4" fmla="*/ 163135 w 21"/>
                <a:gd name="T5" fmla="*/ 199736 h 22"/>
                <a:gd name="T6" fmla="*/ 188232 w 21"/>
                <a:gd name="T7" fmla="*/ 162286 h 22"/>
                <a:gd name="T8" fmla="*/ 213330 w 21"/>
                <a:gd name="T9" fmla="*/ 99868 h 22"/>
                <a:gd name="T10" fmla="*/ 200781 w 21"/>
                <a:gd name="T11" fmla="*/ 112352 h 22"/>
                <a:gd name="T12" fmla="*/ 213330 w 21"/>
                <a:gd name="T13" fmla="*/ 74901 h 22"/>
                <a:gd name="T14" fmla="*/ 250976 w 21"/>
                <a:gd name="T15" fmla="*/ 0 h 22"/>
                <a:gd name="T16" fmla="*/ 225879 w 21"/>
                <a:gd name="T17" fmla="*/ 12484 h 22"/>
                <a:gd name="T18" fmla="*/ 213330 w 21"/>
                <a:gd name="T19" fmla="*/ 12484 h 22"/>
                <a:gd name="T20" fmla="*/ 163135 w 21"/>
                <a:gd name="T21" fmla="*/ 49934 h 22"/>
                <a:gd name="T22" fmla="*/ 125488 w 21"/>
                <a:gd name="T23" fmla="*/ 124835 h 22"/>
                <a:gd name="T24" fmla="*/ 50195 w 21"/>
                <a:gd name="T25" fmla="*/ 174769 h 22"/>
                <a:gd name="T26" fmla="*/ 0 w 21"/>
                <a:gd name="T27" fmla="*/ 187253 h 22"/>
                <a:gd name="T28" fmla="*/ 12549 w 21"/>
                <a:gd name="T29" fmla="*/ 262154 h 2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1"/>
                <a:gd name="T46" fmla="*/ 0 h 22"/>
                <a:gd name="T47" fmla="*/ 21 w 21"/>
                <a:gd name="T48" fmla="*/ 22 h 2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1" h="22">
                  <a:moveTo>
                    <a:pt x="1" y="21"/>
                  </a:moveTo>
                  <a:cubicBezTo>
                    <a:pt x="1" y="21"/>
                    <a:pt x="4" y="22"/>
                    <a:pt x="5" y="22"/>
                  </a:cubicBezTo>
                  <a:cubicBezTo>
                    <a:pt x="6" y="21"/>
                    <a:pt x="13" y="16"/>
                    <a:pt x="13" y="16"/>
                  </a:cubicBezTo>
                  <a:cubicBezTo>
                    <a:pt x="13" y="16"/>
                    <a:pt x="14" y="14"/>
                    <a:pt x="15" y="13"/>
                  </a:cubicBezTo>
                  <a:cubicBezTo>
                    <a:pt x="16" y="12"/>
                    <a:pt x="19" y="9"/>
                    <a:pt x="17" y="8"/>
                  </a:cubicBezTo>
                  <a:cubicBezTo>
                    <a:pt x="16" y="9"/>
                    <a:pt x="16" y="9"/>
                    <a:pt x="16" y="9"/>
                  </a:cubicBezTo>
                  <a:cubicBezTo>
                    <a:pt x="16" y="9"/>
                    <a:pt x="16" y="7"/>
                    <a:pt x="17" y="6"/>
                  </a:cubicBezTo>
                  <a:cubicBezTo>
                    <a:pt x="17" y="6"/>
                    <a:pt x="21" y="2"/>
                    <a:pt x="20" y="0"/>
                  </a:cubicBezTo>
                  <a:cubicBezTo>
                    <a:pt x="20" y="0"/>
                    <a:pt x="19" y="0"/>
                    <a:pt x="18" y="1"/>
                  </a:cubicBezTo>
                  <a:cubicBezTo>
                    <a:pt x="18" y="1"/>
                    <a:pt x="17" y="1"/>
                    <a:pt x="17" y="1"/>
                  </a:cubicBezTo>
                  <a:cubicBezTo>
                    <a:pt x="15" y="2"/>
                    <a:pt x="14" y="4"/>
                    <a:pt x="13" y="4"/>
                  </a:cubicBezTo>
                  <a:cubicBezTo>
                    <a:pt x="12" y="6"/>
                    <a:pt x="10" y="9"/>
                    <a:pt x="10" y="10"/>
                  </a:cubicBezTo>
                  <a:cubicBezTo>
                    <a:pt x="9" y="10"/>
                    <a:pt x="6" y="12"/>
                    <a:pt x="4" y="14"/>
                  </a:cubicBezTo>
                  <a:cubicBezTo>
                    <a:pt x="1" y="16"/>
                    <a:pt x="0" y="15"/>
                    <a:pt x="0" y="15"/>
                  </a:cubicBezTo>
                  <a:cubicBezTo>
                    <a:pt x="0" y="15"/>
                    <a:pt x="0" y="19"/>
                    <a:pt x="1" y="21"/>
                  </a:cubicBezTo>
                  <a:close/>
                </a:path>
              </a:pathLst>
            </a:custGeom>
            <a:solidFill>
              <a:srgbClr val="F1B15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7" name="Freeform 6"/>
            <p:cNvSpPr>
              <a:spLocks noChangeArrowheads="1"/>
            </p:cNvSpPr>
            <p:nvPr/>
          </p:nvSpPr>
          <p:spPr bwMode="auto">
            <a:xfrm>
              <a:off x="1471613" y="398462"/>
              <a:ext cx="250825" cy="274637"/>
            </a:xfrm>
            <a:custGeom>
              <a:avLst/>
              <a:gdLst>
                <a:gd name="T0" fmla="*/ 238284 w 20"/>
                <a:gd name="T1" fmla="*/ 0 h 22"/>
                <a:gd name="T2" fmla="*/ 225743 w 20"/>
                <a:gd name="T3" fmla="*/ 0 h 22"/>
                <a:gd name="T4" fmla="*/ 188119 w 20"/>
                <a:gd name="T5" fmla="*/ 74901 h 22"/>
                <a:gd name="T6" fmla="*/ 163036 w 20"/>
                <a:gd name="T7" fmla="*/ 124835 h 22"/>
                <a:gd name="T8" fmla="*/ 188119 w 20"/>
                <a:gd name="T9" fmla="*/ 124835 h 22"/>
                <a:gd name="T10" fmla="*/ 137954 w 20"/>
                <a:gd name="T11" fmla="*/ 199736 h 22"/>
                <a:gd name="T12" fmla="*/ 62706 w 20"/>
                <a:gd name="T13" fmla="*/ 249670 h 22"/>
                <a:gd name="T14" fmla="*/ 12541 w 20"/>
                <a:gd name="T15" fmla="*/ 237187 h 22"/>
                <a:gd name="T16" fmla="*/ 0 w 20"/>
                <a:gd name="T17" fmla="*/ 262154 h 22"/>
                <a:gd name="T18" fmla="*/ 0 w 20"/>
                <a:gd name="T19" fmla="*/ 262154 h 22"/>
                <a:gd name="T20" fmla="*/ 50165 w 20"/>
                <a:gd name="T21" fmla="*/ 274637 h 22"/>
                <a:gd name="T22" fmla="*/ 150495 w 20"/>
                <a:gd name="T23" fmla="*/ 199736 h 22"/>
                <a:gd name="T24" fmla="*/ 175578 w 20"/>
                <a:gd name="T25" fmla="*/ 162286 h 22"/>
                <a:gd name="T26" fmla="*/ 200660 w 20"/>
                <a:gd name="T27" fmla="*/ 99868 h 22"/>
                <a:gd name="T28" fmla="*/ 188119 w 20"/>
                <a:gd name="T29" fmla="*/ 112352 h 22"/>
                <a:gd name="T30" fmla="*/ 200660 w 20"/>
                <a:gd name="T31" fmla="*/ 74901 h 22"/>
                <a:gd name="T32" fmla="*/ 238284 w 20"/>
                <a:gd name="T33" fmla="*/ 0 h 2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
                <a:gd name="T52" fmla="*/ 0 h 22"/>
                <a:gd name="T53" fmla="*/ 20 w 20"/>
                <a:gd name="T54" fmla="*/ 22 h 2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 h="22">
                  <a:moveTo>
                    <a:pt x="19" y="0"/>
                  </a:moveTo>
                  <a:cubicBezTo>
                    <a:pt x="19" y="0"/>
                    <a:pt x="18" y="0"/>
                    <a:pt x="18" y="0"/>
                  </a:cubicBezTo>
                  <a:cubicBezTo>
                    <a:pt x="19" y="2"/>
                    <a:pt x="15" y="6"/>
                    <a:pt x="15" y="6"/>
                  </a:cubicBezTo>
                  <a:cubicBezTo>
                    <a:pt x="13" y="10"/>
                    <a:pt x="13" y="10"/>
                    <a:pt x="13" y="10"/>
                  </a:cubicBezTo>
                  <a:cubicBezTo>
                    <a:pt x="13" y="10"/>
                    <a:pt x="15" y="9"/>
                    <a:pt x="15" y="10"/>
                  </a:cubicBezTo>
                  <a:cubicBezTo>
                    <a:pt x="14" y="11"/>
                    <a:pt x="11" y="16"/>
                    <a:pt x="11" y="16"/>
                  </a:cubicBezTo>
                  <a:cubicBezTo>
                    <a:pt x="11" y="16"/>
                    <a:pt x="8" y="18"/>
                    <a:pt x="5" y="20"/>
                  </a:cubicBezTo>
                  <a:cubicBezTo>
                    <a:pt x="1" y="22"/>
                    <a:pt x="1" y="19"/>
                    <a:pt x="1" y="19"/>
                  </a:cubicBezTo>
                  <a:cubicBezTo>
                    <a:pt x="0" y="21"/>
                    <a:pt x="0" y="21"/>
                    <a:pt x="0" y="21"/>
                  </a:cubicBezTo>
                  <a:cubicBezTo>
                    <a:pt x="0" y="21"/>
                    <a:pt x="0" y="21"/>
                    <a:pt x="0" y="21"/>
                  </a:cubicBezTo>
                  <a:cubicBezTo>
                    <a:pt x="0" y="21"/>
                    <a:pt x="3" y="22"/>
                    <a:pt x="4" y="22"/>
                  </a:cubicBezTo>
                  <a:cubicBezTo>
                    <a:pt x="5" y="21"/>
                    <a:pt x="12" y="16"/>
                    <a:pt x="12" y="16"/>
                  </a:cubicBezTo>
                  <a:cubicBezTo>
                    <a:pt x="12" y="16"/>
                    <a:pt x="13" y="14"/>
                    <a:pt x="14" y="13"/>
                  </a:cubicBezTo>
                  <a:cubicBezTo>
                    <a:pt x="15" y="12"/>
                    <a:pt x="18" y="9"/>
                    <a:pt x="16" y="8"/>
                  </a:cubicBezTo>
                  <a:cubicBezTo>
                    <a:pt x="15" y="9"/>
                    <a:pt x="15" y="9"/>
                    <a:pt x="15" y="9"/>
                  </a:cubicBezTo>
                  <a:cubicBezTo>
                    <a:pt x="15" y="9"/>
                    <a:pt x="15" y="7"/>
                    <a:pt x="16" y="6"/>
                  </a:cubicBezTo>
                  <a:cubicBezTo>
                    <a:pt x="16" y="6"/>
                    <a:pt x="20" y="2"/>
                    <a:pt x="19" y="0"/>
                  </a:cubicBezTo>
                  <a:close/>
                </a:path>
              </a:pathLst>
            </a:custGeom>
            <a:solidFill>
              <a:srgbClr val="E99D5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8" name="Freeform 7"/>
            <p:cNvSpPr>
              <a:spLocks noChangeArrowheads="1"/>
            </p:cNvSpPr>
            <p:nvPr/>
          </p:nvSpPr>
          <p:spPr bwMode="auto">
            <a:xfrm>
              <a:off x="1597025" y="498475"/>
              <a:ext cx="61913" cy="61912"/>
            </a:xfrm>
            <a:custGeom>
              <a:avLst/>
              <a:gdLst>
                <a:gd name="T0" fmla="*/ 0 w 5"/>
                <a:gd name="T1" fmla="*/ 61912 h 5"/>
                <a:gd name="T2" fmla="*/ 61913 w 5"/>
                <a:gd name="T3" fmla="*/ 24765 h 5"/>
                <a:gd name="T4" fmla="*/ 49530 w 5"/>
                <a:gd name="T5" fmla="*/ 0 h 5"/>
                <a:gd name="T6" fmla="*/ 0 w 5"/>
                <a:gd name="T7" fmla="*/ 61912 h 5"/>
                <a:gd name="T8" fmla="*/ 0 60000 65536"/>
                <a:gd name="T9" fmla="*/ 0 60000 65536"/>
                <a:gd name="T10" fmla="*/ 0 60000 65536"/>
                <a:gd name="T11" fmla="*/ 0 60000 65536"/>
                <a:gd name="T12" fmla="*/ 0 w 5"/>
                <a:gd name="T13" fmla="*/ 0 h 5"/>
                <a:gd name="T14" fmla="*/ 5 w 5"/>
                <a:gd name="T15" fmla="*/ 5 h 5"/>
              </a:gdLst>
              <a:ahLst/>
              <a:cxnLst>
                <a:cxn ang="T8">
                  <a:pos x="T0" y="T1"/>
                </a:cxn>
                <a:cxn ang="T9">
                  <a:pos x="T2" y="T3"/>
                </a:cxn>
                <a:cxn ang="T10">
                  <a:pos x="T4" y="T5"/>
                </a:cxn>
                <a:cxn ang="T11">
                  <a:pos x="T6" y="T7"/>
                </a:cxn>
              </a:cxnLst>
              <a:rect l="T12" t="T13" r="T14" b="T15"/>
              <a:pathLst>
                <a:path w="5" h="5">
                  <a:moveTo>
                    <a:pt x="0" y="5"/>
                  </a:moveTo>
                  <a:cubicBezTo>
                    <a:pt x="0" y="5"/>
                    <a:pt x="3" y="2"/>
                    <a:pt x="5" y="2"/>
                  </a:cubicBezTo>
                  <a:cubicBezTo>
                    <a:pt x="4" y="0"/>
                    <a:pt x="4" y="0"/>
                    <a:pt x="4" y="0"/>
                  </a:cubicBezTo>
                  <a:cubicBezTo>
                    <a:pt x="4" y="0"/>
                    <a:pt x="1" y="4"/>
                    <a:pt x="0" y="5"/>
                  </a:cubicBezTo>
                  <a:close/>
                </a:path>
              </a:pathLst>
            </a:custGeom>
            <a:solidFill>
              <a:srgbClr val="E99D5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9" name="Freeform 8"/>
            <p:cNvSpPr>
              <a:spLocks noChangeArrowheads="1"/>
            </p:cNvSpPr>
            <p:nvPr/>
          </p:nvSpPr>
          <p:spPr bwMode="auto">
            <a:xfrm>
              <a:off x="1609725" y="423862"/>
              <a:ext cx="74613" cy="74612"/>
            </a:xfrm>
            <a:custGeom>
              <a:avLst/>
              <a:gdLst>
                <a:gd name="T0" fmla="*/ 0 w 6"/>
                <a:gd name="T1" fmla="*/ 74612 h 6"/>
                <a:gd name="T2" fmla="*/ 24871 w 6"/>
                <a:gd name="T3" fmla="*/ 37306 h 6"/>
                <a:gd name="T4" fmla="*/ 74613 w 6"/>
                <a:gd name="T5" fmla="*/ 0 h 6"/>
                <a:gd name="T6" fmla="*/ 24871 w 6"/>
                <a:gd name="T7" fmla="*/ 37306 h 6"/>
                <a:gd name="T8" fmla="*/ 0 w 6"/>
                <a:gd name="T9" fmla="*/ 74612 h 6"/>
                <a:gd name="T10" fmla="*/ 0 60000 65536"/>
                <a:gd name="T11" fmla="*/ 0 60000 65536"/>
                <a:gd name="T12" fmla="*/ 0 60000 65536"/>
                <a:gd name="T13" fmla="*/ 0 60000 65536"/>
                <a:gd name="T14" fmla="*/ 0 60000 65536"/>
                <a:gd name="T15" fmla="*/ 0 w 6"/>
                <a:gd name="T16" fmla="*/ 0 h 6"/>
                <a:gd name="T17" fmla="*/ 6 w 6"/>
                <a:gd name="T18" fmla="*/ 6 h 6"/>
              </a:gdLst>
              <a:ahLst/>
              <a:cxnLst>
                <a:cxn ang="T10">
                  <a:pos x="T0" y="T1"/>
                </a:cxn>
                <a:cxn ang="T11">
                  <a:pos x="T2" y="T3"/>
                </a:cxn>
                <a:cxn ang="T12">
                  <a:pos x="T4" y="T5"/>
                </a:cxn>
                <a:cxn ang="T13">
                  <a:pos x="T6" y="T7"/>
                </a:cxn>
                <a:cxn ang="T14">
                  <a:pos x="T8" y="T9"/>
                </a:cxn>
              </a:cxnLst>
              <a:rect l="T15" t="T16" r="T17" b="T18"/>
              <a:pathLst>
                <a:path w="6" h="6">
                  <a:moveTo>
                    <a:pt x="0" y="6"/>
                  </a:moveTo>
                  <a:cubicBezTo>
                    <a:pt x="0" y="6"/>
                    <a:pt x="2" y="3"/>
                    <a:pt x="2" y="3"/>
                  </a:cubicBezTo>
                  <a:cubicBezTo>
                    <a:pt x="3" y="3"/>
                    <a:pt x="6" y="0"/>
                    <a:pt x="6" y="0"/>
                  </a:cubicBezTo>
                  <a:cubicBezTo>
                    <a:pt x="2" y="3"/>
                    <a:pt x="2" y="3"/>
                    <a:pt x="2" y="3"/>
                  </a:cubicBezTo>
                  <a:lnTo>
                    <a:pt x="0" y="6"/>
                  </a:lnTo>
                  <a:close/>
                </a:path>
              </a:pathLst>
            </a:custGeom>
            <a:solidFill>
              <a:srgbClr val="E99D5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0" name="Freeform 9"/>
            <p:cNvSpPr>
              <a:spLocks noChangeArrowheads="1"/>
            </p:cNvSpPr>
            <p:nvPr/>
          </p:nvSpPr>
          <p:spPr bwMode="auto">
            <a:xfrm>
              <a:off x="1508125" y="534987"/>
              <a:ext cx="63500" cy="150812"/>
            </a:xfrm>
            <a:custGeom>
              <a:avLst/>
              <a:gdLst>
                <a:gd name="T0" fmla="*/ 38100 w 5"/>
                <a:gd name="T1" fmla="*/ 0 h 12"/>
                <a:gd name="T2" fmla="*/ 0 w 5"/>
                <a:gd name="T3" fmla="*/ 25135 h 12"/>
                <a:gd name="T4" fmla="*/ 38100 w 5"/>
                <a:gd name="T5" fmla="*/ 150812 h 12"/>
                <a:gd name="T6" fmla="*/ 38100 w 5"/>
                <a:gd name="T7" fmla="*/ 0 h 12"/>
                <a:gd name="T8" fmla="*/ 0 60000 65536"/>
                <a:gd name="T9" fmla="*/ 0 60000 65536"/>
                <a:gd name="T10" fmla="*/ 0 60000 65536"/>
                <a:gd name="T11" fmla="*/ 0 60000 65536"/>
                <a:gd name="T12" fmla="*/ 0 w 5"/>
                <a:gd name="T13" fmla="*/ 0 h 12"/>
                <a:gd name="T14" fmla="*/ 5 w 5"/>
                <a:gd name="T15" fmla="*/ 12 h 12"/>
              </a:gdLst>
              <a:ahLst/>
              <a:cxnLst>
                <a:cxn ang="T8">
                  <a:pos x="T0" y="T1"/>
                </a:cxn>
                <a:cxn ang="T9">
                  <a:pos x="T2" y="T3"/>
                </a:cxn>
                <a:cxn ang="T10">
                  <a:pos x="T4" y="T5"/>
                </a:cxn>
                <a:cxn ang="T11">
                  <a:pos x="T6" y="T7"/>
                </a:cxn>
              </a:cxnLst>
              <a:rect l="T12" t="T13" r="T14" b="T15"/>
              <a:pathLst>
                <a:path w="5" h="12">
                  <a:moveTo>
                    <a:pt x="3" y="0"/>
                  </a:moveTo>
                  <a:cubicBezTo>
                    <a:pt x="0" y="2"/>
                    <a:pt x="0" y="2"/>
                    <a:pt x="0" y="2"/>
                  </a:cubicBezTo>
                  <a:cubicBezTo>
                    <a:pt x="3" y="12"/>
                    <a:pt x="3" y="12"/>
                    <a:pt x="3" y="12"/>
                  </a:cubicBezTo>
                  <a:cubicBezTo>
                    <a:pt x="3" y="12"/>
                    <a:pt x="5" y="5"/>
                    <a:pt x="3" y="0"/>
                  </a:cubicBezTo>
                  <a:close/>
                </a:path>
              </a:pathLst>
            </a:custGeom>
            <a:solidFill>
              <a:srgbClr val="BABAB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1" name="Freeform 10"/>
            <p:cNvSpPr>
              <a:spLocks noChangeArrowheads="1"/>
            </p:cNvSpPr>
            <p:nvPr/>
          </p:nvSpPr>
          <p:spPr bwMode="auto">
            <a:xfrm>
              <a:off x="125413" y="1308100"/>
              <a:ext cx="138113" cy="212725"/>
            </a:xfrm>
            <a:custGeom>
              <a:avLst/>
              <a:gdLst>
                <a:gd name="T0" fmla="*/ 0 w 11"/>
                <a:gd name="T1" fmla="*/ 0 h 17"/>
                <a:gd name="T2" fmla="*/ 0 w 11"/>
                <a:gd name="T3" fmla="*/ 175185 h 17"/>
                <a:gd name="T4" fmla="*/ 138113 w 11"/>
                <a:gd name="T5" fmla="*/ 212725 h 17"/>
                <a:gd name="T6" fmla="*/ 75334 w 11"/>
                <a:gd name="T7" fmla="*/ 0 h 17"/>
                <a:gd name="T8" fmla="*/ 0 w 11"/>
                <a:gd name="T9" fmla="*/ 0 h 17"/>
                <a:gd name="T10" fmla="*/ 0 60000 65536"/>
                <a:gd name="T11" fmla="*/ 0 60000 65536"/>
                <a:gd name="T12" fmla="*/ 0 60000 65536"/>
                <a:gd name="T13" fmla="*/ 0 60000 65536"/>
                <a:gd name="T14" fmla="*/ 0 60000 65536"/>
                <a:gd name="T15" fmla="*/ 0 w 11"/>
                <a:gd name="T16" fmla="*/ 0 h 17"/>
                <a:gd name="T17" fmla="*/ 11 w 11"/>
                <a:gd name="T18" fmla="*/ 17 h 17"/>
              </a:gdLst>
              <a:ahLst/>
              <a:cxnLst>
                <a:cxn ang="T10">
                  <a:pos x="T0" y="T1"/>
                </a:cxn>
                <a:cxn ang="T11">
                  <a:pos x="T2" y="T3"/>
                </a:cxn>
                <a:cxn ang="T12">
                  <a:pos x="T4" y="T5"/>
                </a:cxn>
                <a:cxn ang="T13">
                  <a:pos x="T6" y="T7"/>
                </a:cxn>
                <a:cxn ang="T14">
                  <a:pos x="T8" y="T9"/>
                </a:cxn>
              </a:cxnLst>
              <a:rect l="T15" t="T16" r="T17" b="T18"/>
              <a:pathLst>
                <a:path w="11" h="17">
                  <a:moveTo>
                    <a:pt x="0" y="0"/>
                  </a:moveTo>
                  <a:cubicBezTo>
                    <a:pt x="0" y="0"/>
                    <a:pt x="0" y="13"/>
                    <a:pt x="0" y="14"/>
                  </a:cubicBezTo>
                  <a:cubicBezTo>
                    <a:pt x="1" y="16"/>
                    <a:pt x="11" y="17"/>
                    <a:pt x="11" y="17"/>
                  </a:cubicBezTo>
                  <a:cubicBezTo>
                    <a:pt x="6" y="0"/>
                    <a:pt x="6" y="0"/>
                    <a:pt x="6" y="0"/>
                  </a:cubicBezTo>
                  <a:lnTo>
                    <a:pt x="0" y="0"/>
                  </a:ln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2" name="Freeform 11"/>
            <p:cNvSpPr>
              <a:spLocks noChangeArrowheads="1"/>
            </p:cNvSpPr>
            <p:nvPr/>
          </p:nvSpPr>
          <p:spPr bwMode="auto">
            <a:xfrm>
              <a:off x="401638" y="249237"/>
              <a:ext cx="201613" cy="236537"/>
            </a:xfrm>
            <a:custGeom>
              <a:avLst/>
              <a:gdLst>
                <a:gd name="T0" fmla="*/ 201613 w 16"/>
                <a:gd name="T1" fmla="*/ 99595 h 19"/>
                <a:gd name="T2" fmla="*/ 189012 w 16"/>
                <a:gd name="T3" fmla="*/ 149392 h 19"/>
                <a:gd name="T4" fmla="*/ 100807 w 16"/>
                <a:gd name="T5" fmla="*/ 236537 h 19"/>
                <a:gd name="T6" fmla="*/ 37802 w 16"/>
                <a:gd name="T7" fmla="*/ 211638 h 19"/>
                <a:gd name="T8" fmla="*/ 12601 w 16"/>
                <a:gd name="T9" fmla="*/ 136942 h 19"/>
                <a:gd name="T10" fmla="*/ 0 w 16"/>
                <a:gd name="T11" fmla="*/ 24899 h 19"/>
                <a:gd name="T12" fmla="*/ 201613 w 16"/>
                <a:gd name="T13" fmla="*/ 99595 h 19"/>
                <a:gd name="T14" fmla="*/ 0 60000 65536"/>
                <a:gd name="T15" fmla="*/ 0 60000 65536"/>
                <a:gd name="T16" fmla="*/ 0 60000 65536"/>
                <a:gd name="T17" fmla="*/ 0 60000 65536"/>
                <a:gd name="T18" fmla="*/ 0 60000 65536"/>
                <a:gd name="T19" fmla="*/ 0 60000 65536"/>
                <a:gd name="T20" fmla="*/ 0 60000 65536"/>
                <a:gd name="T21" fmla="*/ 0 w 16"/>
                <a:gd name="T22" fmla="*/ 0 h 19"/>
                <a:gd name="T23" fmla="*/ 16 w 16"/>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19">
                  <a:moveTo>
                    <a:pt x="16" y="8"/>
                  </a:moveTo>
                  <a:cubicBezTo>
                    <a:pt x="15" y="12"/>
                    <a:pt x="15" y="12"/>
                    <a:pt x="15" y="12"/>
                  </a:cubicBezTo>
                  <a:cubicBezTo>
                    <a:pt x="15" y="12"/>
                    <a:pt x="10" y="18"/>
                    <a:pt x="8" y="19"/>
                  </a:cubicBezTo>
                  <a:cubicBezTo>
                    <a:pt x="7" y="19"/>
                    <a:pt x="3" y="17"/>
                    <a:pt x="3" y="17"/>
                  </a:cubicBezTo>
                  <a:cubicBezTo>
                    <a:pt x="1" y="11"/>
                    <a:pt x="1" y="11"/>
                    <a:pt x="1" y="11"/>
                  </a:cubicBezTo>
                  <a:cubicBezTo>
                    <a:pt x="1" y="11"/>
                    <a:pt x="1" y="5"/>
                    <a:pt x="0" y="2"/>
                  </a:cubicBezTo>
                  <a:cubicBezTo>
                    <a:pt x="0" y="0"/>
                    <a:pt x="12" y="7"/>
                    <a:pt x="16" y="8"/>
                  </a:cubicBezTo>
                  <a:close/>
                </a:path>
              </a:pathLst>
            </a:custGeom>
            <a:solidFill>
              <a:srgbClr val="D08147"/>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3" name="Freeform 12"/>
            <p:cNvSpPr>
              <a:spLocks noChangeArrowheads="1"/>
            </p:cNvSpPr>
            <p:nvPr/>
          </p:nvSpPr>
          <p:spPr bwMode="auto">
            <a:xfrm>
              <a:off x="427038" y="323850"/>
              <a:ext cx="138113" cy="161925"/>
            </a:xfrm>
            <a:custGeom>
              <a:avLst/>
              <a:gdLst>
                <a:gd name="T0" fmla="*/ 0 w 11"/>
                <a:gd name="T1" fmla="*/ 0 h 13"/>
                <a:gd name="T2" fmla="*/ 50223 w 11"/>
                <a:gd name="T3" fmla="*/ 62279 h 13"/>
                <a:gd name="T4" fmla="*/ 138113 w 11"/>
                <a:gd name="T5" fmla="*/ 112102 h 13"/>
                <a:gd name="T6" fmla="*/ 75334 w 11"/>
                <a:gd name="T7" fmla="*/ 161925 h 13"/>
                <a:gd name="T8" fmla="*/ 12556 w 11"/>
                <a:gd name="T9" fmla="*/ 137013 h 13"/>
                <a:gd name="T10" fmla="*/ 0 w 11"/>
                <a:gd name="T11" fmla="*/ 87190 h 13"/>
                <a:gd name="T12" fmla="*/ 0 w 11"/>
                <a:gd name="T13" fmla="*/ 0 h 13"/>
                <a:gd name="T14" fmla="*/ 0 60000 65536"/>
                <a:gd name="T15" fmla="*/ 0 60000 65536"/>
                <a:gd name="T16" fmla="*/ 0 60000 65536"/>
                <a:gd name="T17" fmla="*/ 0 60000 65536"/>
                <a:gd name="T18" fmla="*/ 0 60000 65536"/>
                <a:gd name="T19" fmla="*/ 0 60000 65536"/>
                <a:gd name="T20" fmla="*/ 0 60000 65536"/>
                <a:gd name="T21" fmla="*/ 0 w 11"/>
                <a:gd name="T22" fmla="*/ 0 h 13"/>
                <a:gd name="T23" fmla="*/ 11 w 11"/>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 h="13">
                  <a:moveTo>
                    <a:pt x="0" y="0"/>
                  </a:moveTo>
                  <a:cubicBezTo>
                    <a:pt x="1" y="0"/>
                    <a:pt x="3" y="4"/>
                    <a:pt x="4" y="5"/>
                  </a:cubicBezTo>
                  <a:cubicBezTo>
                    <a:pt x="4" y="6"/>
                    <a:pt x="8" y="8"/>
                    <a:pt x="11" y="9"/>
                  </a:cubicBezTo>
                  <a:cubicBezTo>
                    <a:pt x="9" y="11"/>
                    <a:pt x="7" y="13"/>
                    <a:pt x="6" y="13"/>
                  </a:cubicBezTo>
                  <a:cubicBezTo>
                    <a:pt x="5" y="13"/>
                    <a:pt x="1" y="11"/>
                    <a:pt x="1" y="11"/>
                  </a:cubicBezTo>
                  <a:cubicBezTo>
                    <a:pt x="0" y="7"/>
                    <a:pt x="0" y="7"/>
                    <a:pt x="0" y="7"/>
                  </a:cubicBezTo>
                  <a:cubicBezTo>
                    <a:pt x="0" y="5"/>
                    <a:pt x="0" y="0"/>
                    <a:pt x="0" y="0"/>
                  </a:cubicBezTo>
                  <a:close/>
                </a:path>
              </a:pathLst>
            </a:custGeom>
            <a:solidFill>
              <a:srgbClr val="E99D5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4" name="Freeform 13"/>
            <p:cNvSpPr>
              <a:spLocks noChangeArrowheads="1"/>
            </p:cNvSpPr>
            <p:nvPr/>
          </p:nvSpPr>
          <p:spPr bwMode="auto">
            <a:xfrm>
              <a:off x="339725" y="0"/>
              <a:ext cx="301625" cy="285750"/>
            </a:xfrm>
            <a:custGeom>
              <a:avLst/>
              <a:gdLst>
                <a:gd name="T0" fmla="*/ 289057 w 24"/>
                <a:gd name="T1" fmla="*/ 74543 h 23"/>
                <a:gd name="T2" fmla="*/ 301625 w 24"/>
                <a:gd name="T3" fmla="*/ 62120 h 23"/>
                <a:gd name="T4" fmla="*/ 226219 w 24"/>
                <a:gd name="T5" fmla="*/ 0 h 23"/>
                <a:gd name="T6" fmla="*/ 113109 w 24"/>
                <a:gd name="T7" fmla="*/ 0 h 23"/>
                <a:gd name="T8" fmla="*/ 25135 w 24"/>
                <a:gd name="T9" fmla="*/ 74543 h 23"/>
                <a:gd name="T10" fmla="*/ 12568 w 24"/>
                <a:gd name="T11" fmla="*/ 161511 h 23"/>
                <a:gd name="T12" fmla="*/ 50271 w 24"/>
                <a:gd name="T13" fmla="*/ 248478 h 23"/>
                <a:gd name="T14" fmla="*/ 289057 w 24"/>
                <a:gd name="T15" fmla="*/ 74543 h 23"/>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23"/>
                <a:gd name="T26" fmla="*/ 24 w 24"/>
                <a:gd name="T27" fmla="*/ 23 h 2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23">
                  <a:moveTo>
                    <a:pt x="23" y="6"/>
                  </a:moveTo>
                  <a:cubicBezTo>
                    <a:pt x="23" y="6"/>
                    <a:pt x="24" y="5"/>
                    <a:pt x="24" y="5"/>
                  </a:cubicBezTo>
                  <a:cubicBezTo>
                    <a:pt x="23" y="4"/>
                    <a:pt x="21" y="0"/>
                    <a:pt x="18" y="0"/>
                  </a:cubicBezTo>
                  <a:cubicBezTo>
                    <a:pt x="15" y="0"/>
                    <a:pt x="9" y="0"/>
                    <a:pt x="9" y="0"/>
                  </a:cubicBezTo>
                  <a:cubicBezTo>
                    <a:pt x="9" y="0"/>
                    <a:pt x="4" y="3"/>
                    <a:pt x="2" y="6"/>
                  </a:cubicBezTo>
                  <a:cubicBezTo>
                    <a:pt x="0" y="9"/>
                    <a:pt x="1" y="13"/>
                    <a:pt x="1" y="13"/>
                  </a:cubicBezTo>
                  <a:cubicBezTo>
                    <a:pt x="1" y="13"/>
                    <a:pt x="0" y="19"/>
                    <a:pt x="4" y="20"/>
                  </a:cubicBezTo>
                  <a:cubicBezTo>
                    <a:pt x="4" y="20"/>
                    <a:pt x="11" y="23"/>
                    <a:pt x="23" y="6"/>
                  </a:cubicBezTo>
                  <a:close/>
                </a:path>
              </a:pathLst>
            </a:custGeom>
            <a:solidFill>
              <a:srgbClr val="12121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5" name="Freeform 14"/>
            <p:cNvSpPr>
              <a:spLocks noChangeArrowheads="1"/>
            </p:cNvSpPr>
            <p:nvPr/>
          </p:nvSpPr>
          <p:spPr bwMode="auto">
            <a:xfrm>
              <a:off x="352425" y="74612"/>
              <a:ext cx="314325" cy="311150"/>
            </a:xfrm>
            <a:custGeom>
              <a:avLst/>
              <a:gdLst>
                <a:gd name="T0" fmla="*/ 264033 w 25"/>
                <a:gd name="T1" fmla="*/ 298704 h 25"/>
                <a:gd name="T2" fmla="*/ 213741 w 25"/>
                <a:gd name="T3" fmla="*/ 311150 h 25"/>
                <a:gd name="T4" fmla="*/ 113157 w 25"/>
                <a:gd name="T5" fmla="*/ 273812 h 25"/>
                <a:gd name="T6" fmla="*/ 75438 w 25"/>
                <a:gd name="T7" fmla="*/ 211582 h 25"/>
                <a:gd name="T8" fmla="*/ 62865 w 25"/>
                <a:gd name="T9" fmla="*/ 211582 h 25"/>
                <a:gd name="T10" fmla="*/ 25146 w 25"/>
                <a:gd name="T11" fmla="*/ 174244 h 25"/>
                <a:gd name="T12" fmla="*/ 25146 w 25"/>
                <a:gd name="T13" fmla="*/ 112014 h 25"/>
                <a:gd name="T14" fmla="*/ 62865 w 25"/>
                <a:gd name="T15" fmla="*/ 124460 h 25"/>
                <a:gd name="T16" fmla="*/ 88011 w 25"/>
                <a:gd name="T17" fmla="*/ 161798 h 25"/>
                <a:gd name="T18" fmla="*/ 100584 w 25"/>
                <a:gd name="T19" fmla="*/ 161798 h 25"/>
                <a:gd name="T20" fmla="*/ 88011 w 25"/>
                <a:gd name="T21" fmla="*/ 124460 h 25"/>
                <a:gd name="T22" fmla="*/ 125730 w 25"/>
                <a:gd name="T23" fmla="*/ 62230 h 25"/>
                <a:gd name="T24" fmla="*/ 113157 w 25"/>
                <a:gd name="T25" fmla="*/ 49784 h 25"/>
                <a:gd name="T26" fmla="*/ 150876 w 25"/>
                <a:gd name="T27" fmla="*/ 0 h 25"/>
                <a:gd name="T28" fmla="*/ 276606 w 25"/>
                <a:gd name="T29" fmla="*/ 0 h 25"/>
                <a:gd name="T30" fmla="*/ 301752 w 25"/>
                <a:gd name="T31" fmla="*/ 87122 h 25"/>
                <a:gd name="T32" fmla="*/ 289179 w 25"/>
                <a:gd name="T33" fmla="*/ 112014 h 25"/>
                <a:gd name="T34" fmla="*/ 301752 w 25"/>
                <a:gd name="T35" fmla="*/ 174244 h 25"/>
                <a:gd name="T36" fmla="*/ 276606 w 25"/>
                <a:gd name="T37" fmla="*/ 261366 h 25"/>
                <a:gd name="T38" fmla="*/ 264033 w 25"/>
                <a:gd name="T39" fmla="*/ 298704 h 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5"/>
                <a:gd name="T61" fmla="*/ 0 h 25"/>
                <a:gd name="T62" fmla="*/ 25 w 25"/>
                <a:gd name="T63" fmla="*/ 25 h 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5" h="25">
                  <a:moveTo>
                    <a:pt x="21" y="24"/>
                  </a:moveTo>
                  <a:cubicBezTo>
                    <a:pt x="21" y="24"/>
                    <a:pt x="18" y="25"/>
                    <a:pt x="17" y="25"/>
                  </a:cubicBezTo>
                  <a:cubicBezTo>
                    <a:pt x="17" y="25"/>
                    <a:pt x="11" y="25"/>
                    <a:pt x="9" y="22"/>
                  </a:cubicBezTo>
                  <a:cubicBezTo>
                    <a:pt x="7" y="19"/>
                    <a:pt x="6" y="17"/>
                    <a:pt x="6" y="17"/>
                  </a:cubicBezTo>
                  <a:cubicBezTo>
                    <a:pt x="6" y="17"/>
                    <a:pt x="5" y="17"/>
                    <a:pt x="5" y="17"/>
                  </a:cubicBezTo>
                  <a:cubicBezTo>
                    <a:pt x="4" y="17"/>
                    <a:pt x="3" y="14"/>
                    <a:pt x="2" y="14"/>
                  </a:cubicBezTo>
                  <a:cubicBezTo>
                    <a:pt x="2" y="13"/>
                    <a:pt x="0" y="10"/>
                    <a:pt x="2" y="9"/>
                  </a:cubicBezTo>
                  <a:cubicBezTo>
                    <a:pt x="3" y="8"/>
                    <a:pt x="5" y="9"/>
                    <a:pt x="5" y="10"/>
                  </a:cubicBezTo>
                  <a:cubicBezTo>
                    <a:pt x="5" y="10"/>
                    <a:pt x="7" y="13"/>
                    <a:pt x="7" y="13"/>
                  </a:cubicBezTo>
                  <a:cubicBezTo>
                    <a:pt x="8" y="13"/>
                    <a:pt x="8" y="13"/>
                    <a:pt x="8" y="13"/>
                  </a:cubicBezTo>
                  <a:cubicBezTo>
                    <a:pt x="8" y="13"/>
                    <a:pt x="7" y="10"/>
                    <a:pt x="7" y="10"/>
                  </a:cubicBezTo>
                  <a:cubicBezTo>
                    <a:pt x="8" y="9"/>
                    <a:pt x="11" y="6"/>
                    <a:pt x="10" y="5"/>
                  </a:cubicBezTo>
                  <a:cubicBezTo>
                    <a:pt x="10" y="5"/>
                    <a:pt x="9" y="4"/>
                    <a:pt x="9" y="4"/>
                  </a:cubicBezTo>
                  <a:cubicBezTo>
                    <a:pt x="9" y="3"/>
                    <a:pt x="12" y="1"/>
                    <a:pt x="12" y="0"/>
                  </a:cubicBezTo>
                  <a:cubicBezTo>
                    <a:pt x="13" y="0"/>
                    <a:pt x="19" y="0"/>
                    <a:pt x="22" y="0"/>
                  </a:cubicBezTo>
                  <a:cubicBezTo>
                    <a:pt x="22" y="0"/>
                    <a:pt x="24" y="3"/>
                    <a:pt x="24" y="7"/>
                  </a:cubicBezTo>
                  <a:cubicBezTo>
                    <a:pt x="24" y="7"/>
                    <a:pt x="24" y="8"/>
                    <a:pt x="23" y="9"/>
                  </a:cubicBezTo>
                  <a:cubicBezTo>
                    <a:pt x="23" y="9"/>
                    <a:pt x="25" y="11"/>
                    <a:pt x="24" y="14"/>
                  </a:cubicBezTo>
                  <a:cubicBezTo>
                    <a:pt x="24" y="17"/>
                    <a:pt x="22" y="20"/>
                    <a:pt x="22" y="21"/>
                  </a:cubicBezTo>
                  <a:cubicBezTo>
                    <a:pt x="22" y="22"/>
                    <a:pt x="22" y="24"/>
                    <a:pt x="21" y="24"/>
                  </a:cubicBezTo>
                  <a:close/>
                </a:path>
              </a:pathLst>
            </a:custGeom>
            <a:solidFill>
              <a:srgbClr val="F1B15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6" name="Freeform 15"/>
            <p:cNvSpPr>
              <a:spLocks noChangeArrowheads="1"/>
            </p:cNvSpPr>
            <p:nvPr/>
          </p:nvSpPr>
          <p:spPr bwMode="auto">
            <a:xfrm>
              <a:off x="352425" y="74612"/>
              <a:ext cx="276225" cy="311150"/>
            </a:xfrm>
            <a:custGeom>
              <a:avLst/>
              <a:gdLst>
                <a:gd name="T0" fmla="*/ 25111 w 22"/>
                <a:gd name="T1" fmla="*/ 112014 h 25"/>
                <a:gd name="T2" fmla="*/ 62778 w 22"/>
                <a:gd name="T3" fmla="*/ 124460 h 25"/>
                <a:gd name="T4" fmla="*/ 87890 w 22"/>
                <a:gd name="T5" fmla="*/ 161798 h 25"/>
                <a:gd name="T6" fmla="*/ 100445 w 22"/>
                <a:gd name="T7" fmla="*/ 161798 h 25"/>
                <a:gd name="T8" fmla="*/ 87890 w 22"/>
                <a:gd name="T9" fmla="*/ 124460 h 25"/>
                <a:gd name="T10" fmla="*/ 125557 w 22"/>
                <a:gd name="T11" fmla="*/ 62230 h 25"/>
                <a:gd name="T12" fmla="*/ 113001 w 22"/>
                <a:gd name="T13" fmla="*/ 49784 h 25"/>
                <a:gd name="T14" fmla="*/ 150668 w 22"/>
                <a:gd name="T15" fmla="*/ 0 h 25"/>
                <a:gd name="T16" fmla="*/ 163224 w 22"/>
                <a:gd name="T17" fmla="*/ 0 h 25"/>
                <a:gd name="T18" fmla="*/ 200891 w 22"/>
                <a:gd name="T19" fmla="*/ 74676 h 25"/>
                <a:gd name="T20" fmla="*/ 163224 w 22"/>
                <a:gd name="T21" fmla="*/ 87122 h 25"/>
                <a:gd name="T22" fmla="*/ 163224 w 22"/>
                <a:gd name="T23" fmla="*/ 124460 h 25"/>
                <a:gd name="T24" fmla="*/ 138113 w 22"/>
                <a:gd name="T25" fmla="*/ 124460 h 25"/>
                <a:gd name="T26" fmla="*/ 150668 w 22"/>
                <a:gd name="T27" fmla="*/ 186690 h 25"/>
                <a:gd name="T28" fmla="*/ 188335 w 22"/>
                <a:gd name="T29" fmla="*/ 186690 h 25"/>
                <a:gd name="T30" fmla="*/ 175780 w 22"/>
                <a:gd name="T31" fmla="*/ 248920 h 25"/>
                <a:gd name="T32" fmla="*/ 226002 w 22"/>
                <a:gd name="T33" fmla="*/ 298704 h 25"/>
                <a:gd name="T34" fmla="*/ 276225 w 22"/>
                <a:gd name="T35" fmla="*/ 286258 h 25"/>
                <a:gd name="T36" fmla="*/ 263669 w 22"/>
                <a:gd name="T37" fmla="*/ 298704 h 25"/>
                <a:gd name="T38" fmla="*/ 213447 w 22"/>
                <a:gd name="T39" fmla="*/ 311150 h 25"/>
                <a:gd name="T40" fmla="*/ 113001 w 22"/>
                <a:gd name="T41" fmla="*/ 273812 h 25"/>
                <a:gd name="T42" fmla="*/ 75334 w 22"/>
                <a:gd name="T43" fmla="*/ 211582 h 25"/>
                <a:gd name="T44" fmla="*/ 62778 w 22"/>
                <a:gd name="T45" fmla="*/ 211582 h 25"/>
                <a:gd name="T46" fmla="*/ 25111 w 22"/>
                <a:gd name="T47" fmla="*/ 174244 h 25"/>
                <a:gd name="T48" fmla="*/ 25111 w 22"/>
                <a:gd name="T49" fmla="*/ 112014 h 2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2"/>
                <a:gd name="T76" fmla="*/ 0 h 25"/>
                <a:gd name="T77" fmla="*/ 22 w 22"/>
                <a:gd name="T78" fmla="*/ 25 h 2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2" h="25">
                  <a:moveTo>
                    <a:pt x="2" y="9"/>
                  </a:moveTo>
                  <a:cubicBezTo>
                    <a:pt x="3" y="8"/>
                    <a:pt x="5" y="9"/>
                    <a:pt x="5" y="10"/>
                  </a:cubicBezTo>
                  <a:cubicBezTo>
                    <a:pt x="5" y="10"/>
                    <a:pt x="7" y="13"/>
                    <a:pt x="7" y="13"/>
                  </a:cubicBezTo>
                  <a:cubicBezTo>
                    <a:pt x="8" y="13"/>
                    <a:pt x="8" y="13"/>
                    <a:pt x="8" y="13"/>
                  </a:cubicBezTo>
                  <a:cubicBezTo>
                    <a:pt x="8" y="13"/>
                    <a:pt x="7" y="10"/>
                    <a:pt x="7" y="10"/>
                  </a:cubicBezTo>
                  <a:cubicBezTo>
                    <a:pt x="8" y="9"/>
                    <a:pt x="11" y="6"/>
                    <a:pt x="10" y="5"/>
                  </a:cubicBezTo>
                  <a:cubicBezTo>
                    <a:pt x="10" y="5"/>
                    <a:pt x="9" y="4"/>
                    <a:pt x="9" y="4"/>
                  </a:cubicBezTo>
                  <a:cubicBezTo>
                    <a:pt x="9" y="3"/>
                    <a:pt x="12" y="1"/>
                    <a:pt x="12" y="0"/>
                  </a:cubicBezTo>
                  <a:cubicBezTo>
                    <a:pt x="12" y="0"/>
                    <a:pt x="13" y="0"/>
                    <a:pt x="13" y="0"/>
                  </a:cubicBezTo>
                  <a:cubicBezTo>
                    <a:pt x="15" y="2"/>
                    <a:pt x="17" y="6"/>
                    <a:pt x="16" y="6"/>
                  </a:cubicBezTo>
                  <a:cubicBezTo>
                    <a:pt x="15" y="6"/>
                    <a:pt x="13" y="7"/>
                    <a:pt x="13" y="7"/>
                  </a:cubicBezTo>
                  <a:cubicBezTo>
                    <a:pt x="13" y="7"/>
                    <a:pt x="13" y="9"/>
                    <a:pt x="13" y="10"/>
                  </a:cubicBezTo>
                  <a:cubicBezTo>
                    <a:pt x="12" y="10"/>
                    <a:pt x="11" y="10"/>
                    <a:pt x="11" y="10"/>
                  </a:cubicBezTo>
                  <a:cubicBezTo>
                    <a:pt x="11" y="11"/>
                    <a:pt x="11" y="14"/>
                    <a:pt x="12" y="15"/>
                  </a:cubicBezTo>
                  <a:cubicBezTo>
                    <a:pt x="13" y="16"/>
                    <a:pt x="15" y="15"/>
                    <a:pt x="15" y="15"/>
                  </a:cubicBezTo>
                  <a:cubicBezTo>
                    <a:pt x="14" y="16"/>
                    <a:pt x="14" y="19"/>
                    <a:pt x="14" y="20"/>
                  </a:cubicBezTo>
                  <a:cubicBezTo>
                    <a:pt x="14" y="21"/>
                    <a:pt x="16" y="23"/>
                    <a:pt x="18" y="24"/>
                  </a:cubicBezTo>
                  <a:cubicBezTo>
                    <a:pt x="18" y="24"/>
                    <a:pt x="20" y="23"/>
                    <a:pt x="22" y="23"/>
                  </a:cubicBezTo>
                  <a:cubicBezTo>
                    <a:pt x="22" y="24"/>
                    <a:pt x="21" y="24"/>
                    <a:pt x="21" y="24"/>
                  </a:cubicBezTo>
                  <a:cubicBezTo>
                    <a:pt x="21" y="24"/>
                    <a:pt x="18" y="25"/>
                    <a:pt x="17" y="25"/>
                  </a:cubicBezTo>
                  <a:cubicBezTo>
                    <a:pt x="17" y="25"/>
                    <a:pt x="11" y="25"/>
                    <a:pt x="9" y="22"/>
                  </a:cubicBezTo>
                  <a:cubicBezTo>
                    <a:pt x="7" y="19"/>
                    <a:pt x="6" y="17"/>
                    <a:pt x="6" y="17"/>
                  </a:cubicBezTo>
                  <a:cubicBezTo>
                    <a:pt x="6" y="17"/>
                    <a:pt x="5" y="17"/>
                    <a:pt x="5" y="17"/>
                  </a:cubicBezTo>
                  <a:cubicBezTo>
                    <a:pt x="4" y="17"/>
                    <a:pt x="3" y="14"/>
                    <a:pt x="2" y="14"/>
                  </a:cubicBezTo>
                  <a:cubicBezTo>
                    <a:pt x="2" y="13"/>
                    <a:pt x="0" y="10"/>
                    <a:pt x="2" y="9"/>
                  </a:cubicBezTo>
                  <a:close/>
                </a:path>
              </a:pathLst>
            </a:custGeom>
            <a:solidFill>
              <a:srgbClr val="E99D5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7" name="Freeform 16"/>
            <p:cNvSpPr>
              <a:spLocks noChangeArrowheads="1"/>
            </p:cNvSpPr>
            <p:nvPr/>
          </p:nvSpPr>
          <p:spPr bwMode="auto">
            <a:xfrm>
              <a:off x="214313" y="2106612"/>
              <a:ext cx="163513" cy="63500"/>
            </a:xfrm>
            <a:custGeom>
              <a:avLst/>
              <a:gdLst>
                <a:gd name="T0" fmla="*/ 62890 w 13"/>
                <a:gd name="T1" fmla="*/ 63500 h 5"/>
                <a:gd name="T2" fmla="*/ 100623 w 13"/>
                <a:gd name="T3" fmla="*/ 0 h 5"/>
                <a:gd name="T4" fmla="*/ 62890 w 13"/>
                <a:gd name="T5" fmla="*/ 63500 h 5"/>
                <a:gd name="T6" fmla="*/ 0 60000 65536"/>
                <a:gd name="T7" fmla="*/ 0 60000 65536"/>
                <a:gd name="T8" fmla="*/ 0 60000 65536"/>
                <a:gd name="T9" fmla="*/ 0 w 13"/>
                <a:gd name="T10" fmla="*/ 0 h 5"/>
                <a:gd name="T11" fmla="*/ 13 w 13"/>
                <a:gd name="T12" fmla="*/ 5 h 5"/>
              </a:gdLst>
              <a:ahLst/>
              <a:cxnLst>
                <a:cxn ang="T6">
                  <a:pos x="T0" y="T1"/>
                </a:cxn>
                <a:cxn ang="T7">
                  <a:pos x="T2" y="T3"/>
                </a:cxn>
                <a:cxn ang="T8">
                  <a:pos x="T4" y="T5"/>
                </a:cxn>
              </a:cxnLst>
              <a:rect l="T9" t="T10" r="T11" b="T12"/>
              <a:pathLst>
                <a:path w="13" h="5">
                  <a:moveTo>
                    <a:pt x="5" y="5"/>
                  </a:moveTo>
                  <a:cubicBezTo>
                    <a:pt x="8" y="5"/>
                    <a:pt x="13" y="0"/>
                    <a:pt x="8" y="0"/>
                  </a:cubicBezTo>
                  <a:cubicBezTo>
                    <a:pt x="5" y="0"/>
                    <a:pt x="0" y="5"/>
                    <a:pt x="5" y="5"/>
                  </a:cubicBezTo>
                  <a:close/>
                </a:path>
              </a:pathLst>
            </a:custGeom>
            <a:solidFill>
              <a:srgbClr val="12121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8" name="Freeform 17"/>
            <p:cNvSpPr>
              <a:spLocks noChangeArrowheads="1"/>
            </p:cNvSpPr>
            <p:nvPr/>
          </p:nvSpPr>
          <p:spPr bwMode="auto">
            <a:xfrm>
              <a:off x="112713" y="2655887"/>
              <a:ext cx="227013" cy="174625"/>
            </a:xfrm>
            <a:custGeom>
              <a:avLst/>
              <a:gdLst>
                <a:gd name="T0" fmla="*/ 75671 w 18"/>
                <a:gd name="T1" fmla="*/ 0 h 14"/>
                <a:gd name="T2" fmla="*/ 0 w 18"/>
                <a:gd name="T3" fmla="*/ 149679 h 14"/>
                <a:gd name="T4" fmla="*/ 189178 w 18"/>
                <a:gd name="T5" fmla="*/ 112259 h 14"/>
                <a:gd name="T6" fmla="*/ 201789 w 18"/>
                <a:gd name="T7" fmla="*/ 74839 h 14"/>
                <a:gd name="T8" fmla="*/ 214401 w 18"/>
                <a:gd name="T9" fmla="*/ 12473 h 14"/>
                <a:gd name="T10" fmla="*/ 75671 w 18"/>
                <a:gd name="T11" fmla="*/ 0 h 14"/>
                <a:gd name="T12" fmla="*/ 0 60000 65536"/>
                <a:gd name="T13" fmla="*/ 0 60000 65536"/>
                <a:gd name="T14" fmla="*/ 0 60000 65536"/>
                <a:gd name="T15" fmla="*/ 0 60000 65536"/>
                <a:gd name="T16" fmla="*/ 0 60000 65536"/>
                <a:gd name="T17" fmla="*/ 0 60000 65536"/>
                <a:gd name="T18" fmla="*/ 0 w 18"/>
                <a:gd name="T19" fmla="*/ 0 h 14"/>
                <a:gd name="T20" fmla="*/ 18 w 18"/>
                <a:gd name="T21" fmla="*/ 14 h 14"/>
              </a:gdLst>
              <a:ahLst/>
              <a:cxnLst>
                <a:cxn ang="T12">
                  <a:pos x="T0" y="T1"/>
                </a:cxn>
                <a:cxn ang="T13">
                  <a:pos x="T2" y="T3"/>
                </a:cxn>
                <a:cxn ang="T14">
                  <a:pos x="T4" y="T5"/>
                </a:cxn>
                <a:cxn ang="T15">
                  <a:pos x="T6" y="T7"/>
                </a:cxn>
                <a:cxn ang="T16">
                  <a:pos x="T8" y="T9"/>
                </a:cxn>
                <a:cxn ang="T17">
                  <a:pos x="T10" y="T11"/>
                </a:cxn>
              </a:cxnLst>
              <a:rect l="T18" t="T19" r="T20" b="T21"/>
              <a:pathLst>
                <a:path w="18" h="14">
                  <a:moveTo>
                    <a:pt x="6" y="0"/>
                  </a:moveTo>
                  <a:cubicBezTo>
                    <a:pt x="6" y="0"/>
                    <a:pt x="0" y="8"/>
                    <a:pt x="0" y="12"/>
                  </a:cubicBezTo>
                  <a:cubicBezTo>
                    <a:pt x="0" y="12"/>
                    <a:pt x="14" y="14"/>
                    <a:pt x="15" y="9"/>
                  </a:cubicBezTo>
                  <a:cubicBezTo>
                    <a:pt x="16" y="6"/>
                    <a:pt x="16" y="6"/>
                    <a:pt x="16" y="6"/>
                  </a:cubicBezTo>
                  <a:cubicBezTo>
                    <a:pt x="16" y="6"/>
                    <a:pt x="18" y="8"/>
                    <a:pt x="17" y="1"/>
                  </a:cubicBezTo>
                  <a:lnTo>
                    <a:pt x="6" y="0"/>
                  </a:ln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9" name="Freeform 18"/>
            <p:cNvSpPr>
              <a:spLocks noChangeArrowheads="1"/>
            </p:cNvSpPr>
            <p:nvPr/>
          </p:nvSpPr>
          <p:spPr bwMode="auto">
            <a:xfrm>
              <a:off x="715963" y="2605087"/>
              <a:ext cx="252413" cy="225425"/>
            </a:xfrm>
            <a:custGeom>
              <a:avLst/>
              <a:gdLst>
                <a:gd name="T0" fmla="*/ 0 w 20"/>
                <a:gd name="T1" fmla="*/ 50094 h 18"/>
                <a:gd name="T2" fmla="*/ 0 w 20"/>
                <a:gd name="T3" fmla="*/ 125236 h 18"/>
                <a:gd name="T4" fmla="*/ 75724 w 20"/>
                <a:gd name="T5" fmla="*/ 162807 h 18"/>
                <a:gd name="T6" fmla="*/ 88345 w 20"/>
                <a:gd name="T7" fmla="*/ 200378 h 18"/>
                <a:gd name="T8" fmla="*/ 88345 w 20"/>
                <a:gd name="T9" fmla="*/ 200378 h 18"/>
                <a:gd name="T10" fmla="*/ 252413 w 20"/>
                <a:gd name="T11" fmla="*/ 212901 h 18"/>
                <a:gd name="T12" fmla="*/ 252413 w 20"/>
                <a:gd name="T13" fmla="*/ 175331 h 18"/>
                <a:gd name="T14" fmla="*/ 151448 w 20"/>
                <a:gd name="T15" fmla="*/ 50094 h 18"/>
                <a:gd name="T16" fmla="*/ 0 w 20"/>
                <a:gd name="T17" fmla="*/ 50094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
                <a:gd name="T28" fmla="*/ 0 h 18"/>
                <a:gd name="T29" fmla="*/ 20 w 20"/>
                <a:gd name="T30" fmla="*/ 18 h 1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 h="18">
                  <a:moveTo>
                    <a:pt x="0" y="4"/>
                  </a:moveTo>
                  <a:cubicBezTo>
                    <a:pt x="0" y="4"/>
                    <a:pt x="0" y="8"/>
                    <a:pt x="0" y="10"/>
                  </a:cubicBezTo>
                  <a:cubicBezTo>
                    <a:pt x="0" y="10"/>
                    <a:pt x="3" y="13"/>
                    <a:pt x="6" y="13"/>
                  </a:cubicBezTo>
                  <a:cubicBezTo>
                    <a:pt x="6" y="13"/>
                    <a:pt x="7" y="16"/>
                    <a:pt x="7" y="16"/>
                  </a:cubicBezTo>
                  <a:cubicBezTo>
                    <a:pt x="8" y="17"/>
                    <a:pt x="7" y="16"/>
                    <a:pt x="7" y="16"/>
                  </a:cubicBezTo>
                  <a:cubicBezTo>
                    <a:pt x="7" y="16"/>
                    <a:pt x="17" y="18"/>
                    <a:pt x="20" y="17"/>
                  </a:cubicBezTo>
                  <a:cubicBezTo>
                    <a:pt x="20" y="14"/>
                    <a:pt x="20" y="14"/>
                    <a:pt x="20" y="14"/>
                  </a:cubicBezTo>
                  <a:cubicBezTo>
                    <a:pt x="20" y="14"/>
                    <a:pt x="14" y="7"/>
                    <a:pt x="12" y="4"/>
                  </a:cubicBezTo>
                  <a:cubicBezTo>
                    <a:pt x="11" y="0"/>
                    <a:pt x="0" y="4"/>
                    <a:pt x="0" y="4"/>
                  </a:cubicBez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0" name="Freeform 19"/>
            <p:cNvSpPr>
              <a:spLocks noChangeArrowheads="1"/>
            </p:cNvSpPr>
            <p:nvPr/>
          </p:nvSpPr>
          <p:spPr bwMode="auto">
            <a:xfrm>
              <a:off x="138113" y="1158875"/>
              <a:ext cx="779463" cy="1571625"/>
            </a:xfrm>
            <a:custGeom>
              <a:avLst/>
              <a:gdLst>
                <a:gd name="T0" fmla="*/ 37716 w 62"/>
                <a:gd name="T1" fmla="*/ 1509259 h 126"/>
                <a:gd name="T2" fmla="*/ 213724 w 62"/>
                <a:gd name="T3" fmla="*/ 1496786 h 126"/>
                <a:gd name="T4" fmla="*/ 188580 w 62"/>
                <a:gd name="T5" fmla="*/ 1322161 h 126"/>
                <a:gd name="T6" fmla="*/ 289156 w 62"/>
                <a:gd name="T7" fmla="*/ 798286 h 126"/>
                <a:gd name="T8" fmla="*/ 377160 w 62"/>
                <a:gd name="T9" fmla="*/ 449036 h 126"/>
                <a:gd name="T10" fmla="*/ 402303 w 62"/>
                <a:gd name="T11" fmla="*/ 498929 h 126"/>
                <a:gd name="T12" fmla="*/ 578311 w 62"/>
                <a:gd name="T13" fmla="*/ 1496786 h 126"/>
                <a:gd name="T14" fmla="*/ 741747 w 62"/>
                <a:gd name="T15" fmla="*/ 1521732 h 126"/>
                <a:gd name="T16" fmla="*/ 741747 w 62"/>
                <a:gd name="T17" fmla="*/ 1372054 h 126"/>
                <a:gd name="T18" fmla="*/ 729175 w 62"/>
                <a:gd name="T19" fmla="*/ 1097643 h 126"/>
                <a:gd name="T20" fmla="*/ 729175 w 62"/>
                <a:gd name="T21" fmla="*/ 723446 h 126"/>
                <a:gd name="T22" fmla="*/ 704031 w 62"/>
                <a:gd name="T23" fmla="*/ 299357 h 126"/>
                <a:gd name="T24" fmla="*/ 704031 w 62"/>
                <a:gd name="T25" fmla="*/ 249464 h 126"/>
                <a:gd name="T26" fmla="*/ 666315 w 62"/>
                <a:gd name="T27" fmla="*/ 149679 h 126"/>
                <a:gd name="T28" fmla="*/ 653743 w 62"/>
                <a:gd name="T29" fmla="*/ 24946 h 126"/>
                <a:gd name="T30" fmla="*/ 377160 w 62"/>
                <a:gd name="T31" fmla="*/ 62366 h 126"/>
                <a:gd name="T32" fmla="*/ 176008 w 62"/>
                <a:gd name="T33" fmla="*/ 0 h 126"/>
                <a:gd name="T34" fmla="*/ 163436 w 62"/>
                <a:gd name="T35" fmla="*/ 62366 h 126"/>
                <a:gd name="T36" fmla="*/ 37716 w 62"/>
                <a:gd name="T37" fmla="*/ 212045 h 126"/>
                <a:gd name="T38" fmla="*/ 62860 w 62"/>
                <a:gd name="T39" fmla="*/ 286884 h 126"/>
                <a:gd name="T40" fmla="*/ 62860 w 62"/>
                <a:gd name="T41" fmla="*/ 686027 h 126"/>
                <a:gd name="T42" fmla="*/ 37716 w 62"/>
                <a:gd name="T43" fmla="*/ 1160009 h 126"/>
                <a:gd name="T44" fmla="*/ 12572 w 62"/>
                <a:gd name="T45" fmla="*/ 1397000 h 126"/>
                <a:gd name="T46" fmla="*/ 37716 w 62"/>
                <a:gd name="T47" fmla="*/ 1509259 h 12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2"/>
                <a:gd name="T73" fmla="*/ 0 h 126"/>
                <a:gd name="T74" fmla="*/ 62 w 62"/>
                <a:gd name="T75" fmla="*/ 126 h 12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2" h="126">
                  <a:moveTo>
                    <a:pt x="3" y="121"/>
                  </a:moveTo>
                  <a:cubicBezTo>
                    <a:pt x="3" y="121"/>
                    <a:pt x="16" y="124"/>
                    <a:pt x="17" y="120"/>
                  </a:cubicBezTo>
                  <a:cubicBezTo>
                    <a:pt x="18" y="116"/>
                    <a:pt x="15" y="106"/>
                    <a:pt x="15" y="106"/>
                  </a:cubicBezTo>
                  <a:cubicBezTo>
                    <a:pt x="15" y="106"/>
                    <a:pt x="22" y="65"/>
                    <a:pt x="23" y="64"/>
                  </a:cubicBezTo>
                  <a:cubicBezTo>
                    <a:pt x="24" y="64"/>
                    <a:pt x="28" y="47"/>
                    <a:pt x="30" y="36"/>
                  </a:cubicBezTo>
                  <a:cubicBezTo>
                    <a:pt x="32" y="40"/>
                    <a:pt x="32" y="40"/>
                    <a:pt x="32" y="40"/>
                  </a:cubicBezTo>
                  <a:cubicBezTo>
                    <a:pt x="32" y="40"/>
                    <a:pt x="39" y="111"/>
                    <a:pt x="46" y="120"/>
                  </a:cubicBezTo>
                  <a:cubicBezTo>
                    <a:pt x="46" y="120"/>
                    <a:pt x="55" y="126"/>
                    <a:pt x="59" y="122"/>
                  </a:cubicBezTo>
                  <a:cubicBezTo>
                    <a:pt x="59" y="122"/>
                    <a:pt x="62" y="119"/>
                    <a:pt x="59" y="110"/>
                  </a:cubicBezTo>
                  <a:cubicBezTo>
                    <a:pt x="59" y="110"/>
                    <a:pt x="61" y="95"/>
                    <a:pt x="58" y="88"/>
                  </a:cubicBezTo>
                  <a:cubicBezTo>
                    <a:pt x="58" y="88"/>
                    <a:pt x="58" y="63"/>
                    <a:pt x="58" y="58"/>
                  </a:cubicBezTo>
                  <a:cubicBezTo>
                    <a:pt x="58" y="53"/>
                    <a:pt x="55" y="28"/>
                    <a:pt x="56" y="24"/>
                  </a:cubicBezTo>
                  <a:cubicBezTo>
                    <a:pt x="56" y="20"/>
                    <a:pt x="56" y="20"/>
                    <a:pt x="56" y="20"/>
                  </a:cubicBezTo>
                  <a:cubicBezTo>
                    <a:pt x="53" y="12"/>
                    <a:pt x="53" y="12"/>
                    <a:pt x="53" y="12"/>
                  </a:cubicBezTo>
                  <a:cubicBezTo>
                    <a:pt x="52" y="2"/>
                    <a:pt x="52" y="2"/>
                    <a:pt x="52" y="2"/>
                  </a:cubicBezTo>
                  <a:cubicBezTo>
                    <a:pt x="52" y="2"/>
                    <a:pt x="37" y="6"/>
                    <a:pt x="30" y="5"/>
                  </a:cubicBezTo>
                  <a:cubicBezTo>
                    <a:pt x="14" y="0"/>
                    <a:pt x="14" y="0"/>
                    <a:pt x="14" y="0"/>
                  </a:cubicBezTo>
                  <a:cubicBezTo>
                    <a:pt x="13" y="5"/>
                    <a:pt x="13" y="5"/>
                    <a:pt x="13" y="5"/>
                  </a:cubicBezTo>
                  <a:cubicBezTo>
                    <a:pt x="13" y="5"/>
                    <a:pt x="4" y="14"/>
                    <a:pt x="3" y="17"/>
                  </a:cubicBezTo>
                  <a:cubicBezTo>
                    <a:pt x="5" y="23"/>
                    <a:pt x="5" y="23"/>
                    <a:pt x="5" y="23"/>
                  </a:cubicBezTo>
                  <a:cubicBezTo>
                    <a:pt x="5" y="23"/>
                    <a:pt x="4" y="48"/>
                    <a:pt x="5" y="55"/>
                  </a:cubicBezTo>
                  <a:cubicBezTo>
                    <a:pt x="5" y="55"/>
                    <a:pt x="2" y="87"/>
                    <a:pt x="3" y="93"/>
                  </a:cubicBezTo>
                  <a:cubicBezTo>
                    <a:pt x="3" y="93"/>
                    <a:pt x="0" y="109"/>
                    <a:pt x="1" y="112"/>
                  </a:cubicBezTo>
                  <a:cubicBezTo>
                    <a:pt x="2" y="115"/>
                    <a:pt x="3" y="121"/>
                    <a:pt x="3" y="121"/>
                  </a:cubicBezTo>
                  <a:close/>
                </a:path>
              </a:pathLst>
            </a:custGeom>
            <a:solidFill>
              <a:srgbClr val="12121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1" name="Freeform 20"/>
            <p:cNvSpPr>
              <a:spLocks noChangeArrowheads="1"/>
            </p:cNvSpPr>
            <p:nvPr/>
          </p:nvSpPr>
          <p:spPr bwMode="auto">
            <a:xfrm>
              <a:off x="628650" y="1384300"/>
              <a:ext cx="12700" cy="1"/>
            </a:xfrm>
            <a:custGeom>
              <a:avLst/>
              <a:gdLst>
                <a:gd name="T0" fmla="*/ 0 w 1"/>
                <a:gd name="T1" fmla="*/ 0 h 1"/>
                <a:gd name="T2" fmla="*/ 12700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cubicBezTo>
                    <a:pt x="0" y="0"/>
                    <a:pt x="0" y="0"/>
                    <a:pt x="1" y="0"/>
                  </a:cubicBezTo>
                  <a:lnTo>
                    <a:pt x="0" y="0"/>
                  </a:ln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2" name="Freeform 21"/>
            <p:cNvSpPr>
              <a:spLocks noChangeArrowheads="1"/>
            </p:cNvSpPr>
            <p:nvPr/>
          </p:nvSpPr>
          <p:spPr bwMode="auto">
            <a:xfrm>
              <a:off x="741363" y="1446212"/>
              <a:ext cx="12700" cy="12700"/>
            </a:xfrm>
            <a:custGeom>
              <a:avLst/>
              <a:gdLst>
                <a:gd name="T0" fmla="*/ 0 w 1"/>
                <a:gd name="T1" fmla="*/ 12700 h 1"/>
                <a:gd name="T2" fmla="*/ 12700 w 1"/>
                <a:gd name="T3" fmla="*/ 0 h 1"/>
                <a:gd name="T4" fmla="*/ 0 w 1"/>
                <a:gd name="T5" fmla="*/ 1270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cubicBezTo>
                    <a:pt x="0" y="1"/>
                    <a:pt x="1" y="1"/>
                    <a:pt x="1" y="0"/>
                  </a:cubicBezTo>
                  <a:cubicBezTo>
                    <a:pt x="1" y="0"/>
                    <a:pt x="1" y="1"/>
                    <a:pt x="0" y="1"/>
                  </a:cubicBez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3" name="Freeform 22"/>
            <p:cNvSpPr>
              <a:spLocks noChangeArrowheads="1"/>
            </p:cNvSpPr>
            <p:nvPr/>
          </p:nvSpPr>
          <p:spPr bwMode="auto">
            <a:xfrm>
              <a:off x="741363" y="1570037"/>
              <a:ext cx="12700" cy="1"/>
            </a:xfrm>
            <a:custGeom>
              <a:avLst/>
              <a:gdLst>
                <a:gd name="T0" fmla="*/ 0 w 1"/>
                <a:gd name="T1" fmla="*/ 0 h 1"/>
                <a:gd name="T2" fmla="*/ 12700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cubicBezTo>
                    <a:pt x="1" y="0"/>
                    <a:pt x="1" y="0"/>
                    <a:pt x="1" y="0"/>
                  </a:cubicBezTo>
                  <a:cubicBezTo>
                    <a:pt x="1" y="0"/>
                    <a:pt x="1" y="0"/>
                    <a:pt x="0" y="0"/>
                  </a:cubicBez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4" name="Freeform 23"/>
            <p:cNvSpPr>
              <a:spLocks noChangeArrowheads="1"/>
            </p:cNvSpPr>
            <p:nvPr/>
          </p:nvSpPr>
          <p:spPr bwMode="auto">
            <a:xfrm>
              <a:off x="176213" y="1284287"/>
              <a:ext cx="666750" cy="1408112"/>
            </a:xfrm>
            <a:custGeom>
              <a:avLst/>
              <a:gdLst>
                <a:gd name="T0" fmla="*/ 666750 w 53"/>
                <a:gd name="T1" fmla="*/ 1408112 h 113"/>
                <a:gd name="T2" fmla="*/ 629009 w 53"/>
                <a:gd name="T3" fmla="*/ 1246117 h 113"/>
                <a:gd name="T4" fmla="*/ 603849 w 53"/>
                <a:gd name="T5" fmla="*/ 1109044 h 113"/>
                <a:gd name="T6" fmla="*/ 666750 w 53"/>
                <a:gd name="T7" fmla="*/ 909665 h 113"/>
                <a:gd name="T8" fmla="*/ 578689 w 53"/>
                <a:gd name="T9" fmla="*/ 971971 h 113"/>
                <a:gd name="T10" fmla="*/ 578689 w 53"/>
                <a:gd name="T11" fmla="*/ 847359 h 113"/>
                <a:gd name="T12" fmla="*/ 540948 w 53"/>
                <a:gd name="T13" fmla="*/ 548291 h 113"/>
                <a:gd name="T14" fmla="*/ 540948 w 53"/>
                <a:gd name="T15" fmla="*/ 747670 h 113"/>
                <a:gd name="T16" fmla="*/ 465467 w 53"/>
                <a:gd name="T17" fmla="*/ 423680 h 113"/>
                <a:gd name="T18" fmla="*/ 566108 w 53"/>
                <a:gd name="T19" fmla="*/ 286607 h 113"/>
                <a:gd name="T20" fmla="*/ 402566 w 53"/>
                <a:gd name="T21" fmla="*/ 286607 h 113"/>
                <a:gd name="T22" fmla="*/ 566108 w 53"/>
                <a:gd name="T23" fmla="*/ 174456 h 113"/>
                <a:gd name="T24" fmla="*/ 402566 w 53"/>
                <a:gd name="T25" fmla="*/ 224301 h 113"/>
                <a:gd name="T26" fmla="*/ 452887 w 53"/>
                <a:gd name="T27" fmla="*/ 99689 h 113"/>
                <a:gd name="T28" fmla="*/ 301925 w 53"/>
                <a:gd name="T29" fmla="*/ 137073 h 113"/>
                <a:gd name="T30" fmla="*/ 176123 w 53"/>
                <a:gd name="T31" fmla="*/ 0 h 113"/>
                <a:gd name="T32" fmla="*/ 239024 w 53"/>
                <a:gd name="T33" fmla="*/ 174456 h 113"/>
                <a:gd name="T34" fmla="*/ 125802 w 53"/>
                <a:gd name="T35" fmla="*/ 124612 h 113"/>
                <a:gd name="T36" fmla="*/ 50321 w 53"/>
                <a:gd name="T37" fmla="*/ 12461 h 113"/>
                <a:gd name="T38" fmla="*/ 0 w 53"/>
                <a:gd name="T39" fmla="*/ 87228 h 113"/>
                <a:gd name="T40" fmla="*/ 12580 w 53"/>
                <a:gd name="T41" fmla="*/ 124612 h 113"/>
                <a:gd name="T42" fmla="*/ 276764 w 53"/>
                <a:gd name="T43" fmla="*/ 286607 h 113"/>
                <a:gd name="T44" fmla="*/ 100642 w 53"/>
                <a:gd name="T45" fmla="*/ 261685 h 113"/>
                <a:gd name="T46" fmla="*/ 226443 w 53"/>
                <a:gd name="T47" fmla="*/ 336452 h 113"/>
                <a:gd name="T48" fmla="*/ 150962 w 53"/>
                <a:gd name="T49" fmla="*/ 585675 h 113"/>
                <a:gd name="T50" fmla="*/ 150962 w 53"/>
                <a:gd name="T51" fmla="*/ 834898 h 113"/>
                <a:gd name="T52" fmla="*/ 88061 w 53"/>
                <a:gd name="T53" fmla="*/ 672903 h 113"/>
                <a:gd name="T54" fmla="*/ 75481 w 53"/>
                <a:gd name="T55" fmla="*/ 971971 h 113"/>
                <a:gd name="T56" fmla="*/ 125802 w 53"/>
                <a:gd name="T57" fmla="*/ 1221194 h 113"/>
                <a:gd name="T58" fmla="*/ 37741 w 53"/>
                <a:gd name="T59" fmla="*/ 1059199 h 113"/>
                <a:gd name="T60" fmla="*/ 75481 w 53"/>
                <a:gd name="T61" fmla="*/ 1283500 h 113"/>
                <a:gd name="T62" fmla="*/ 75481 w 53"/>
                <a:gd name="T63" fmla="*/ 1395651 h 113"/>
                <a:gd name="T64" fmla="*/ 176123 w 53"/>
                <a:gd name="T65" fmla="*/ 1370728 h 113"/>
                <a:gd name="T66" fmla="*/ 150962 w 53"/>
                <a:gd name="T67" fmla="*/ 1196272 h 113"/>
                <a:gd name="T68" fmla="*/ 251604 w 53"/>
                <a:gd name="T69" fmla="*/ 672903 h 113"/>
                <a:gd name="T70" fmla="*/ 339665 w 53"/>
                <a:gd name="T71" fmla="*/ 323990 h 113"/>
                <a:gd name="T72" fmla="*/ 364825 w 53"/>
                <a:gd name="T73" fmla="*/ 373835 h 113"/>
                <a:gd name="T74" fmla="*/ 540948 w 53"/>
                <a:gd name="T75" fmla="*/ 1370728 h 113"/>
                <a:gd name="T76" fmla="*/ 666750 w 53"/>
                <a:gd name="T77" fmla="*/ 1408112 h 11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53"/>
                <a:gd name="T118" fmla="*/ 0 h 113"/>
                <a:gd name="T119" fmla="*/ 53 w 53"/>
                <a:gd name="T120" fmla="*/ 113 h 113"/>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53" h="113">
                  <a:moveTo>
                    <a:pt x="53" y="113"/>
                  </a:moveTo>
                  <a:cubicBezTo>
                    <a:pt x="52" y="108"/>
                    <a:pt x="51" y="102"/>
                    <a:pt x="50" y="100"/>
                  </a:cubicBezTo>
                  <a:cubicBezTo>
                    <a:pt x="48" y="96"/>
                    <a:pt x="48" y="89"/>
                    <a:pt x="48" y="89"/>
                  </a:cubicBezTo>
                  <a:cubicBezTo>
                    <a:pt x="52" y="88"/>
                    <a:pt x="53" y="73"/>
                    <a:pt x="53" y="73"/>
                  </a:cubicBezTo>
                  <a:cubicBezTo>
                    <a:pt x="53" y="73"/>
                    <a:pt x="48" y="79"/>
                    <a:pt x="46" y="78"/>
                  </a:cubicBezTo>
                  <a:cubicBezTo>
                    <a:pt x="44" y="78"/>
                    <a:pt x="45" y="75"/>
                    <a:pt x="46" y="68"/>
                  </a:cubicBezTo>
                  <a:cubicBezTo>
                    <a:pt x="47" y="62"/>
                    <a:pt x="43" y="44"/>
                    <a:pt x="43" y="44"/>
                  </a:cubicBezTo>
                  <a:cubicBezTo>
                    <a:pt x="44" y="49"/>
                    <a:pt x="43" y="60"/>
                    <a:pt x="43" y="60"/>
                  </a:cubicBezTo>
                  <a:cubicBezTo>
                    <a:pt x="43" y="60"/>
                    <a:pt x="38" y="40"/>
                    <a:pt x="37" y="34"/>
                  </a:cubicBezTo>
                  <a:cubicBezTo>
                    <a:pt x="37" y="29"/>
                    <a:pt x="44" y="24"/>
                    <a:pt x="45" y="23"/>
                  </a:cubicBezTo>
                  <a:cubicBezTo>
                    <a:pt x="39" y="28"/>
                    <a:pt x="32" y="23"/>
                    <a:pt x="32" y="23"/>
                  </a:cubicBezTo>
                  <a:cubicBezTo>
                    <a:pt x="35" y="22"/>
                    <a:pt x="43" y="16"/>
                    <a:pt x="45" y="14"/>
                  </a:cubicBezTo>
                  <a:cubicBezTo>
                    <a:pt x="41" y="16"/>
                    <a:pt x="32" y="18"/>
                    <a:pt x="32" y="18"/>
                  </a:cubicBezTo>
                  <a:cubicBezTo>
                    <a:pt x="36" y="8"/>
                    <a:pt x="36" y="8"/>
                    <a:pt x="36" y="8"/>
                  </a:cubicBezTo>
                  <a:cubicBezTo>
                    <a:pt x="34" y="14"/>
                    <a:pt x="28" y="17"/>
                    <a:pt x="24" y="11"/>
                  </a:cubicBezTo>
                  <a:cubicBezTo>
                    <a:pt x="21" y="5"/>
                    <a:pt x="14" y="0"/>
                    <a:pt x="14" y="0"/>
                  </a:cubicBezTo>
                  <a:cubicBezTo>
                    <a:pt x="17" y="4"/>
                    <a:pt x="19" y="14"/>
                    <a:pt x="19" y="14"/>
                  </a:cubicBezTo>
                  <a:cubicBezTo>
                    <a:pt x="19" y="14"/>
                    <a:pt x="17" y="13"/>
                    <a:pt x="10" y="10"/>
                  </a:cubicBezTo>
                  <a:cubicBezTo>
                    <a:pt x="5" y="8"/>
                    <a:pt x="4" y="4"/>
                    <a:pt x="4" y="1"/>
                  </a:cubicBezTo>
                  <a:cubicBezTo>
                    <a:pt x="2" y="4"/>
                    <a:pt x="1" y="6"/>
                    <a:pt x="0" y="7"/>
                  </a:cubicBezTo>
                  <a:cubicBezTo>
                    <a:pt x="1" y="10"/>
                    <a:pt x="1" y="10"/>
                    <a:pt x="1" y="10"/>
                  </a:cubicBezTo>
                  <a:cubicBezTo>
                    <a:pt x="4" y="23"/>
                    <a:pt x="25" y="20"/>
                    <a:pt x="22" y="23"/>
                  </a:cubicBezTo>
                  <a:cubicBezTo>
                    <a:pt x="18" y="26"/>
                    <a:pt x="8" y="21"/>
                    <a:pt x="8" y="21"/>
                  </a:cubicBezTo>
                  <a:cubicBezTo>
                    <a:pt x="10" y="25"/>
                    <a:pt x="18" y="27"/>
                    <a:pt x="18" y="27"/>
                  </a:cubicBezTo>
                  <a:cubicBezTo>
                    <a:pt x="18" y="27"/>
                    <a:pt x="18" y="35"/>
                    <a:pt x="12" y="47"/>
                  </a:cubicBezTo>
                  <a:cubicBezTo>
                    <a:pt x="7" y="58"/>
                    <a:pt x="12" y="67"/>
                    <a:pt x="12" y="67"/>
                  </a:cubicBezTo>
                  <a:cubicBezTo>
                    <a:pt x="8" y="67"/>
                    <a:pt x="7" y="54"/>
                    <a:pt x="7" y="54"/>
                  </a:cubicBezTo>
                  <a:cubicBezTo>
                    <a:pt x="7" y="54"/>
                    <a:pt x="7" y="72"/>
                    <a:pt x="6" y="78"/>
                  </a:cubicBezTo>
                  <a:cubicBezTo>
                    <a:pt x="5" y="84"/>
                    <a:pt x="10" y="98"/>
                    <a:pt x="10" y="98"/>
                  </a:cubicBezTo>
                  <a:cubicBezTo>
                    <a:pt x="5" y="98"/>
                    <a:pt x="3" y="85"/>
                    <a:pt x="3" y="85"/>
                  </a:cubicBezTo>
                  <a:cubicBezTo>
                    <a:pt x="2" y="87"/>
                    <a:pt x="4" y="98"/>
                    <a:pt x="6" y="103"/>
                  </a:cubicBezTo>
                  <a:cubicBezTo>
                    <a:pt x="7" y="105"/>
                    <a:pt x="7" y="109"/>
                    <a:pt x="6" y="112"/>
                  </a:cubicBezTo>
                  <a:cubicBezTo>
                    <a:pt x="9" y="112"/>
                    <a:pt x="13" y="112"/>
                    <a:pt x="14" y="110"/>
                  </a:cubicBezTo>
                  <a:cubicBezTo>
                    <a:pt x="15" y="106"/>
                    <a:pt x="12" y="96"/>
                    <a:pt x="12" y="96"/>
                  </a:cubicBezTo>
                  <a:cubicBezTo>
                    <a:pt x="12" y="96"/>
                    <a:pt x="19" y="55"/>
                    <a:pt x="20" y="54"/>
                  </a:cubicBezTo>
                  <a:cubicBezTo>
                    <a:pt x="21" y="54"/>
                    <a:pt x="25" y="37"/>
                    <a:pt x="27" y="26"/>
                  </a:cubicBezTo>
                  <a:cubicBezTo>
                    <a:pt x="29" y="30"/>
                    <a:pt x="29" y="30"/>
                    <a:pt x="29" y="30"/>
                  </a:cubicBezTo>
                  <a:cubicBezTo>
                    <a:pt x="29" y="30"/>
                    <a:pt x="36" y="101"/>
                    <a:pt x="43" y="110"/>
                  </a:cubicBezTo>
                  <a:cubicBezTo>
                    <a:pt x="43" y="110"/>
                    <a:pt x="48" y="113"/>
                    <a:pt x="53" y="113"/>
                  </a:cubicBez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5" name="Freeform 24"/>
            <p:cNvSpPr>
              <a:spLocks noChangeArrowheads="1"/>
            </p:cNvSpPr>
            <p:nvPr/>
          </p:nvSpPr>
          <p:spPr bwMode="auto">
            <a:xfrm>
              <a:off x="163513" y="1308100"/>
              <a:ext cx="112713" cy="163512"/>
            </a:xfrm>
            <a:custGeom>
              <a:avLst/>
              <a:gdLst>
                <a:gd name="T0" fmla="*/ 0 w 9"/>
                <a:gd name="T1" fmla="*/ 75467 h 13"/>
                <a:gd name="T2" fmla="*/ 62618 w 9"/>
                <a:gd name="T3" fmla="*/ 163512 h 13"/>
                <a:gd name="T4" fmla="*/ 62618 w 9"/>
                <a:gd name="T5" fmla="*/ 88045 h 13"/>
                <a:gd name="T6" fmla="*/ 87666 w 9"/>
                <a:gd name="T7" fmla="*/ 0 h 13"/>
                <a:gd name="T8" fmla="*/ 0 w 9"/>
                <a:gd name="T9" fmla="*/ 75467 h 13"/>
                <a:gd name="T10" fmla="*/ 0 60000 65536"/>
                <a:gd name="T11" fmla="*/ 0 60000 65536"/>
                <a:gd name="T12" fmla="*/ 0 60000 65536"/>
                <a:gd name="T13" fmla="*/ 0 60000 65536"/>
                <a:gd name="T14" fmla="*/ 0 60000 65536"/>
                <a:gd name="T15" fmla="*/ 0 w 9"/>
                <a:gd name="T16" fmla="*/ 0 h 13"/>
                <a:gd name="T17" fmla="*/ 9 w 9"/>
                <a:gd name="T18" fmla="*/ 13 h 13"/>
              </a:gdLst>
              <a:ahLst/>
              <a:cxnLst>
                <a:cxn ang="T10">
                  <a:pos x="T0" y="T1"/>
                </a:cxn>
                <a:cxn ang="T11">
                  <a:pos x="T2" y="T3"/>
                </a:cxn>
                <a:cxn ang="T12">
                  <a:pos x="T4" y="T5"/>
                </a:cxn>
                <a:cxn ang="T13">
                  <a:pos x="T6" y="T7"/>
                </a:cxn>
                <a:cxn ang="T14">
                  <a:pos x="T8" y="T9"/>
                </a:cxn>
              </a:cxnLst>
              <a:rect l="T15" t="T16" r="T17" b="T18"/>
              <a:pathLst>
                <a:path w="9" h="13">
                  <a:moveTo>
                    <a:pt x="0" y="6"/>
                  </a:moveTo>
                  <a:cubicBezTo>
                    <a:pt x="0" y="6"/>
                    <a:pt x="2" y="12"/>
                    <a:pt x="5" y="13"/>
                  </a:cubicBezTo>
                  <a:cubicBezTo>
                    <a:pt x="5" y="13"/>
                    <a:pt x="3" y="8"/>
                    <a:pt x="5" y="7"/>
                  </a:cubicBezTo>
                  <a:cubicBezTo>
                    <a:pt x="5" y="7"/>
                    <a:pt x="9" y="4"/>
                    <a:pt x="7" y="0"/>
                  </a:cubicBezTo>
                  <a:lnTo>
                    <a:pt x="0" y="6"/>
                  </a:lnTo>
                  <a:close/>
                </a:path>
              </a:pathLst>
            </a:custGeom>
            <a:solidFill>
              <a:srgbClr val="E99D5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6" name="Freeform 25"/>
            <p:cNvSpPr>
              <a:spLocks noChangeArrowheads="1"/>
            </p:cNvSpPr>
            <p:nvPr/>
          </p:nvSpPr>
          <p:spPr bwMode="auto">
            <a:xfrm>
              <a:off x="214313" y="373062"/>
              <a:ext cx="590550" cy="847725"/>
            </a:xfrm>
            <a:custGeom>
              <a:avLst/>
              <a:gdLst>
                <a:gd name="T0" fmla="*/ 175909 w 47"/>
                <a:gd name="T1" fmla="*/ 0 h 68"/>
                <a:gd name="T2" fmla="*/ 251298 w 47"/>
                <a:gd name="T3" fmla="*/ 87266 h 68"/>
                <a:gd name="T4" fmla="*/ 376947 w 47"/>
                <a:gd name="T5" fmla="*/ 62333 h 68"/>
                <a:gd name="T6" fmla="*/ 502596 w 47"/>
                <a:gd name="T7" fmla="*/ 573461 h 68"/>
                <a:gd name="T8" fmla="*/ 590550 w 47"/>
                <a:gd name="T9" fmla="*/ 822792 h 68"/>
                <a:gd name="T10" fmla="*/ 301557 w 47"/>
                <a:gd name="T11" fmla="*/ 847725 h 68"/>
                <a:gd name="T12" fmla="*/ 25130 w 47"/>
                <a:gd name="T13" fmla="*/ 822792 h 68"/>
                <a:gd name="T14" fmla="*/ 0 w 47"/>
                <a:gd name="T15" fmla="*/ 249331 h 68"/>
                <a:gd name="T16" fmla="*/ 175909 w 47"/>
                <a:gd name="T17" fmla="*/ 0 h 6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7"/>
                <a:gd name="T28" fmla="*/ 0 h 68"/>
                <a:gd name="T29" fmla="*/ 47 w 47"/>
                <a:gd name="T30" fmla="*/ 68 h 6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7" h="68">
                  <a:moveTo>
                    <a:pt x="14" y="0"/>
                  </a:moveTo>
                  <a:cubicBezTo>
                    <a:pt x="14" y="0"/>
                    <a:pt x="17" y="7"/>
                    <a:pt x="20" y="7"/>
                  </a:cubicBezTo>
                  <a:cubicBezTo>
                    <a:pt x="20" y="7"/>
                    <a:pt x="25" y="9"/>
                    <a:pt x="30" y="5"/>
                  </a:cubicBezTo>
                  <a:cubicBezTo>
                    <a:pt x="40" y="46"/>
                    <a:pt x="40" y="46"/>
                    <a:pt x="40" y="46"/>
                  </a:cubicBezTo>
                  <a:cubicBezTo>
                    <a:pt x="47" y="66"/>
                    <a:pt x="47" y="66"/>
                    <a:pt x="47" y="66"/>
                  </a:cubicBezTo>
                  <a:cubicBezTo>
                    <a:pt x="24" y="68"/>
                    <a:pt x="24" y="68"/>
                    <a:pt x="24" y="68"/>
                  </a:cubicBezTo>
                  <a:cubicBezTo>
                    <a:pt x="2" y="66"/>
                    <a:pt x="2" y="66"/>
                    <a:pt x="2" y="66"/>
                  </a:cubicBezTo>
                  <a:cubicBezTo>
                    <a:pt x="0" y="20"/>
                    <a:pt x="0" y="20"/>
                    <a:pt x="0" y="20"/>
                  </a:cubicBezTo>
                  <a:lnTo>
                    <a:pt x="14" y="0"/>
                  </a:lnTo>
                  <a:close/>
                </a:path>
              </a:pathLst>
            </a:custGeom>
            <a:solidFill>
              <a:srgbClr val="F2F2F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7" name="Freeform 26"/>
            <p:cNvSpPr>
              <a:spLocks noChangeArrowheads="1"/>
            </p:cNvSpPr>
            <p:nvPr/>
          </p:nvSpPr>
          <p:spPr bwMode="auto">
            <a:xfrm>
              <a:off x="327025" y="473075"/>
              <a:ext cx="125413" cy="112712"/>
            </a:xfrm>
            <a:custGeom>
              <a:avLst/>
              <a:gdLst>
                <a:gd name="T0" fmla="*/ 0 w 79"/>
                <a:gd name="T1" fmla="*/ 87312 h 71"/>
                <a:gd name="T2" fmla="*/ 125413 w 79"/>
                <a:gd name="T3" fmla="*/ 0 h 71"/>
                <a:gd name="T4" fmla="*/ 0 w 79"/>
                <a:gd name="T5" fmla="*/ 112712 h 71"/>
                <a:gd name="T6" fmla="*/ 0 w 79"/>
                <a:gd name="T7" fmla="*/ 87312 h 71"/>
                <a:gd name="T8" fmla="*/ 0 60000 65536"/>
                <a:gd name="T9" fmla="*/ 0 60000 65536"/>
                <a:gd name="T10" fmla="*/ 0 60000 65536"/>
                <a:gd name="T11" fmla="*/ 0 60000 65536"/>
                <a:gd name="T12" fmla="*/ 0 w 79"/>
                <a:gd name="T13" fmla="*/ 0 h 71"/>
                <a:gd name="T14" fmla="*/ 79 w 79"/>
                <a:gd name="T15" fmla="*/ 71 h 71"/>
              </a:gdLst>
              <a:ahLst/>
              <a:cxnLst>
                <a:cxn ang="T8">
                  <a:pos x="T0" y="T1"/>
                </a:cxn>
                <a:cxn ang="T9">
                  <a:pos x="T2" y="T3"/>
                </a:cxn>
                <a:cxn ang="T10">
                  <a:pos x="T4" y="T5"/>
                </a:cxn>
                <a:cxn ang="T11">
                  <a:pos x="T6" y="T7"/>
                </a:cxn>
              </a:cxnLst>
              <a:rect l="T12" t="T13" r="T14" b="T15"/>
              <a:pathLst>
                <a:path w="79" h="71">
                  <a:moveTo>
                    <a:pt x="0" y="55"/>
                  </a:moveTo>
                  <a:lnTo>
                    <a:pt x="79" y="0"/>
                  </a:lnTo>
                  <a:lnTo>
                    <a:pt x="0" y="71"/>
                  </a:lnTo>
                  <a:lnTo>
                    <a:pt x="0" y="55"/>
                  </a:lnTo>
                  <a:close/>
                </a:path>
              </a:pathLst>
            </a:custGeom>
            <a:solidFill>
              <a:srgbClr val="BABAB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8" name="Freeform 27"/>
            <p:cNvSpPr>
              <a:spLocks noChangeArrowheads="1"/>
            </p:cNvSpPr>
            <p:nvPr/>
          </p:nvSpPr>
          <p:spPr bwMode="auto">
            <a:xfrm>
              <a:off x="503238" y="498475"/>
              <a:ext cx="276225" cy="673100"/>
            </a:xfrm>
            <a:custGeom>
              <a:avLst/>
              <a:gdLst>
                <a:gd name="T0" fmla="*/ 0 w 22"/>
                <a:gd name="T1" fmla="*/ 0 h 54"/>
                <a:gd name="T2" fmla="*/ 100445 w 22"/>
                <a:gd name="T3" fmla="*/ 74789 h 54"/>
                <a:gd name="T4" fmla="*/ 188335 w 22"/>
                <a:gd name="T5" fmla="*/ 361480 h 54"/>
                <a:gd name="T6" fmla="*/ 276225 w 22"/>
                <a:gd name="T7" fmla="*/ 623241 h 54"/>
                <a:gd name="T8" fmla="*/ 75334 w 22"/>
                <a:gd name="T9" fmla="*/ 610776 h 54"/>
                <a:gd name="T10" fmla="*/ 163224 w 22"/>
                <a:gd name="T11" fmla="*/ 548452 h 54"/>
                <a:gd name="T12" fmla="*/ 75334 w 22"/>
                <a:gd name="T13" fmla="*/ 423804 h 54"/>
                <a:gd name="T14" fmla="*/ 100445 w 22"/>
                <a:gd name="T15" fmla="*/ 349015 h 54"/>
                <a:gd name="T16" fmla="*/ 87890 w 22"/>
                <a:gd name="T17" fmla="*/ 99719 h 54"/>
                <a:gd name="T18" fmla="*/ 0 w 22"/>
                <a:gd name="T19" fmla="*/ 0 h 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
                <a:gd name="T31" fmla="*/ 0 h 54"/>
                <a:gd name="T32" fmla="*/ 22 w 22"/>
                <a:gd name="T33" fmla="*/ 54 h 5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 h="54">
                  <a:moveTo>
                    <a:pt x="0" y="0"/>
                  </a:moveTo>
                  <a:cubicBezTo>
                    <a:pt x="8" y="6"/>
                    <a:pt x="8" y="6"/>
                    <a:pt x="8" y="6"/>
                  </a:cubicBezTo>
                  <a:cubicBezTo>
                    <a:pt x="15" y="29"/>
                    <a:pt x="15" y="29"/>
                    <a:pt x="15" y="29"/>
                  </a:cubicBezTo>
                  <a:cubicBezTo>
                    <a:pt x="22" y="50"/>
                    <a:pt x="22" y="50"/>
                    <a:pt x="22" y="50"/>
                  </a:cubicBezTo>
                  <a:cubicBezTo>
                    <a:pt x="22" y="50"/>
                    <a:pt x="9" y="54"/>
                    <a:pt x="6" y="49"/>
                  </a:cubicBezTo>
                  <a:cubicBezTo>
                    <a:pt x="6" y="49"/>
                    <a:pt x="14" y="52"/>
                    <a:pt x="13" y="44"/>
                  </a:cubicBezTo>
                  <a:cubicBezTo>
                    <a:pt x="12" y="36"/>
                    <a:pt x="8" y="37"/>
                    <a:pt x="6" y="34"/>
                  </a:cubicBezTo>
                  <a:cubicBezTo>
                    <a:pt x="6" y="34"/>
                    <a:pt x="8" y="34"/>
                    <a:pt x="8" y="28"/>
                  </a:cubicBezTo>
                  <a:cubicBezTo>
                    <a:pt x="8" y="22"/>
                    <a:pt x="7" y="8"/>
                    <a:pt x="7" y="8"/>
                  </a:cubicBezTo>
                  <a:cubicBezTo>
                    <a:pt x="7" y="8"/>
                    <a:pt x="4" y="4"/>
                    <a:pt x="0" y="0"/>
                  </a:cubicBezTo>
                  <a:close/>
                </a:path>
              </a:pathLst>
            </a:custGeom>
            <a:solidFill>
              <a:srgbClr val="BABAB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9" name="Freeform 28"/>
            <p:cNvSpPr>
              <a:spLocks noChangeArrowheads="1"/>
            </p:cNvSpPr>
            <p:nvPr/>
          </p:nvSpPr>
          <p:spPr bwMode="auto">
            <a:xfrm>
              <a:off x="12700" y="398462"/>
              <a:ext cx="365125" cy="1047750"/>
            </a:xfrm>
            <a:custGeom>
              <a:avLst/>
              <a:gdLst>
                <a:gd name="T0" fmla="*/ 151086 w 29"/>
                <a:gd name="T1" fmla="*/ 1047750 h 84"/>
                <a:gd name="T2" fmla="*/ 251810 w 29"/>
                <a:gd name="T3" fmla="*/ 935491 h 84"/>
                <a:gd name="T4" fmla="*/ 339944 w 29"/>
                <a:gd name="T5" fmla="*/ 548821 h 84"/>
                <a:gd name="T6" fmla="*/ 365125 w 29"/>
                <a:gd name="T7" fmla="*/ 0 h 84"/>
                <a:gd name="T8" fmla="*/ 314763 w 29"/>
                <a:gd name="T9" fmla="*/ 49893 h 84"/>
                <a:gd name="T10" fmla="*/ 88134 w 29"/>
                <a:gd name="T11" fmla="*/ 112259 h 84"/>
                <a:gd name="T12" fmla="*/ 0 w 29"/>
                <a:gd name="T13" fmla="*/ 573768 h 84"/>
                <a:gd name="T14" fmla="*/ 37772 w 29"/>
                <a:gd name="T15" fmla="*/ 785813 h 84"/>
                <a:gd name="T16" fmla="*/ 151086 w 29"/>
                <a:gd name="T17" fmla="*/ 1047750 h 8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
                <a:gd name="T28" fmla="*/ 0 h 84"/>
                <a:gd name="T29" fmla="*/ 29 w 29"/>
                <a:gd name="T30" fmla="*/ 84 h 8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 h="84">
                  <a:moveTo>
                    <a:pt x="12" y="84"/>
                  </a:moveTo>
                  <a:cubicBezTo>
                    <a:pt x="12" y="84"/>
                    <a:pt x="13" y="78"/>
                    <a:pt x="20" y="75"/>
                  </a:cubicBezTo>
                  <a:cubicBezTo>
                    <a:pt x="20" y="75"/>
                    <a:pt x="27" y="59"/>
                    <a:pt x="27" y="44"/>
                  </a:cubicBezTo>
                  <a:cubicBezTo>
                    <a:pt x="28" y="28"/>
                    <a:pt x="27" y="4"/>
                    <a:pt x="29" y="0"/>
                  </a:cubicBezTo>
                  <a:cubicBezTo>
                    <a:pt x="29" y="0"/>
                    <a:pt x="27" y="1"/>
                    <a:pt x="25" y="4"/>
                  </a:cubicBezTo>
                  <a:cubicBezTo>
                    <a:pt x="25" y="4"/>
                    <a:pt x="10" y="7"/>
                    <a:pt x="7" y="9"/>
                  </a:cubicBezTo>
                  <a:cubicBezTo>
                    <a:pt x="7" y="9"/>
                    <a:pt x="2" y="22"/>
                    <a:pt x="0" y="46"/>
                  </a:cubicBezTo>
                  <a:cubicBezTo>
                    <a:pt x="0" y="46"/>
                    <a:pt x="2" y="61"/>
                    <a:pt x="3" y="63"/>
                  </a:cubicBezTo>
                  <a:cubicBezTo>
                    <a:pt x="4" y="65"/>
                    <a:pt x="8" y="76"/>
                    <a:pt x="12" y="84"/>
                  </a:cubicBezTo>
                  <a:close/>
                </a:path>
              </a:pathLst>
            </a:custGeom>
            <a:solidFill>
              <a:srgbClr val="12121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80" name="Freeform 29"/>
            <p:cNvSpPr>
              <a:spLocks noChangeArrowheads="1"/>
            </p:cNvSpPr>
            <p:nvPr/>
          </p:nvSpPr>
          <p:spPr bwMode="auto">
            <a:xfrm>
              <a:off x="327025" y="1158875"/>
              <a:ext cx="427038" cy="112712"/>
            </a:xfrm>
            <a:custGeom>
              <a:avLst/>
              <a:gdLst>
                <a:gd name="T0" fmla="*/ 401918 w 34"/>
                <a:gd name="T1" fmla="*/ 0 h 9"/>
                <a:gd name="T2" fmla="*/ 12560 w 34"/>
                <a:gd name="T3" fmla="*/ 50094 h 9"/>
                <a:gd name="T4" fmla="*/ 0 w 34"/>
                <a:gd name="T5" fmla="*/ 62618 h 9"/>
                <a:gd name="T6" fmla="*/ 427038 w 34"/>
                <a:gd name="T7" fmla="*/ 50094 h 9"/>
                <a:gd name="T8" fmla="*/ 401918 w 34"/>
                <a:gd name="T9" fmla="*/ 0 h 9"/>
                <a:gd name="T10" fmla="*/ 0 60000 65536"/>
                <a:gd name="T11" fmla="*/ 0 60000 65536"/>
                <a:gd name="T12" fmla="*/ 0 60000 65536"/>
                <a:gd name="T13" fmla="*/ 0 60000 65536"/>
                <a:gd name="T14" fmla="*/ 0 60000 65536"/>
                <a:gd name="T15" fmla="*/ 0 w 34"/>
                <a:gd name="T16" fmla="*/ 0 h 9"/>
                <a:gd name="T17" fmla="*/ 34 w 34"/>
                <a:gd name="T18" fmla="*/ 9 h 9"/>
              </a:gdLst>
              <a:ahLst/>
              <a:cxnLst>
                <a:cxn ang="T10">
                  <a:pos x="T0" y="T1"/>
                </a:cxn>
                <a:cxn ang="T11">
                  <a:pos x="T2" y="T3"/>
                </a:cxn>
                <a:cxn ang="T12">
                  <a:pos x="T4" y="T5"/>
                </a:cxn>
                <a:cxn ang="T13">
                  <a:pos x="T6" y="T7"/>
                </a:cxn>
                <a:cxn ang="T14">
                  <a:pos x="T8" y="T9"/>
                </a:cxn>
              </a:cxnLst>
              <a:rect l="T15" t="T16" r="T17" b="T18"/>
              <a:pathLst>
                <a:path w="34" h="9">
                  <a:moveTo>
                    <a:pt x="32" y="0"/>
                  </a:moveTo>
                  <a:cubicBezTo>
                    <a:pt x="21" y="5"/>
                    <a:pt x="7" y="4"/>
                    <a:pt x="1" y="4"/>
                  </a:cubicBezTo>
                  <a:cubicBezTo>
                    <a:pt x="1" y="4"/>
                    <a:pt x="0" y="5"/>
                    <a:pt x="0" y="5"/>
                  </a:cubicBezTo>
                  <a:cubicBezTo>
                    <a:pt x="0" y="5"/>
                    <a:pt x="20" y="9"/>
                    <a:pt x="34" y="4"/>
                  </a:cubicBezTo>
                  <a:lnTo>
                    <a:pt x="32" y="0"/>
                  </a:ln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81" name="Freeform 30"/>
            <p:cNvSpPr>
              <a:spLocks noChangeArrowheads="1"/>
            </p:cNvSpPr>
            <p:nvPr/>
          </p:nvSpPr>
          <p:spPr bwMode="auto">
            <a:xfrm>
              <a:off x="238125" y="498475"/>
              <a:ext cx="127000" cy="573087"/>
            </a:xfrm>
            <a:custGeom>
              <a:avLst/>
              <a:gdLst>
                <a:gd name="T0" fmla="*/ 101600 w 10"/>
                <a:gd name="T1" fmla="*/ 573087 h 46"/>
                <a:gd name="T2" fmla="*/ 114300 w 10"/>
                <a:gd name="T3" fmla="*/ 448503 h 46"/>
                <a:gd name="T4" fmla="*/ 127000 w 10"/>
                <a:gd name="T5" fmla="*/ 423586 h 46"/>
                <a:gd name="T6" fmla="*/ 12700 w 10"/>
                <a:gd name="T7" fmla="*/ 62292 h 46"/>
                <a:gd name="T8" fmla="*/ 50800 w 10"/>
                <a:gd name="T9" fmla="*/ 49834 h 46"/>
                <a:gd name="T10" fmla="*/ 12700 w 10"/>
                <a:gd name="T11" fmla="*/ 0 h 46"/>
                <a:gd name="T12" fmla="*/ 38100 w 10"/>
                <a:gd name="T13" fmla="*/ 49834 h 46"/>
                <a:gd name="T14" fmla="*/ 0 w 10"/>
                <a:gd name="T15" fmla="*/ 62292 h 46"/>
                <a:gd name="T16" fmla="*/ 101600 w 10"/>
                <a:gd name="T17" fmla="*/ 573087 h 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
                <a:gd name="T28" fmla="*/ 0 h 46"/>
                <a:gd name="T29" fmla="*/ 10 w 10"/>
                <a:gd name="T30" fmla="*/ 46 h 4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 h="46">
                  <a:moveTo>
                    <a:pt x="8" y="46"/>
                  </a:moveTo>
                  <a:cubicBezTo>
                    <a:pt x="9" y="43"/>
                    <a:pt x="9" y="39"/>
                    <a:pt x="9" y="36"/>
                  </a:cubicBezTo>
                  <a:cubicBezTo>
                    <a:pt x="10" y="35"/>
                    <a:pt x="10" y="34"/>
                    <a:pt x="10" y="34"/>
                  </a:cubicBezTo>
                  <a:cubicBezTo>
                    <a:pt x="6" y="23"/>
                    <a:pt x="1" y="5"/>
                    <a:pt x="1" y="5"/>
                  </a:cubicBezTo>
                  <a:cubicBezTo>
                    <a:pt x="4" y="4"/>
                    <a:pt x="4" y="4"/>
                    <a:pt x="4" y="4"/>
                  </a:cubicBezTo>
                  <a:cubicBezTo>
                    <a:pt x="3" y="2"/>
                    <a:pt x="1" y="0"/>
                    <a:pt x="1" y="0"/>
                  </a:cubicBezTo>
                  <a:cubicBezTo>
                    <a:pt x="3" y="4"/>
                    <a:pt x="3" y="4"/>
                    <a:pt x="3" y="4"/>
                  </a:cubicBezTo>
                  <a:cubicBezTo>
                    <a:pt x="1" y="4"/>
                    <a:pt x="0" y="5"/>
                    <a:pt x="0" y="5"/>
                  </a:cubicBezTo>
                  <a:cubicBezTo>
                    <a:pt x="4" y="22"/>
                    <a:pt x="7" y="38"/>
                    <a:pt x="8" y="46"/>
                  </a:cubicBez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86" name="Freeform 31"/>
            <p:cNvSpPr>
              <a:spLocks noChangeArrowheads="1"/>
            </p:cNvSpPr>
            <p:nvPr/>
          </p:nvSpPr>
          <p:spPr bwMode="auto">
            <a:xfrm>
              <a:off x="250825" y="773112"/>
              <a:ext cx="1" cy="61912"/>
            </a:xfrm>
            <a:custGeom>
              <a:avLst/>
              <a:gdLst>
                <a:gd name="T0" fmla="*/ 0 w 1"/>
                <a:gd name="T1" fmla="*/ 12382 h 5"/>
                <a:gd name="T2" fmla="*/ 0 w 1"/>
                <a:gd name="T3" fmla="*/ 61912 h 5"/>
                <a:gd name="T4" fmla="*/ 0 w 1"/>
                <a:gd name="T5" fmla="*/ 24765 h 5"/>
                <a:gd name="T6" fmla="*/ 0 w 1"/>
                <a:gd name="T7" fmla="*/ 12382 h 5"/>
                <a:gd name="T8" fmla="*/ 0 60000 65536"/>
                <a:gd name="T9" fmla="*/ 0 60000 65536"/>
                <a:gd name="T10" fmla="*/ 0 60000 65536"/>
                <a:gd name="T11" fmla="*/ 0 60000 65536"/>
                <a:gd name="T12" fmla="*/ 0 w 1"/>
                <a:gd name="T13" fmla="*/ 0 h 5"/>
                <a:gd name="T14" fmla="*/ 1 w 1"/>
                <a:gd name="T15" fmla="*/ 5 h 5"/>
              </a:gdLst>
              <a:ahLst/>
              <a:cxnLst>
                <a:cxn ang="T8">
                  <a:pos x="T0" y="T1"/>
                </a:cxn>
                <a:cxn ang="T9">
                  <a:pos x="T2" y="T3"/>
                </a:cxn>
                <a:cxn ang="T10">
                  <a:pos x="T4" y="T5"/>
                </a:cxn>
                <a:cxn ang="T11">
                  <a:pos x="T6" y="T7"/>
                </a:cxn>
              </a:cxnLst>
              <a:rect l="T12" t="T13" r="T14" b="T15"/>
              <a:pathLst>
                <a:path w="1" h="5">
                  <a:moveTo>
                    <a:pt x="0" y="1"/>
                  </a:moveTo>
                  <a:cubicBezTo>
                    <a:pt x="0" y="0"/>
                    <a:pt x="0" y="1"/>
                    <a:pt x="0" y="5"/>
                  </a:cubicBezTo>
                  <a:cubicBezTo>
                    <a:pt x="0" y="4"/>
                    <a:pt x="0" y="3"/>
                    <a:pt x="0" y="2"/>
                  </a:cubicBezTo>
                  <a:cubicBezTo>
                    <a:pt x="0" y="1"/>
                    <a:pt x="0" y="1"/>
                    <a:pt x="0" y="1"/>
                  </a:cubicBez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89" name="Freeform 32"/>
            <p:cNvSpPr>
              <a:spLocks noChangeArrowheads="1"/>
            </p:cNvSpPr>
            <p:nvPr/>
          </p:nvSpPr>
          <p:spPr bwMode="auto">
            <a:xfrm>
              <a:off x="50800" y="573087"/>
              <a:ext cx="238125" cy="760412"/>
            </a:xfrm>
            <a:custGeom>
              <a:avLst/>
              <a:gdLst>
                <a:gd name="T0" fmla="*/ 238125 w 19"/>
                <a:gd name="T1" fmla="*/ 710549 h 61"/>
                <a:gd name="T2" fmla="*/ 213059 w 19"/>
                <a:gd name="T3" fmla="*/ 548494 h 61"/>
                <a:gd name="T4" fmla="*/ 200526 w 19"/>
                <a:gd name="T5" fmla="*/ 261781 h 61"/>
                <a:gd name="T6" fmla="*/ 175461 w 19"/>
                <a:gd name="T7" fmla="*/ 473699 h 61"/>
                <a:gd name="T8" fmla="*/ 162928 w 19"/>
                <a:gd name="T9" fmla="*/ 211918 h 61"/>
                <a:gd name="T10" fmla="*/ 162928 w 19"/>
                <a:gd name="T11" fmla="*/ 548494 h 61"/>
                <a:gd name="T12" fmla="*/ 100263 w 19"/>
                <a:gd name="T13" fmla="*/ 336576 h 61"/>
                <a:gd name="T14" fmla="*/ 75197 w 19"/>
                <a:gd name="T15" fmla="*/ 0 h 61"/>
                <a:gd name="T16" fmla="*/ 75197 w 19"/>
                <a:gd name="T17" fmla="*/ 311644 h 61"/>
                <a:gd name="T18" fmla="*/ 0 w 19"/>
                <a:gd name="T19" fmla="*/ 236850 h 61"/>
                <a:gd name="T20" fmla="*/ 75197 w 19"/>
                <a:gd name="T21" fmla="*/ 349042 h 61"/>
                <a:gd name="T22" fmla="*/ 50132 w 19"/>
                <a:gd name="T23" fmla="*/ 373973 h 61"/>
                <a:gd name="T24" fmla="*/ 75197 w 19"/>
                <a:gd name="T25" fmla="*/ 398905 h 61"/>
                <a:gd name="T26" fmla="*/ 12533 w 19"/>
                <a:gd name="T27" fmla="*/ 436302 h 61"/>
                <a:gd name="T28" fmla="*/ 87730 w 19"/>
                <a:gd name="T29" fmla="*/ 436302 h 61"/>
                <a:gd name="T30" fmla="*/ 25066 w 19"/>
                <a:gd name="T31" fmla="*/ 461234 h 61"/>
                <a:gd name="T32" fmla="*/ 112796 w 19"/>
                <a:gd name="T33" fmla="*/ 511097 h 61"/>
                <a:gd name="T34" fmla="*/ 213059 w 19"/>
                <a:gd name="T35" fmla="*/ 760412 h 61"/>
                <a:gd name="T36" fmla="*/ 238125 w 19"/>
                <a:gd name="T37" fmla="*/ 710549 h 6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9"/>
                <a:gd name="T58" fmla="*/ 0 h 61"/>
                <a:gd name="T59" fmla="*/ 19 w 19"/>
                <a:gd name="T60" fmla="*/ 61 h 6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9" h="61">
                  <a:moveTo>
                    <a:pt x="19" y="57"/>
                  </a:moveTo>
                  <a:cubicBezTo>
                    <a:pt x="17" y="52"/>
                    <a:pt x="17" y="44"/>
                    <a:pt x="17" y="44"/>
                  </a:cubicBezTo>
                  <a:cubicBezTo>
                    <a:pt x="17" y="37"/>
                    <a:pt x="16" y="27"/>
                    <a:pt x="16" y="21"/>
                  </a:cubicBezTo>
                  <a:cubicBezTo>
                    <a:pt x="16" y="28"/>
                    <a:pt x="14" y="38"/>
                    <a:pt x="14" y="38"/>
                  </a:cubicBezTo>
                  <a:cubicBezTo>
                    <a:pt x="14" y="32"/>
                    <a:pt x="13" y="17"/>
                    <a:pt x="13" y="17"/>
                  </a:cubicBezTo>
                  <a:cubicBezTo>
                    <a:pt x="13" y="17"/>
                    <a:pt x="13" y="44"/>
                    <a:pt x="13" y="44"/>
                  </a:cubicBezTo>
                  <a:cubicBezTo>
                    <a:pt x="9" y="40"/>
                    <a:pt x="8" y="27"/>
                    <a:pt x="8" y="27"/>
                  </a:cubicBezTo>
                  <a:cubicBezTo>
                    <a:pt x="9" y="19"/>
                    <a:pt x="6" y="0"/>
                    <a:pt x="6" y="0"/>
                  </a:cubicBezTo>
                  <a:cubicBezTo>
                    <a:pt x="6" y="0"/>
                    <a:pt x="8" y="23"/>
                    <a:pt x="6" y="25"/>
                  </a:cubicBezTo>
                  <a:cubicBezTo>
                    <a:pt x="3" y="27"/>
                    <a:pt x="0" y="19"/>
                    <a:pt x="0" y="19"/>
                  </a:cubicBezTo>
                  <a:cubicBezTo>
                    <a:pt x="1" y="25"/>
                    <a:pt x="5" y="28"/>
                    <a:pt x="6" y="28"/>
                  </a:cubicBezTo>
                  <a:cubicBezTo>
                    <a:pt x="5" y="28"/>
                    <a:pt x="4" y="30"/>
                    <a:pt x="4" y="30"/>
                  </a:cubicBezTo>
                  <a:cubicBezTo>
                    <a:pt x="6" y="30"/>
                    <a:pt x="6" y="32"/>
                    <a:pt x="6" y="32"/>
                  </a:cubicBezTo>
                  <a:cubicBezTo>
                    <a:pt x="5" y="32"/>
                    <a:pt x="1" y="35"/>
                    <a:pt x="1" y="35"/>
                  </a:cubicBezTo>
                  <a:cubicBezTo>
                    <a:pt x="4" y="34"/>
                    <a:pt x="7" y="35"/>
                    <a:pt x="7" y="35"/>
                  </a:cubicBezTo>
                  <a:cubicBezTo>
                    <a:pt x="5" y="35"/>
                    <a:pt x="2" y="37"/>
                    <a:pt x="2" y="37"/>
                  </a:cubicBezTo>
                  <a:cubicBezTo>
                    <a:pt x="6" y="36"/>
                    <a:pt x="8" y="40"/>
                    <a:pt x="9" y="41"/>
                  </a:cubicBezTo>
                  <a:cubicBezTo>
                    <a:pt x="9" y="42"/>
                    <a:pt x="14" y="54"/>
                    <a:pt x="17" y="61"/>
                  </a:cubicBezTo>
                  <a:cubicBezTo>
                    <a:pt x="17" y="61"/>
                    <a:pt x="18" y="59"/>
                    <a:pt x="19" y="57"/>
                  </a:cubicBez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90" name="Freeform 33"/>
            <p:cNvSpPr>
              <a:spLocks noChangeArrowheads="1"/>
            </p:cNvSpPr>
            <p:nvPr/>
          </p:nvSpPr>
          <p:spPr bwMode="auto">
            <a:xfrm>
              <a:off x="577850" y="423862"/>
              <a:ext cx="993775" cy="1122362"/>
            </a:xfrm>
            <a:custGeom>
              <a:avLst/>
              <a:gdLst>
                <a:gd name="T0" fmla="*/ 0 w 79"/>
                <a:gd name="T1" fmla="*/ 24941 h 90"/>
                <a:gd name="T2" fmla="*/ 25159 w 79"/>
                <a:gd name="T3" fmla="*/ 461415 h 90"/>
                <a:gd name="T4" fmla="*/ 352224 w 79"/>
                <a:gd name="T5" fmla="*/ 1122362 h 90"/>
                <a:gd name="T6" fmla="*/ 415121 w 79"/>
                <a:gd name="T7" fmla="*/ 1072479 h 90"/>
                <a:gd name="T8" fmla="*/ 327065 w 79"/>
                <a:gd name="T9" fmla="*/ 523769 h 90"/>
                <a:gd name="T10" fmla="*/ 301906 w 79"/>
                <a:gd name="T11" fmla="*/ 311767 h 90"/>
                <a:gd name="T12" fmla="*/ 478018 w 79"/>
                <a:gd name="T13" fmla="*/ 324238 h 90"/>
                <a:gd name="T14" fmla="*/ 515757 w 79"/>
                <a:gd name="T15" fmla="*/ 349179 h 90"/>
                <a:gd name="T16" fmla="*/ 704448 w 79"/>
                <a:gd name="T17" fmla="*/ 311767 h 90"/>
                <a:gd name="T18" fmla="*/ 981196 w 79"/>
                <a:gd name="T19" fmla="*/ 274355 h 90"/>
                <a:gd name="T20" fmla="*/ 943457 w 79"/>
                <a:gd name="T21" fmla="*/ 124707 h 90"/>
                <a:gd name="T22" fmla="*/ 540916 w 79"/>
                <a:gd name="T23" fmla="*/ 149648 h 90"/>
                <a:gd name="T24" fmla="*/ 402542 w 79"/>
                <a:gd name="T25" fmla="*/ 137178 h 90"/>
                <a:gd name="T26" fmla="*/ 339645 w 79"/>
                <a:gd name="T27" fmla="*/ 137178 h 90"/>
                <a:gd name="T28" fmla="*/ 314486 w 79"/>
                <a:gd name="T29" fmla="*/ 99766 h 90"/>
                <a:gd name="T30" fmla="*/ 276747 w 79"/>
                <a:gd name="T31" fmla="*/ 99766 h 90"/>
                <a:gd name="T32" fmla="*/ 251589 w 79"/>
                <a:gd name="T33" fmla="*/ 24941 h 90"/>
                <a:gd name="T34" fmla="*/ 113215 w 79"/>
                <a:gd name="T35" fmla="*/ 12471 h 90"/>
                <a:gd name="T36" fmla="*/ 37738 w 79"/>
                <a:gd name="T37" fmla="*/ 0 h 90"/>
                <a:gd name="T38" fmla="*/ 0 w 79"/>
                <a:gd name="T39" fmla="*/ 24941 h 9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9"/>
                <a:gd name="T61" fmla="*/ 0 h 90"/>
                <a:gd name="T62" fmla="*/ 79 w 79"/>
                <a:gd name="T63" fmla="*/ 90 h 9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9" h="90">
                  <a:moveTo>
                    <a:pt x="0" y="2"/>
                  </a:moveTo>
                  <a:cubicBezTo>
                    <a:pt x="0" y="2"/>
                    <a:pt x="0" y="25"/>
                    <a:pt x="2" y="37"/>
                  </a:cubicBezTo>
                  <a:cubicBezTo>
                    <a:pt x="2" y="37"/>
                    <a:pt x="14" y="82"/>
                    <a:pt x="28" y="90"/>
                  </a:cubicBezTo>
                  <a:cubicBezTo>
                    <a:pt x="28" y="90"/>
                    <a:pt x="33" y="87"/>
                    <a:pt x="33" y="86"/>
                  </a:cubicBezTo>
                  <a:cubicBezTo>
                    <a:pt x="34" y="84"/>
                    <a:pt x="27" y="45"/>
                    <a:pt x="26" y="42"/>
                  </a:cubicBezTo>
                  <a:cubicBezTo>
                    <a:pt x="25" y="39"/>
                    <a:pt x="24" y="25"/>
                    <a:pt x="24" y="25"/>
                  </a:cubicBezTo>
                  <a:cubicBezTo>
                    <a:pt x="24" y="25"/>
                    <a:pt x="36" y="26"/>
                    <a:pt x="38" y="26"/>
                  </a:cubicBezTo>
                  <a:cubicBezTo>
                    <a:pt x="38" y="26"/>
                    <a:pt x="38" y="29"/>
                    <a:pt x="41" y="28"/>
                  </a:cubicBezTo>
                  <a:cubicBezTo>
                    <a:pt x="44" y="28"/>
                    <a:pt x="55" y="26"/>
                    <a:pt x="56" y="25"/>
                  </a:cubicBezTo>
                  <a:cubicBezTo>
                    <a:pt x="58" y="25"/>
                    <a:pt x="77" y="22"/>
                    <a:pt x="78" y="22"/>
                  </a:cubicBezTo>
                  <a:cubicBezTo>
                    <a:pt x="79" y="21"/>
                    <a:pt x="76" y="11"/>
                    <a:pt x="75" y="10"/>
                  </a:cubicBezTo>
                  <a:cubicBezTo>
                    <a:pt x="75" y="9"/>
                    <a:pt x="49" y="11"/>
                    <a:pt x="43" y="12"/>
                  </a:cubicBezTo>
                  <a:cubicBezTo>
                    <a:pt x="43" y="12"/>
                    <a:pt x="33" y="11"/>
                    <a:pt x="32" y="11"/>
                  </a:cubicBezTo>
                  <a:cubicBezTo>
                    <a:pt x="31" y="10"/>
                    <a:pt x="27" y="11"/>
                    <a:pt x="27" y="11"/>
                  </a:cubicBezTo>
                  <a:cubicBezTo>
                    <a:pt x="27" y="11"/>
                    <a:pt x="26" y="8"/>
                    <a:pt x="25" y="8"/>
                  </a:cubicBezTo>
                  <a:cubicBezTo>
                    <a:pt x="25" y="8"/>
                    <a:pt x="22" y="8"/>
                    <a:pt x="22" y="8"/>
                  </a:cubicBezTo>
                  <a:cubicBezTo>
                    <a:pt x="22" y="8"/>
                    <a:pt x="23" y="4"/>
                    <a:pt x="20" y="2"/>
                  </a:cubicBezTo>
                  <a:cubicBezTo>
                    <a:pt x="16" y="1"/>
                    <a:pt x="11" y="2"/>
                    <a:pt x="9" y="1"/>
                  </a:cubicBezTo>
                  <a:cubicBezTo>
                    <a:pt x="7" y="0"/>
                    <a:pt x="3" y="0"/>
                    <a:pt x="3" y="0"/>
                  </a:cubicBezTo>
                  <a:lnTo>
                    <a:pt x="0" y="2"/>
                  </a:ln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91" name="Freeform 34"/>
            <p:cNvSpPr>
              <a:spLocks noChangeArrowheads="1"/>
            </p:cNvSpPr>
            <p:nvPr/>
          </p:nvSpPr>
          <p:spPr bwMode="auto">
            <a:xfrm>
              <a:off x="577850" y="436562"/>
              <a:ext cx="955675" cy="1035050"/>
            </a:xfrm>
            <a:custGeom>
              <a:avLst/>
              <a:gdLst>
                <a:gd name="T0" fmla="*/ 930526 w 76"/>
                <a:gd name="T1" fmla="*/ 124705 h 83"/>
                <a:gd name="T2" fmla="*/ 565860 w 76"/>
                <a:gd name="T3" fmla="*/ 162116 h 83"/>
                <a:gd name="T4" fmla="*/ 389815 w 76"/>
                <a:gd name="T5" fmla="*/ 261880 h 83"/>
                <a:gd name="T6" fmla="*/ 490412 w 76"/>
                <a:gd name="T7" fmla="*/ 162116 h 83"/>
                <a:gd name="T8" fmla="*/ 364665 w 76"/>
                <a:gd name="T9" fmla="*/ 261880 h 83"/>
                <a:gd name="T10" fmla="*/ 440113 w 76"/>
                <a:gd name="T11" fmla="*/ 162116 h 83"/>
                <a:gd name="T12" fmla="*/ 326941 w 76"/>
                <a:gd name="T13" fmla="*/ 249410 h 83"/>
                <a:gd name="T14" fmla="*/ 352091 w 76"/>
                <a:gd name="T15" fmla="*/ 162116 h 83"/>
                <a:gd name="T16" fmla="*/ 364665 w 76"/>
                <a:gd name="T17" fmla="*/ 149646 h 83"/>
                <a:gd name="T18" fmla="*/ 339516 w 76"/>
                <a:gd name="T19" fmla="*/ 149646 h 83"/>
                <a:gd name="T20" fmla="*/ 301792 w 76"/>
                <a:gd name="T21" fmla="*/ 224469 h 83"/>
                <a:gd name="T22" fmla="*/ 314367 w 76"/>
                <a:gd name="T23" fmla="*/ 137175 h 83"/>
                <a:gd name="T24" fmla="*/ 276643 w 76"/>
                <a:gd name="T25" fmla="*/ 187057 h 83"/>
                <a:gd name="T26" fmla="*/ 276643 w 76"/>
                <a:gd name="T27" fmla="*/ 187057 h 83"/>
                <a:gd name="T28" fmla="*/ 264068 w 76"/>
                <a:gd name="T29" fmla="*/ 24941 h 83"/>
                <a:gd name="T30" fmla="*/ 251493 w 76"/>
                <a:gd name="T31" fmla="*/ 12470 h 83"/>
                <a:gd name="T32" fmla="*/ 188620 w 76"/>
                <a:gd name="T33" fmla="*/ 12470 h 83"/>
                <a:gd name="T34" fmla="*/ 188620 w 76"/>
                <a:gd name="T35" fmla="*/ 12470 h 83"/>
                <a:gd name="T36" fmla="*/ 113172 w 76"/>
                <a:gd name="T37" fmla="*/ 12470 h 83"/>
                <a:gd name="T38" fmla="*/ 163471 w 76"/>
                <a:gd name="T39" fmla="*/ 49882 h 83"/>
                <a:gd name="T40" fmla="*/ 12575 w 76"/>
                <a:gd name="T41" fmla="*/ 0 h 83"/>
                <a:gd name="T42" fmla="*/ 0 w 76"/>
                <a:gd name="T43" fmla="*/ 12470 h 83"/>
                <a:gd name="T44" fmla="*/ 0 w 76"/>
                <a:gd name="T45" fmla="*/ 24941 h 83"/>
                <a:gd name="T46" fmla="*/ 62873 w 76"/>
                <a:gd name="T47" fmla="*/ 74823 h 83"/>
                <a:gd name="T48" fmla="*/ 25149 w 76"/>
                <a:gd name="T49" fmla="*/ 274351 h 83"/>
                <a:gd name="T50" fmla="*/ 12575 w 76"/>
                <a:gd name="T51" fmla="*/ 411526 h 83"/>
                <a:gd name="T52" fmla="*/ 25149 w 76"/>
                <a:gd name="T53" fmla="*/ 448937 h 83"/>
                <a:gd name="T54" fmla="*/ 37724 w 76"/>
                <a:gd name="T55" fmla="*/ 511290 h 83"/>
                <a:gd name="T56" fmla="*/ 75448 w 76"/>
                <a:gd name="T57" fmla="*/ 286821 h 83"/>
                <a:gd name="T58" fmla="*/ 100597 w 76"/>
                <a:gd name="T59" fmla="*/ 87293 h 83"/>
                <a:gd name="T60" fmla="*/ 88023 w 76"/>
                <a:gd name="T61" fmla="*/ 299292 h 83"/>
                <a:gd name="T62" fmla="*/ 100597 w 76"/>
                <a:gd name="T63" fmla="*/ 523760 h 83"/>
                <a:gd name="T64" fmla="*/ 264068 w 76"/>
                <a:gd name="T65" fmla="*/ 922816 h 83"/>
                <a:gd name="T66" fmla="*/ 352091 w 76"/>
                <a:gd name="T67" fmla="*/ 1035050 h 83"/>
                <a:gd name="T68" fmla="*/ 314367 w 76"/>
                <a:gd name="T69" fmla="*/ 635995 h 83"/>
                <a:gd name="T70" fmla="*/ 289217 w 76"/>
                <a:gd name="T71" fmla="*/ 286821 h 83"/>
                <a:gd name="T72" fmla="*/ 414964 w 76"/>
                <a:gd name="T73" fmla="*/ 274351 h 83"/>
                <a:gd name="T74" fmla="*/ 540711 w 76"/>
                <a:gd name="T75" fmla="*/ 261880 h 83"/>
                <a:gd name="T76" fmla="*/ 515562 w 76"/>
                <a:gd name="T77" fmla="*/ 286821 h 83"/>
                <a:gd name="T78" fmla="*/ 653883 w 76"/>
                <a:gd name="T79" fmla="*/ 274351 h 83"/>
                <a:gd name="T80" fmla="*/ 955675 w 76"/>
                <a:gd name="T81" fmla="*/ 236939 h 83"/>
                <a:gd name="T82" fmla="*/ 930526 w 76"/>
                <a:gd name="T83" fmla="*/ 124705 h 8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6"/>
                <a:gd name="T127" fmla="*/ 0 h 83"/>
                <a:gd name="T128" fmla="*/ 76 w 76"/>
                <a:gd name="T129" fmla="*/ 83 h 8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6" h="83">
                  <a:moveTo>
                    <a:pt x="74" y="10"/>
                  </a:moveTo>
                  <a:cubicBezTo>
                    <a:pt x="72" y="9"/>
                    <a:pt x="45" y="13"/>
                    <a:pt x="45" y="13"/>
                  </a:cubicBezTo>
                  <a:cubicBezTo>
                    <a:pt x="45" y="13"/>
                    <a:pt x="35" y="21"/>
                    <a:pt x="31" y="21"/>
                  </a:cubicBezTo>
                  <a:cubicBezTo>
                    <a:pt x="31" y="21"/>
                    <a:pt x="41" y="16"/>
                    <a:pt x="39" y="13"/>
                  </a:cubicBezTo>
                  <a:cubicBezTo>
                    <a:pt x="37" y="10"/>
                    <a:pt x="29" y="21"/>
                    <a:pt x="29" y="21"/>
                  </a:cubicBezTo>
                  <a:cubicBezTo>
                    <a:pt x="29" y="21"/>
                    <a:pt x="31" y="15"/>
                    <a:pt x="35" y="13"/>
                  </a:cubicBezTo>
                  <a:cubicBezTo>
                    <a:pt x="35" y="13"/>
                    <a:pt x="30" y="11"/>
                    <a:pt x="26" y="20"/>
                  </a:cubicBezTo>
                  <a:cubicBezTo>
                    <a:pt x="26" y="20"/>
                    <a:pt x="27" y="15"/>
                    <a:pt x="28" y="13"/>
                  </a:cubicBezTo>
                  <a:cubicBezTo>
                    <a:pt x="29" y="13"/>
                    <a:pt x="29" y="12"/>
                    <a:pt x="29" y="12"/>
                  </a:cubicBezTo>
                  <a:cubicBezTo>
                    <a:pt x="31" y="11"/>
                    <a:pt x="28" y="11"/>
                    <a:pt x="27" y="12"/>
                  </a:cubicBezTo>
                  <a:cubicBezTo>
                    <a:pt x="25" y="13"/>
                    <a:pt x="24" y="18"/>
                    <a:pt x="24" y="18"/>
                  </a:cubicBezTo>
                  <a:cubicBezTo>
                    <a:pt x="24" y="18"/>
                    <a:pt x="22" y="12"/>
                    <a:pt x="25" y="11"/>
                  </a:cubicBezTo>
                  <a:cubicBezTo>
                    <a:pt x="25" y="11"/>
                    <a:pt x="21" y="9"/>
                    <a:pt x="22" y="15"/>
                  </a:cubicBezTo>
                  <a:cubicBezTo>
                    <a:pt x="22" y="15"/>
                    <a:pt x="22" y="15"/>
                    <a:pt x="22" y="15"/>
                  </a:cubicBezTo>
                  <a:cubicBezTo>
                    <a:pt x="22" y="21"/>
                    <a:pt x="16" y="6"/>
                    <a:pt x="21" y="2"/>
                  </a:cubicBezTo>
                  <a:cubicBezTo>
                    <a:pt x="20" y="2"/>
                    <a:pt x="20" y="1"/>
                    <a:pt x="20" y="1"/>
                  </a:cubicBezTo>
                  <a:cubicBezTo>
                    <a:pt x="18" y="1"/>
                    <a:pt x="17" y="1"/>
                    <a:pt x="15" y="1"/>
                  </a:cubicBezTo>
                  <a:cubicBezTo>
                    <a:pt x="15" y="1"/>
                    <a:pt x="15" y="1"/>
                    <a:pt x="15" y="1"/>
                  </a:cubicBezTo>
                  <a:cubicBezTo>
                    <a:pt x="15" y="1"/>
                    <a:pt x="9" y="1"/>
                    <a:pt x="9" y="1"/>
                  </a:cubicBezTo>
                  <a:cubicBezTo>
                    <a:pt x="10" y="1"/>
                    <a:pt x="11" y="4"/>
                    <a:pt x="13" y="4"/>
                  </a:cubicBezTo>
                  <a:cubicBezTo>
                    <a:pt x="13" y="4"/>
                    <a:pt x="5" y="4"/>
                    <a:pt x="1" y="0"/>
                  </a:cubicBezTo>
                  <a:cubicBezTo>
                    <a:pt x="0" y="1"/>
                    <a:pt x="0" y="1"/>
                    <a:pt x="0" y="1"/>
                  </a:cubicBezTo>
                  <a:cubicBezTo>
                    <a:pt x="0" y="1"/>
                    <a:pt x="0" y="1"/>
                    <a:pt x="0" y="2"/>
                  </a:cubicBezTo>
                  <a:cubicBezTo>
                    <a:pt x="2" y="4"/>
                    <a:pt x="4" y="6"/>
                    <a:pt x="5" y="6"/>
                  </a:cubicBezTo>
                  <a:cubicBezTo>
                    <a:pt x="7" y="7"/>
                    <a:pt x="2" y="11"/>
                    <a:pt x="2" y="22"/>
                  </a:cubicBezTo>
                  <a:cubicBezTo>
                    <a:pt x="2" y="26"/>
                    <a:pt x="2" y="30"/>
                    <a:pt x="1" y="33"/>
                  </a:cubicBezTo>
                  <a:cubicBezTo>
                    <a:pt x="1" y="34"/>
                    <a:pt x="2" y="35"/>
                    <a:pt x="2" y="36"/>
                  </a:cubicBezTo>
                  <a:cubicBezTo>
                    <a:pt x="2" y="36"/>
                    <a:pt x="2" y="38"/>
                    <a:pt x="3" y="41"/>
                  </a:cubicBezTo>
                  <a:cubicBezTo>
                    <a:pt x="6" y="23"/>
                    <a:pt x="6" y="23"/>
                    <a:pt x="6" y="23"/>
                  </a:cubicBezTo>
                  <a:cubicBezTo>
                    <a:pt x="8" y="7"/>
                    <a:pt x="8" y="7"/>
                    <a:pt x="8" y="7"/>
                  </a:cubicBezTo>
                  <a:cubicBezTo>
                    <a:pt x="7" y="24"/>
                    <a:pt x="7" y="24"/>
                    <a:pt x="7" y="24"/>
                  </a:cubicBezTo>
                  <a:cubicBezTo>
                    <a:pt x="7" y="24"/>
                    <a:pt x="6" y="42"/>
                    <a:pt x="8" y="42"/>
                  </a:cubicBezTo>
                  <a:cubicBezTo>
                    <a:pt x="10" y="43"/>
                    <a:pt x="20" y="74"/>
                    <a:pt x="21" y="74"/>
                  </a:cubicBezTo>
                  <a:cubicBezTo>
                    <a:pt x="22" y="75"/>
                    <a:pt x="28" y="83"/>
                    <a:pt x="28" y="83"/>
                  </a:cubicBezTo>
                  <a:cubicBezTo>
                    <a:pt x="28" y="83"/>
                    <a:pt x="25" y="54"/>
                    <a:pt x="25" y="51"/>
                  </a:cubicBezTo>
                  <a:cubicBezTo>
                    <a:pt x="25" y="49"/>
                    <a:pt x="23" y="23"/>
                    <a:pt x="23" y="23"/>
                  </a:cubicBezTo>
                  <a:cubicBezTo>
                    <a:pt x="23" y="23"/>
                    <a:pt x="32" y="23"/>
                    <a:pt x="33" y="22"/>
                  </a:cubicBezTo>
                  <a:cubicBezTo>
                    <a:pt x="35" y="22"/>
                    <a:pt x="41" y="21"/>
                    <a:pt x="43" y="21"/>
                  </a:cubicBezTo>
                  <a:cubicBezTo>
                    <a:pt x="43" y="21"/>
                    <a:pt x="40" y="22"/>
                    <a:pt x="41" y="23"/>
                  </a:cubicBezTo>
                  <a:cubicBezTo>
                    <a:pt x="42" y="25"/>
                    <a:pt x="49" y="23"/>
                    <a:pt x="52" y="22"/>
                  </a:cubicBezTo>
                  <a:cubicBezTo>
                    <a:pt x="54" y="22"/>
                    <a:pt x="76" y="19"/>
                    <a:pt x="76" y="19"/>
                  </a:cubicBezTo>
                  <a:cubicBezTo>
                    <a:pt x="76" y="19"/>
                    <a:pt x="76" y="11"/>
                    <a:pt x="74" y="10"/>
                  </a:cubicBezTo>
                  <a:close/>
                </a:path>
              </a:pathLst>
            </a:custGeom>
            <a:solidFill>
              <a:srgbClr val="12121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92" name="Freeform 35"/>
            <p:cNvSpPr>
              <a:spLocks noChangeArrowheads="1"/>
            </p:cNvSpPr>
            <p:nvPr/>
          </p:nvSpPr>
          <p:spPr bwMode="auto">
            <a:xfrm>
              <a:off x="377825" y="447675"/>
              <a:ext cx="163513" cy="674687"/>
            </a:xfrm>
            <a:custGeom>
              <a:avLst/>
              <a:gdLst>
                <a:gd name="T0" fmla="*/ 0 w 13"/>
                <a:gd name="T1" fmla="*/ 612216 h 54"/>
                <a:gd name="T2" fmla="*/ 88045 w 13"/>
                <a:gd name="T3" fmla="*/ 674687 h 54"/>
                <a:gd name="T4" fmla="*/ 163513 w 13"/>
                <a:gd name="T5" fmla="*/ 599722 h 54"/>
                <a:gd name="T6" fmla="*/ 138357 w 13"/>
                <a:gd name="T7" fmla="*/ 149930 h 54"/>
                <a:gd name="T8" fmla="*/ 113201 w 13"/>
                <a:gd name="T9" fmla="*/ 87459 h 54"/>
                <a:gd name="T10" fmla="*/ 138357 w 13"/>
                <a:gd name="T11" fmla="*/ 37483 h 54"/>
                <a:gd name="T12" fmla="*/ 88045 w 13"/>
                <a:gd name="T13" fmla="*/ 12494 h 54"/>
                <a:gd name="T14" fmla="*/ 50312 w 13"/>
                <a:gd name="T15" fmla="*/ 74965 h 54"/>
                <a:gd name="T16" fmla="*/ 25156 w 13"/>
                <a:gd name="T17" fmla="*/ 137436 h 54"/>
                <a:gd name="T18" fmla="*/ 0 w 13"/>
                <a:gd name="T19" fmla="*/ 612216 h 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
                <a:gd name="T31" fmla="*/ 0 h 54"/>
                <a:gd name="T32" fmla="*/ 13 w 13"/>
                <a:gd name="T33" fmla="*/ 54 h 5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 h="54">
                  <a:moveTo>
                    <a:pt x="0" y="49"/>
                  </a:moveTo>
                  <a:cubicBezTo>
                    <a:pt x="7" y="54"/>
                    <a:pt x="7" y="54"/>
                    <a:pt x="7" y="54"/>
                  </a:cubicBezTo>
                  <a:cubicBezTo>
                    <a:pt x="13" y="48"/>
                    <a:pt x="13" y="48"/>
                    <a:pt x="13" y="48"/>
                  </a:cubicBezTo>
                  <a:cubicBezTo>
                    <a:pt x="13" y="48"/>
                    <a:pt x="11" y="13"/>
                    <a:pt x="11" y="12"/>
                  </a:cubicBezTo>
                  <a:cubicBezTo>
                    <a:pt x="11" y="11"/>
                    <a:pt x="9" y="7"/>
                    <a:pt x="9" y="7"/>
                  </a:cubicBezTo>
                  <a:cubicBezTo>
                    <a:pt x="11" y="3"/>
                    <a:pt x="11" y="3"/>
                    <a:pt x="11" y="3"/>
                  </a:cubicBezTo>
                  <a:cubicBezTo>
                    <a:pt x="11" y="3"/>
                    <a:pt x="9" y="0"/>
                    <a:pt x="7" y="1"/>
                  </a:cubicBezTo>
                  <a:cubicBezTo>
                    <a:pt x="5" y="2"/>
                    <a:pt x="4" y="6"/>
                    <a:pt x="4" y="6"/>
                  </a:cubicBezTo>
                  <a:cubicBezTo>
                    <a:pt x="2" y="11"/>
                    <a:pt x="2" y="11"/>
                    <a:pt x="2" y="11"/>
                  </a:cubicBezTo>
                  <a:lnTo>
                    <a:pt x="0" y="49"/>
                  </a:lnTo>
                  <a:close/>
                </a:path>
              </a:pathLst>
            </a:custGeom>
            <a:solidFill>
              <a:srgbClr val="12121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Tree>
    <p:extLst>
      <p:ext uri="{BB962C8B-B14F-4D97-AF65-F5344CB8AC3E}">
        <p14:creationId xmlns:p14="http://schemas.microsoft.com/office/powerpoint/2010/main" val="3088604848"/>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1+#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54"/>
                                            </p:tgtEl>
                                            <p:attrNameLst>
                                              <p:attrName>style.visibility</p:attrName>
                                            </p:attrNameLst>
                                          </p:cBhvr>
                                          <p:to>
                                            <p:strVal val="visible"/>
                                          </p:to>
                                        </p:set>
                                        <p:animEffect transition="in" filter="wipe(right)">
                                          <p:cBhvr>
                                            <p:cTn id="11" dur="500"/>
                                            <p:tgtEl>
                                              <p:spTgt spid="54"/>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52"/>
                                            </p:tgtEl>
                                            <p:attrNameLst>
                                              <p:attrName>style.visibility</p:attrName>
                                            </p:attrNameLst>
                                          </p:cBhvr>
                                          <p:to>
                                            <p:strVal val="visible"/>
                                          </p:to>
                                        </p:set>
                                        <p:anim calcmode="lin" valueType="num">
                                          <p:cBhvr>
                                            <p:cTn id="15" dur="40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52"/>
                                            </p:tgtEl>
                                            <p:attrNameLst>
                                              <p:attrName>ppt_y</p:attrName>
                                            </p:attrNameLst>
                                          </p:cBhvr>
                                          <p:tavLst>
                                            <p:tav tm="0">
                                              <p:val>
                                                <p:strVal val="#ppt_y"/>
                                              </p:val>
                                            </p:tav>
                                            <p:tav tm="100000">
                                              <p:val>
                                                <p:strVal val="#ppt_y"/>
                                              </p:val>
                                            </p:tav>
                                          </p:tavLst>
                                        </p:anim>
                                        <p:anim calcmode="lin" valueType="num">
                                          <p:cBhvr>
                                            <p:cTn id="17" dur="40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52"/>
                                            </p:tgtEl>
                                          </p:cBhvr>
                                        </p:animEffect>
                                      </p:childTnLst>
                                    </p:cTn>
                                  </p:par>
                                </p:childTnLst>
                              </p:cTn>
                            </p:par>
                            <p:par>
                              <p:cTn id="20" fill="hold">
                                <p:stCondLst>
                                  <p:cond delay="1320"/>
                                </p:stCondLst>
                                <p:childTnLst>
                                  <p:par>
                                    <p:cTn id="21" presetID="53" presetClass="entr" presetSubtype="528"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p:cTn id="23" dur="500" fill="hold"/>
                                            <p:tgtEl>
                                              <p:spTgt spid="27"/>
                                            </p:tgtEl>
                                            <p:attrNameLst>
                                              <p:attrName>ppt_w</p:attrName>
                                            </p:attrNameLst>
                                          </p:cBhvr>
                                          <p:tavLst>
                                            <p:tav tm="0">
                                              <p:val>
                                                <p:fltVal val="0"/>
                                              </p:val>
                                            </p:tav>
                                            <p:tav tm="100000">
                                              <p:val>
                                                <p:strVal val="#ppt_w"/>
                                              </p:val>
                                            </p:tav>
                                          </p:tavLst>
                                        </p:anim>
                                        <p:anim calcmode="lin" valueType="num">
                                          <p:cBhvr>
                                            <p:cTn id="24" dur="500" fill="hold"/>
                                            <p:tgtEl>
                                              <p:spTgt spid="27"/>
                                            </p:tgtEl>
                                            <p:attrNameLst>
                                              <p:attrName>ppt_h</p:attrName>
                                            </p:attrNameLst>
                                          </p:cBhvr>
                                          <p:tavLst>
                                            <p:tav tm="0">
                                              <p:val>
                                                <p:fltVal val="0"/>
                                              </p:val>
                                            </p:tav>
                                            <p:tav tm="100000">
                                              <p:val>
                                                <p:strVal val="#ppt_h"/>
                                              </p:val>
                                            </p:tav>
                                          </p:tavLst>
                                        </p:anim>
                                        <p:animEffect transition="in" filter="fade">
                                          <p:cBhvr>
                                            <p:cTn id="25" dur="500"/>
                                            <p:tgtEl>
                                              <p:spTgt spid="27"/>
                                            </p:tgtEl>
                                          </p:cBhvr>
                                        </p:animEffect>
                                        <p:anim calcmode="lin" valueType="num">
                                          <p:cBhvr>
                                            <p:cTn id="26" dur="500" fill="hold"/>
                                            <p:tgtEl>
                                              <p:spTgt spid="27"/>
                                            </p:tgtEl>
                                            <p:attrNameLst>
                                              <p:attrName>ppt_x</p:attrName>
                                            </p:attrNameLst>
                                          </p:cBhvr>
                                          <p:tavLst>
                                            <p:tav tm="0">
                                              <p:val>
                                                <p:fltVal val="0.5"/>
                                              </p:val>
                                            </p:tav>
                                            <p:tav tm="100000">
                                              <p:val>
                                                <p:strVal val="#ppt_x"/>
                                              </p:val>
                                            </p:tav>
                                          </p:tavLst>
                                        </p:anim>
                                        <p:anim calcmode="lin" valueType="num">
                                          <p:cBhvr>
                                            <p:cTn id="27" dur="500" fill="hold"/>
                                            <p:tgtEl>
                                              <p:spTgt spid="27"/>
                                            </p:tgtEl>
                                            <p:attrNameLst>
                                              <p:attrName>ppt_y</p:attrName>
                                            </p:attrNameLst>
                                          </p:cBhvr>
                                          <p:tavLst>
                                            <p:tav tm="0">
                                              <p:val>
                                                <p:fltVal val="0.5"/>
                                              </p:val>
                                            </p:tav>
                                            <p:tav tm="100000">
                                              <p:val>
                                                <p:strVal val="#ppt_y"/>
                                              </p:val>
                                            </p:tav>
                                          </p:tavLst>
                                        </p:anim>
                                      </p:childTnLst>
                                    </p:cTn>
                                  </p:par>
                                </p:childTnLst>
                              </p:cTn>
                            </p:par>
                            <p:par>
                              <p:cTn id="28" fill="hold">
                                <p:stCondLst>
                                  <p:cond delay="1820"/>
                                </p:stCondLst>
                                <p:childTnLst>
                                  <p:par>
                                    <p:cTn id="29" presetID="2" presetClass="entr" presetSubtype="8" fill="hold" nodeType="afterEffect">
                                      <p:stCondLst>
                                        <p:cond delay="0"/>
                                      </p:stCondLst>
                                      <p:childTnLst>
                                        <p:set>
                                          <p:cBhvr>
                                            <p:cTn id="30" dur="1" fill="hold">
                                              <p:stCondLst>
                                                <p:cond delay="0"/>
                                              </p:stCondLst>
                                            </p:cTn>
                                            <p:tgtEl>
                                              <p:spTgt spid="51"/>
                                            </p:tgtEl>
                                            <p:attrNameLst>
                                              <p:attrName>style.visibility</p:attrName>
                                            </p:attrNameLst>
                                          </p:cBhvr>
                                          <p:to>
                                            <p:strVal val="visible"/>
                                          </p:to>
                                        </p:set>
                                        <p:anim calcmode="lin" valueType="num">
                                          <p:cBhvr additive="base">
                                            <p:cTn id="31" dur="500" fill="hold"/>
                                            <p:tgtEl>
                                              <p:spTgt spid="51"/>
                                            </p:tgtEl>
                                            <p:attrNameLst>
                                              <p:attrName>ppt_x</p:attrName>
                                            </p:attrNameLst>
                                          </p:cBhvr>
                                          <p:tavLst>
                                            <p:tav tm="0">
                                              <p:val>
                                                <p:strVal val="0-#ppt_w/2"/>
                                              </p:val>
                                            </p:tav>
                                            <p:tav tm="100000">
                                              <p:val>
                                                <p:strVal val="#ppt_x"/>
                                              </p:val>
                                            </p:tav>
                                          </p:tavLst>
                                        </p:anim>
                                        <p:anim calcmode="lin" valueType="num">
                                          <p:cBhvr additive="base">
                                            <p:cTn id="32" dur="500" fill="hold"/>
                                            <p:tgtEl>
                                              <p:spTgt spid="51"/>
                                            </p:tgtEl>
                                            <p:attrNameLst>
                                              <p:attrName>ppt_y</p:attrName>
                                            </p:attrNameLst>
                                          </p:cBhvr>
                                          <p:tavLst>
                                            <p:tav tm="0">
                                              <p:val>
                                                <p:strVal val="#ppt_y"/>
                                              </p:val>
                                            </p:tav>
                                            <p:tav tm="100000">
                                              <p:val>
                                                <p:strVal val="#ppt_y"/>
                                              </p:val>
                                            </p:tav>
                                          </p:tavLst>
                                        </p:anim>
                                      </p:childTnLst>
                                    </p:cTn>
                                  </p:par>
                                </p:childTnLst>
                              </p:cTn>
                            </p:par>
                            <p:par>
                              <p:cTn id="33" fill="hold">
                                <p:stCondLst>
                                  <p:cond delay="2320"/>
                                </p:stCondLst>
                                <p:childTnLst>
                                  <p:par>
                                    <p:cTn id="34" presetID="42" presetClass="entr" presetSubtype="0"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fade">
                                          <p:cBhvr>
                                            <p:cTn id="36" dur="500"/>
                                            <p:tgtEl>
                                              <p:spTgt spid="30"/>
                                            </p:tgtEl>
                                          </p:cBhvr>
                                        </p:animEffect>
                                        <p:anim calcmode="lin" valueType="num">
                                          <p:cBhvr>
                                            <p:cTn id="37" dur="500" fill="hold"/>
                                            <p:tgtEl>
                                              <p:spTgt spid="30"/>
                                            </p:tgtEl>
                                            <p:attrNameLst>
                                              <p:attrName>ppt_x</p:attrName>
                                            </p:attrNameLst>
                                          </p:cBhvr>
                                          <p:tavLst>
                                            <p:tav tm="0">
                                              <p:val>
                                                <p:strVal val="#ppt_x"/>
                                              </p:val>
                                            </p:tav>
                                            <p:tav tm="100000">
                                              <p:val>
                                                <p:strVal val="#ppt_x"/>
                                              </p:val>
                                            </p:tav>
                                          </p:tavLst>
                                        </p:anim>
                                        <p:anim calcmode="lin" valueType="num">
                                          <p:cBhvr>
                                            <p:cTn id="38" dur="500" fill="hold"/>
                                            <p:tgtEl>
                                              <p:spTgt spid="30"/>
                                            </p:tgtEl>
                                            <p:attrNameLst>
                                              <p:attrName>ppt_y</p:attrName>
                                            </p:attrNameLst>
                                          </p:cBhvr>
                                          <p:tavLst>
                                            <p:tav tm="0">
                                              <p:val>
                                                <p:strVal val="#ppt_y+.1"/>
                                              </p:val>
                                            </p:tav>
                                            <p:tav tm="100000">
                                              <p:val>
                                                <p:strVal val="#ppt_y"/>
                                              </p:val>
                                            </p:tav>
                                          </p:tavLst>
                                        </p:anim>
                                      </p:childTnLst>
                                    </p:cTn>
                                  </p:par>
                                </p:childTnLst>
                              </p:cTn>
                            </p:par>
                            <p:par>
                              <p:cTn id="39" fill="hold">
                                <p:stCondLst>
                                  <p:cond delay="2820"/>
                                </p:stCondLst>
                                <p:childTnLst>
                                  <p:par>
                                    <p:cTn id="40" presetID="22" presetClass="entr" presetSubtype="8" fill="hold" grpId="0" nodeType="after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wipe(left)">
                                          <p:cBhvr>
                                            <p:cTn id="42" dur="500"/>
                                            <p:tgtEl>
                                              <p:spTgt spid="26"/>
                                            </p:tgtEl>
                                          </p:cBhvr>
                                        </p:animEffect>
                                      </p:childTnLst>
                                    </p:cTn>
                                  </p:par>
                                </p:childTnLst>
                              </p:cTn>
                            </p:par>
                            <p:par>
                              <p:cTn id="43" fill="hold">
                                <p:stCondLst>
                                  <p:cond delay="3320"/>
                                </p:stCondLst>
                                <p:childTnLst>
                                  <p:par>
                                    <p:cTn id="44" presetID="2" presetClass="entr" presetSubtype="2" fill="hold" nodeType="afterEffect" p14:presetBounceEnd="40000">
                                      <p:stCondLst>
                                        <p:cond delay="0"/>
                                      </p:stCondLst>
                                      <p:childTnLst>
                                        <p:set>
                                          <p:cBhvr>
                                            <p:cTn id="45" dur="1" fill="hold">
                                              <p:stCondLst>
                                                <p:cond delay="0"/>
                                              </p:stCondLst>
                                            </p:cTn>
                                            <p:tgtEl>
                                              <p:spTgt spid="33"/>
                                            </p:tgtEl>
                                            <p:attrNameLst>
                                              <p:attrName>style.visibility</p:attrName>
                                            </p:attrNameLst>
                                          </p:cBhvr>
                                          <p:to>
                                            <p:strVal val="visible"/>
                                          </p:to>
                                        </p:set>
                                        <p:anim calcmode="lin" valueType="num" p14:bounceEnd="40000">
                                          <p:cBhvr additive="base">
                                            <p:cTn id="46" dur="500" fill="hold"/>
                                            <p:tgtEl>
                                              <p:spTgt spid="33"/>
                                            </p:tgtEl>
                                            <p:attrNameLst>
                                              <p:attrName>ppt_x</p:attrName>
                                            </p:attrNameLst>
                                          </p:cBhvr>
                                          <p:tavLst>
                                            <p:tav tm="0">
                                              <p:val>
                                                <p:strVal val="1+#ppt_w/2"/>
                                              </p:val>
                                            </p:tav>
                                            <p:tav tm="100000">
                                              <p:val>
                                                <p:strVal val="#ppt_x"/>
                                              </p:val>
                                            </p:tav>
                                          </p:tavLst>
                                        </p:anim>
                                        <p:anim calcmode="lin" valueType="num" p14:bounceEnd="40000">
                                          <p:cBhvr additive="base">
                                            <p:cTn id="47" dur="500" fill="hold"/>
                                            <p:tgtEl>
                                              <p:spTgt spid="33"/>
                                            </p:tgtEl>
                                            <p:attrNameLst>
                                              <p:attrName>ppt_y</p:attrName>
                                            </p:attrNameLst>
                                          </p:cBhvr>
                                          <p:tavLst>
                                            <p:tav tm="0">
                                              <p:val>
                                                <p:strVal val="#ppt_y"/>
                                              </p:val>
                                            </p:tav>
                                            <p:tav tm="100000">
                                              <p:val>
                                                <p:strVal val="#ppt_y"/>
                                              </p:val>
                                            </p:tav>
                                          </p:tavLst>
                                        </p:anim>
                                      </p:childTnLst>
                                    </p:cTn>
                                  </p:par>
                                </p:childTnLst>
                              </p:cTn>
                            </p:par>
                            <p:par>
                              <p:cTn id="48" fill="hold">
                                <p:stCondLst>
                                  <p:cond delay="3820"/>
                                </p:stCondLst>
                                <p:childTnLst>
                                  <p:par>
                                    <p:cTn id="49" presetID="10" presetClass="entr" presetSubtype="0"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500"/>
                                            <p:tgtEl>
                                              <p:spTgt spid="36"/>
                                            </p:tgtEl>
                                          </p:cBhvr>
                                        </p:animEffect>
                                      </p:childTnLst>
                                    </p:cTn>
                                  </p:par>
                                </p:childTnLst>
                              </p:cTn>
                            </p:par>
                            <p:par>
                              <p:cTn id="52" fill="hold">
                                <p:stCondLst>
                                  <p:cond delay="4320"/>
                                </p:stCondLst>
                                <p:childTnLst>
                                  <p:par>
                                    <p:cTn id="53" presetID="10"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fade">
                                          <p:cBhvr>
                                            <p:cTn id="58" dur="500"/>
                                            <p:tgtEl>
                                              <p:spTgt spid="38"/>
                                            </p:tgtEl>
                                          </p:cBhvr>
                                        </p:animEffect>
                                      </p:childTnLst>
                                    </p:cTn>
                                  </p:par>
                                </p:childTnLst>
                              </p:cTn>
                            </p:par>
                            <p:par>
                              <p:cTn id="59" fill="hold">
                                <p:stCondLst>
                                  <p:cond delay="4820"/>
                                </p:stCondLst>
                                <p:childTnLst>
                                  <p:par>
                                    <p:cTn id="60" presetID="22" presetClass="entr" presetSubtype="8" fill="hold" grpId="0" nodeType="after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wipe(left)">
                                          <p:cBhvr>
                                            <p:cTn id="62" dur="500"/>
                                            <p:tgtEl>
                                              <p:spTgt spid="31"/>
                                            </p:tgtEl>
                                          </p:cBhvr>
                                        </p:animEffect>
                                      </p:childTnLst>
                                    </p:cTn>
                                  </p:par>
                                </p:childTnLst>
                              </p:cTn>
                            </p:par>
                            <p:par>
                              <p:cTn id="63" fill="hold">
                                <p:stCondLst>
                                  <p:cond delay="5320"/>
                                </p:stCondLst>
                                <p:childTnLst>
                                  <p:par>
                                    <p:cTn id="64" presetID="2" presetClass="entr" presetSubtype="2" fill="hold" nodeType="afterEffect" p14:presetBounceEnd="40000">
                                      <p:stCondLst>
                                        <p:cond delay="0"/>
                                      </p:stCondLst>
                                      <p:childTnLst>
                                        <p:set>
                                          <p:cBhvr>
                                            <p:cTn id="65" dur="1" fill="hold">
                                              <p:stCondLst>
                                                <p:cond delay="0"/>
                                              </p:stCondLst>
                                            </p:cTn>
                                            <p:tgtEl>
                                              <p:spTgt spid="39"/>
                                            </p:tgtEl>
                                            <p:attrNameLst>
                                              <p:attrName>style.visibility</p:attrName>
                                            </p:attrNameLst>
                                          </p:cBhvr>
                                          <p:to>
                                            <p:strVal val="visible"/>
                                          </p:to>
                                        </p:set>
                                        <p:anim calcmode="lin" valueType="num" p14:bounceEnd="40000">
                                          <p:cBhvr additive="base">
                                            <p:cTn id="66" dur="500" fill="hold"/>
                                            <p:tgtEl>
                                              <p:spTgt spid="39"/>
                                            </p:tgtEl>
                                            <p:attrNameLst>
                                              <p:attrName>ppt_x</p:attrName>
                                            </p:attrNameLst>
                                          </p:cBhvr>
                                          <p:tavLst>
                                            <p:tav tm="0">
                                              <p:val>
                                                <p:strVal val="1+#ppt_w/2"/>
                                              </p:val>
                                            </p:tav>
                                            <p:tav tm="100000">
                                              <p:val>
                                                <p:strVal val="#ppt_x"/>
                                              </p:val>
                                            </p:tav>
                                          </p:tavLst>
                                        </p:anim>
                                        <p:anim calcmode="lin" valueType="num" p14:bounceEnd="40000">
                                          <p:cBhvr additive="base">
                                            <p:cTn id="67" dur="500" fill="hold"/>
                                            <p:tgtEl>
                                              <p:spTgt spid="39"/>
                                            </p:tgtEl>
                                            <p:attrNameLst>
                                              <p:attrName>ppt_y</p:attrName>
                                            </p:attrNameLst>
                                          </p:cBhvr>
                                          <p:tavLst>
                                            <p:tav tm="0">
                                              <p:val>
                                                <p:strVal val="#ppt_y"/>
                                              </p:val>
                                            </p:tav>
                                            <p:tav tm="100000">
                                              <p:val>
                                                <p:strVal val="#ppt_y"/>
                                              </p:val>
                                            </p:tav>
                                          </p:tavLst>
                                        </p:anim>
                                      </p:childTnLst>
                                    </p:cTn>
                                  </p:par>
                                </p:childTnLst>
                              </p:cTn>
                            </p:par>
                            <p:par>
                              <p:cTn id="68" fill="hold">
                                <p:stCondLst>
                                  <p:cond delay="5820"/>
                                </p:stCondLst>
                                <p:childTnLst>
                                  <p:par>
                                    <p:cTn id="69" presetID="10" presetClass="entr" presetSubtype="0"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fade">
                                          <p:cBhvr>
                                            <p:cTn id="71" dur="500"/>
                                            <p:tgtEl>
                                              <p:spTgt spid="42"/>
                                            </p:tgtEl>
                                          </p:cBhvr>
                                        </p:animEffect>
                                      </p:childTnLst>
                                    </p:cTn>
                                  </p:par>
                                </p:childTnLst>
                              </p:cTn>
                            </p:par>
                            <p:par>
                              <p:cTn id="72" fill="hold">
                                <p:stCondLst>
                                  <p:cond delay="6320"/>
                                </p:stCondLst>
                                <p:childTnLst>
                                  <p:par>
                                    <p:cTn id="73" presetID="10" presetClass="entr" presetSubtype="0" fill="hold" grpId="0" nodeType="afterEffect">
                                      <p:stCondLst>
                                        <p:cond delay="0"/>
                                      </p:stCondLst>
                                      <p:childTnLst>
                                        <p:set>
                                          <p:cBhvr>
                                            <p:cTn id="74" dur="1" fill="hold">
                                              <p:stCondLst>
                                                <p:cond delay="0"/>
                                              </p:stCondLst>
                                            </p:cTn>
                                            <p:tgtEl>
                                              <p:spTgt spid="43"/>
                                            </p:tgtEl>
                                            <p:attrNameLst>
                                              <p:attrName>style.visibility</p:attrName>
                                            </p:attrNameLst>
                                          </p:cBhvr>
                                          <p:to>
                                            <p:strVal val="visible"/>
                                          </p:to>
                                        </p:set>
                                        <p:animEffect transition="in" filter="fade">
                                          <p:cBhvr>
                                            <p:cTn id="75" dur="500"/>
                                            <p:tgtEl>
                                              <p:spTgt spid="4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44"/>
                                            </p:tgtEl>
                                            <p:attrNameLst>
                                              <p:attrName>style.visibility</p:attrName>
                                            </p:attrNameLst>
                                          </p:cBhvr>
                                          <p:to>
                                            <p:strVal val="visible"/>
                                          </p:to>
                                        </p:set>
                                        <p:animEffect transition="in" filter="fade">
                                          <p:cBhvr>
                                            <p:cTn id="78" dur="500"/>
                                            <p:tgtEl>
                                              <p:spTgt spid="44"/>
                                            </p:tgtEl>
                                          </p:cBhvr>
                                        </p:animEffect>
                                      </p:childTnLst>
                                    </p:cTn>
                                  </p:par>
                                </p:childTnLst>
                              </p:cTn>
                            </p:par>
                            <p:par>
                              <p:cTn id="79" fill="hold">
                                <p:stCondLst>
                                  <p:cond delay="6820"/>
                                </p:stCondLst>
                                <p:childTnLst>
                                  <p:par>
                                    <p:cTn id="80" presetID="22" presetClass="entr" presetSubtype="8" fill="hold" grpId="0" nodeType="afterEffect">
                                      <p:stCondLst>
                                        <p:cond delay="0"/>
                                      </p:stCondLst>
                                      <p:childTnLst>
                                        <p:set>
                                          <p:cBhvr>
                                            <p:cTn id="81" dur="1" fill="hold">
                                              <p:stCondLst>
                                                <p:cond delay="0"/>
                                              </p:stCondLst>
                                            </p:cTn>
                                            <p:tgtEl>
                                              <p:spTgt spid="32"/>
                                            </p:tgtEl>
                                            <p:attrNameLst>
                                              <p:attrName>style.visibility</p:attrName>
                                            </p:attrNameLst>
                                          </p:cBhvr>
                                          <p:to>
                                            <p:strVal val="visible"/>
                                          </p:to>
                                        </p:set>
                                        <p:animEffect transition="in" filter="wipe(left)">
                                          <p:cBhvr>
                                            <p:cTn id="82" dur="500"/>
                                            <p:tgtEl>
                                              <p:spTgt spid="32"/>
                                            </p:tgtEl>
                                          </p:cBhvr>
                                        </p:animEffect>
                                      </p:childTnLst>
                                    </p:cTn>
                                  </p:par>
                                </p:childTnLst>
                              </p:cTn>
                            </p:par>
                            <p:par>
                              <p:cTn id="83" fill="hold">
                                <p:stCondLst>
                                  <p:cond delay="7320"/>
                                </p:stCondLst>
                                <p:childTnLst>
                                  <p:par>
                                    <p:cTn id="84" presetID="2" presetClass="entr" presetSubtype="2" fill="hold" nodeType="afterEffect" p14:presetBounceEnd="40000">
                                      <p:stCondLst>
                                        <p:cond delay="0"/>
                                      </p:stCondLst>
                                      <p:childTnLst>
                                        <p:set>
                                          <p:cBhvr>
                                            <p:cTn id="85" dur="1" fill="hold">
                                              <p:stCondLst>
                                                <p:cond delay="0"/>
                                              </p:stCondLst>
                                            </p:cTn>
                                            <p:tgtEl>
                                              <p:spTgt spid="45"/>
                                            </p:tgtEl>
                                            <p:attrNameLst>
                                              <p:attrName>style.visibility</p:attrName>
                                            </p:attrNameLst>
                                          </p:cBhvr>
                                          <p:to>
                                            <p:strVal val="visible"/>
                                          </p:to>
                                        </p:set>
                                        <p:anim calcmode="lin" valueType="num" p14:bounceEnd="40000">
                                          <p:cBhvr additive="base">
                                            <p:cTn id="86" dur="500" fill="hold"/>
                                            <p:tgtEl>
                                              <p:spTgt spid="45"/>
                                            </p:tgtEl>
                                            <p:attrNameLst>
                                              <p:attrName>ppt_x</p:attrName>
                                            </p:attrNameLst>
                                          </p:cBhvr>
                                          <p:tavLst>
                                            <p:tav tm="0">
                                              <p:val>
                                                <p:strVal val="1+#ppt_w/2"/>
                                              </p:val>
                                            </p:tav>
                                            <p:tav tm="100000">
                                              <p:val>
                                                <p:strVal val="#ppt_x"/>
                                              </p:val>
                                            </p:tav>
                                          </p:tavLst>
                                        </p:anim>
                                        <p:anim calcmode="lin" valueType="num" p14:bounceEnd="40000">
                                          <p:cBhvr additive="base">
                                            <p:cTn id="87" dur="500" fill="hold"/>
                                            <p:tgtEl>
                                              <p:spTgt spid="45"/>
                                            </p:tgtEl>
                                            <p:attrNameLst>
                                              <p:attrName>ppt_y</p:attrName>
                                            </p:attrNameLst>
                                          </p:cBhvr>
                                          <p:tavLst>
                                            <p:tav tm="0">
                                              <p:val>
                                                <p:strVal val="#ppt_y"/>
                                              </p:val>
                                            </p:tav>
                                            <p:tav tm="100000">
                                              <p:val>
                                                <p:strVal val="#ppt_y"/>
                                              </p:val>
                                            </p:tav>
                                          </p:tavLst>
                                        </p:anim>
                                      </p:childTnLst>
                                    </p:cTn>
                                  </p:par>
                                </p:childTnLst>
                              </p:cTn>
                            </p:par>
                            <p:par>
                              <p:cTn id="88" fill="hold">
                                <p:stCondLst>
                                  <p:cond delay="7820"/>
                                </p:stCondLst>
                                <p:childTnLst>
                                  <p:par>
                                    <p:cTn id="89" presetID="10" presetClass="entr" presetSubtype="0" fill="hold" grpId="0" nodeType="after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fade">
                                          <p:cBhvr>
                                            <p:cTn id="91" dur="500"/>
                                            <p:tgtEl>
                                              <p:spTgt spid="48"/>
                                            </p:tgtEl>
                                          </p:cBhvr>
                                        </p:animEffect>
                                      </p:childTnLst>
                                    </p:cTn>
                                  </p:par>
                                </p:childTnLst>
                              </p:cTn>
                            </p:par>
                            <p:par>
                              <p:cTn id="92" fill="hold">
                                <p:stCondLst>
                                  <p:cond delay="8320"/>
                                </p:stCondLst>
                                <p:childTnLst>
                                  <p:par>
                                    <p:cTn id="93" presetID="10" presetClass="entr" presetSubtype="0" fill="hold" grpId="0" nodeType="afterEffect">
                                      <p:stCondLst>
                                        <p:cond delay="0"/>
                                      </p:stCondLst>
                                      <p:childTnLst>
                                        <p:set>
                                          <p:cBhvr>
                                            <p:cTn id="94" dur="1" fill="hold">
                                              <p:stCondLst>
                                                <p:cond delay="0"/>
                                              </p:stCondLst>
                                            </p:cTn>
                                            <p:tgtEl>
                                              <p:spTgt spid="49"/>
                                            </p:tgtEl>
                                            <p:attrNameLst>
                                              <p:attrName>style.visibility</p:attrName>
                                            </p:attrNameLst>
                                          </p:cBhvr>
                                          <p:to>
                                            <p:strVal val="visible"/>
                                          </p:to>
                                        </p:set>
                                        <p:animEffect transition="in" filter="fade">
                                          <p:cBhvr>
                                            <p:cTn id="95" dur="500"/>
                                            <p:tgtEl>
                                              <p:spTgt spid="49"/>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50"/>
                                            </p:tgtEl>
                                            <p:attrNameLst>
                                              <p:attrName>style.visibility</p:attrName>
                                            </p:attrNameLst>
                                          </p:cBhvr>
                                          <p:to>
                                            <p:strVal val="visible"/>
                                          </p:to>
                                        </p:set>
                                        <p:animEffect transition="in" filter="fade">
                                          <p:cBhvr>
                                            <p:cTn id="98"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animBg="1"/>
          <p:bldP spid="26" grpId="0" animBg="1"/>
          <p:bldP spid="30" grpId="0"/>
          <p:bldP spid="31" grpId="0" animBg="1"/>
          <p:bldP spid="32" grpId="0" animBg="1"/>
          <p:bldP spid="36" grpId="0" bldLvl="0" autoUpdateAnimBg="0"/>
          <p:bldP spid="37" grpId="0"/>
          <p:bldP spid="38" grpId="0"/>
          <p:bldP spid="42" grpId="0" bldLvl="0" autoUpdateAnimBg="0"/>
          <p:bldP spid="43" grpId="0"/>
          <p:bldP spid="44" grpId="0"/>
          <p:bldP spid="48" grpId="0" bldLvl="0" autoUpdateAnimBg="0"/>
          <p:bldP spid="49" grpId="0"/>
          <p:bldP spid="5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1+#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54"/>
                                            </p:tgtEl>
                                            <p:attrNameLst>
                                              <p:attrName>style.visibility</p:attrName>
                                            </p:attrNameLst>
                                          </p:cBhvr>
                                          <p:to>
                                            <p:strVal val="visible"/>
                                          </p:to>
                                        </p:set>
                                        <p:animEffect transition="in" filter="wipe(right)">
                                          <p:cBhvr>
                                            <p:cTn id="11" dur="500"/>
                                            <p:tgtEl>
                                              <p:spTgt spid="54"/>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52"/>
                                            </p:tgtEl>
                                            <p:attrNameLst>
                                              <p:attrName>style.visibility</p:attrName>
                                            </p:attrNameLst>
                                          </p:cBhvr>
                                          <p:to>
                                            <p:strVal val="visible"/>
                                          </p:to>
                                        </p:set>
                                        <p:anim calcmode="lin" valueType="num">
                                          <p:cBhvr>
                                            <p:cTn id="15" dur="40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52"/>
                                            </p:tgtEl>
                                            <p:attrNameLst>
                                              <p:attrName>ppt_y</p:attrName>
                                            </p:attrNameLst>
                                          </p:cBhvr>
                                          <p:tavLst>
                                            <p:tav tm="0">
                                              <p:val>
                                                <p:strVal val="#ppt_y"/>
                                              </p:val>
                                            </p:tav>
                                            <p:tav tm="100000">
                                              <p:val>
                                                <p:strVal val="#ppt_y"/>
                                              </p:val>
                                            </p:tav>
                                          </p:tavLst>
                                        </p:anim>
                                        <p:anim calcmode="lin" valueType="num">
                                          <p:cBhvr>
                                            <p:cTn id="17" dur="40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52"/>
                                            </p:tgtEl>
                                          </p:cBhvr>
                                        </p:animEffect>
                                      </p:childTnLst>
                                    </p:cTn>
                                  </p:par>
                                </p:childTnLst>
                              </p:cTn>
                            </p:par>
                            <p:par>
                              <p:cTn id="20" fill="hold">
                                <p:stCondLst>
                                  <p:cond delay="1320"/>
                                </p:stCondLst>
                                <p:childTnLst>
                                  <p:par>
                                    <p:cTn id="21" presetID="53" presetClass="entr" presetSubtype="528"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p:cTn id="23" dur="500" fill="hold"/>
                                            <p:tgtEl>
                                              <p:spTgt spid="27"/>
                                            </p:tgtEl>
                                            <p:attrNameLst>
                                              <p:attrName>ppt_w</p:attrName>
                                            </p:attrNameLst>
                                          </p:cBhvr>
                                          <p:tavLst>
                                            <p:tav tm="0">
                                              <p:val>
                                                <p:fltVal val="0"/>
                                              </p:val>
                                            </p:tav>
                                            <p:tav tm="100000">
                                              <p:val>
                                                <p:strVal val="#ppt_w"/>
                                              </p:val>
                                            </p:tav>
                                          </p:tavLst>
                                        </p:anim>
                                        <p:anim calcmode="lin" valueType="num">
                                          <p:cBhvr>
                                            <p:cTn id="24" dur="500" fill="hold"/>
                                            <p:tgtEl>
                                              <p:spTgt spid="27"/>
                                            </p:tgtEl>
                                            <p:attrNameLst>
                                              <p:attrName>ppt_h</p:attrName>
                                            </p:attrNameLst>
                                          </p:cBhvr>
                                          <p:tavLst>
                                            <p:tav tm="0">
                                              <p:val>
                                                <p:fltVal val="0"/>
                                              </p:val>
                                            </p:tav>
                                            <p:tav tm="100000">
                                              <p:val>
                                                <p:strVal val="#ppt_h"/>
                                              </p:val>
                                            </p:tav>
                                          </p:tavLst>
                                        </p:anim>
                                        <p:animEffect transition="in" filter="fade">
                                          <p:cBhvr>
                                            <p:cTn id="25" dur="500"/>
                                            <p:tgtEl>
                                              <p:spTgt spid="27"/>
                                            </p:tgtEl>
                                          </p:cBhvr>
                                        </p:animEffect>
                                        <p:anim calcmode="lin" valueType="num">
                                          <p:cBhvr>
                                            <p:cTn id="26" dur="500" fill="hold"/>
                                            <p:tgtEl>
                                              <p:spTgt spid="27"/>
                                            </p:tgtEl>
                                            <p:attrNameLst>
                                              <p:attrName>ppt_x</p:attrName>
                                            </p:attrNameLst>
                                          </p:cBhvr>
                                          <p:tavLst>
                                            <p:tav tm="0">
                                              <p:val>
                                                <p:fltVal val="0.5"/>
                                              </p:val>
                                            </p:tav>
                                            <p:tav tm="100000">
                                              <p:val>
                                                <p:strVal val="#ppt_x"/>
                                              </p:val>
                                            </p:tav>
                                          </p:tavLst>
                                        </p:anim>
                                        <p:anim calcmode="lin" valueType="num">
                                          <p:cBhvr>
                                            <p:cTn id="27" dur="500" fill="hold"/>
                                            <p:tgtEl>
                                              <p:spTgt spid="27"/>
                                            </p:tgtEl>
                                            <p:attrNameLst>
                                              <p:attrName>ppt_y</p:attrName>
                                            </p:attrNameLst>
                                          </p:cBhvr>
                                          <p:tavLst>
                                            <p:tav tm="0">
                                              <p:val>
                                                <p:fltVal val="0.5"/>
                                              </p:val>
                                            </p:tav>
                                            <p:tav tm="100000">
                                              <p:val>
                                                <p:strVal val="#ppt_y"/>
                                              </p:val>
                                            </p:tav>
                                          </p:tavLst>
                                        </p:anim>
                                      </p:childTnLst>
                                    </p:cTn>
                                  </p:par>
                                </p:childTnLst>
                              </p:cTn>
                            </p:par>
                            <p:par>
                              <p:cTn id="28" fill="hold">
                                <p:stCondLst>
                                  <p:cond delay="1820"/>
                                </p:stCondLst>
                                <p:childTnLst>
                                  <p:par>
                                    <p:cTn id="29" presetID="2" presetClass="entr" presetSubtype="8" fill="hold" nodeType="afterEffect">
                                      <p:stCondLst>
                                        <p:cond delay="0"/>
                                      </p:stCondLst>
                                      <p:childTnLst>
                                        <p:set>
                                          <p:cBhvr>
                                            <p:cTn id="30" dur="1" fill="hold">
                                              <p:stCondLst>
                                                <p:cond delay="0"/>
                                              </p:stCondLst>
                                            </p:cTn>
                                            <p:tgtEl>
                                              <p:spTgt spid="51"/>
                                            </p:tgtEl>
                                            <p:attrNameLst>
                                              <p:attrName>style.visibility</p:attrName>
                                            </p:attrNameLst>
                                          </p:cBhvr>
                                          <p:to>
                                            <p:strVal val="visible"/>
                                          </p:to>
                                        </p:set>
                                        <p:anim calcmode="lin" valueType="num">
                                          <p:cBhvr additive="base">
                                            <p:cTn id="31" dur="500" fill="hold"/>
                                            <p:tgtEl>
                                              <p:spTgt spid="51"/>
                                            </p:tgtEl>
                                            <p:attrNameLst>
                                              <p:attrName>ppt_x</p:attrName>
                                            </p:attrNameLst>
                                          </p:cBhvr>
                                          <p:tavLst>
                                            <p:tav tm="0">
                                              <p:val>
                                                <p:strVal val="0-#ppt_w/2"/>
                                              </p:val>
                                            </p:tav>
                                            <p:tav tm="100000">
                                              <p:val>
                                                <p:strVal val="#ppt_x"/>
                                              </p:val>
                                            </p:tav>
                                          </p:tavLst>
                                        </p:anim>
                                        <p:anim calcmode="lin" valueType="num">
                                          <p:cBhvr additive="base">
                                            <p:cTn id="32" dur="500" fill="hold"/>
                                            <p:tgtEl>
                                              <p:spTgt spid="51"/>
                                            </p:tgtEl>
                                            <p:attrNameLst>
                                              <p:attrName>ppt_y</p:attrName>
                                            </p:attrNameLst>
                                          </p:cBhvr>
                                          <p:tavLst>
                                            <p:tav tm="0">
                                              <p:val>
                                                <p:strVal val="#ppt_y"/>
                                              </p:val>
                                            </p:tav>
                                            <p:tav tm="100000">
                                              <p:val>
                                                <p:strVal val="#ppt_y"/>
                                              </p:val>
                                            </p:tav>
                                          </p:tavLst>
                                        </p:anim>
                                      </p:childTnLst>
                                    </p:cTn>
                                  </p:par>
                                </p:childTnLst>
                              </p:cTn>
                            </p:par>
                            <p:par>
                              <p:cTn id="33" fill="hold">
                                <p:stCondLst>
                                  <p:cond delay="2320"/>
                                </p:stCondLst>
                                <p:childTnLst>
                                  <p:par>
                                    <p:cTn id="34" presetID="42" presetClass="entr" presetSubtype="0"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fade">
                                          <p:cBhvr>
                                            <p:cTn id="36" dur="500"/>
                                            <p:tgtEl>
                                              <p:spTgt spid="30"/>
                                            </p:tgtEl>
                                          </p:cBhvr>
                                        </p:animEffect>
                                        <p:anim calcmode="lin" valueType="num">
                                          <p:cBhvr>
                                            <p:cTn id="37" dur="500" fill="hold"/>
                                            <p:tgtEl>
                                              <p:spTgt spid="30"/>
                                            </p:tgtEl>
                                            <p:attrNameLst>
                                              <p:attrName>ppt_x</p:attrName>
                                            </p:attrNameLst>
                                          </p:cBhvr>
                                          <p:tavLst>
                                            <p:tav tm="0">
                                              <p:val>
                                                <p:strVal val="#ppt_x"/>
                                              </p:val>
                                            </p:tav>
                                            <p:tav tm="100000">
                                              <p:val>
                                                <p:strVal val="#ppt_x"/>
                                              </p:val>
                                            </p:tav>
                                          </p:tavLst>
                                        </p:anim>
                                        <p:anim calcmode="lin" valueType="num">
                                          <p:cBhvr>
                                            <p:cTn id="38" dur="500" fill="hold"/>
                                            <p:tgtEl>
                                              <p:spTgt spid="30"/>
                                            </p:tgtEl>
                                            <p:attrNameLst>
                                              <p:attrName>ppt_y</p:attrName>
                                            </p:attrNameLst>
                                          </p:cBhvr>
                                          <p:tavLst>
                                            <p:tav tm="0">
                                              <p:val>
                                                <p:strVal val="#ppt_y+.1"/>
                                              </p:val>
                                            </p:tav>
                                            <p:tav tm="100000">
                                              <p:val>
                                                <p:strVal val="#ppt_y"/>
                                              </p:val>
                                            </p:tav>
                                          </p:tavLst>
                                        </p:anim>
                                      </p:childTnLst>
                                    </p:cTn>
                                  </p:par>
                                </p:childTnLst>
                              </p:cTn>
                            </p:par>
                            <p:par>
                              <p:cTn id="39" fill="hold">
                                <p:stCondLst>
                                  <p:cond delay="2820"/>
                                </p:stCondLst>
                                <p:childTnLst>
                                  <p:par>
                                    <p:cTn id="40" presetID="22" presetClass="entr" presetSubtype="8" fill="hold" grpId="0" nodeType="after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wipe(left)">
                                          <p:cBhvr>
                                            <p:cTn id="42" dur="500"/>
                                            <p:tgtEl>
                                              <p:spTgt spid="26"/>
                                            </p:tgtEl>
                                          </p:cBhvr>
                                        </p:animEffect>
                                      </p:childTnLst>
                                    </p:cTn>
                                  </p:par>
                                </p:childTnLst>
                              </p:cTn>
                            </p:par>
                            <p:par>
                              <p:cTn id="43" fill="hold">
                                <p:stCondLst>
                                  <p:cond delay="3320"/>
                                </p:stCondLst>
                                <p:childTnLst>
                                  <p:par>
                                    <p:cTn id="44" presetID="2" presetClass="entr" presetSubtype="2" fill="hold" nodeType="afterEffect">
                                      <p:stCondLst>
                                        <p:cond delay="0"/>
                                      </p:stCondLst>
                                      <p:childTnLst>
                                        <p:set>
                                          <p:cBhvr>
                                            <p:cTn id="45" dur="1" fill="hold">
                                              <p:stCondLst>
                                                <p:cond delay="0"/>
                                              </p:stCondLst>
                                            </p:cTn>
                                            <p:tgtEl>
                                              <p:spTgt spid="33"/>
                                            </p:tgtEl>
                                            <p:attrNameLst>
                                              <p:attrName>style.visibility</p:attrName>
                                            </p:attrNameLst>
                                          </p:cBhvr>
                                          <p:to>
                                            <p:strVal val="visible"/>
                                          </p:to>
                                        </p:set>
                                        <p:anim calcmode="lin" valueType="num">
                                          <p:cBhvr additive="base">
                                            <p:cTn id="46" dur="500" fill="hold"/>
                                            <p:tgtEl>
                                              <p:spTgt spid="33"/>
                                            </p:tgtEl>
                                            <p:attrNameLst>
                                              <p:attrName>ppt_x</p:attrName>
                                            </p:attrNameLst>
                                          </p:cBhvr>
                                          <p:tavLst>
                                            <p:tav tm="0">
                                              <p:val>
                                                <p:strVal val="1+#ppt_w/2"/>
                                              </p:val>
                                            </p:tav>
                                            <p:tav tm="100000">
                                              <p:val>
                                                <p:strVal val="#ppt_x"/>
                                              </p:val>
                                            </p:tav>
                                          </p:tavLst>
                                        </p:anim>
                                        <p:anim calcmode="lin" valueType="num">
                                          <p:cBhvr additive="base">
                                            <p:cTn id="47" dur="500" fill="hold"/>
                                            <p:tgtEl>
                                              <p:spTgt spid="33"/>
                                            </p:tgtEl>
                                            <p:attrNameLst>
                                              <p:attrName>ppt_y</p:attrName>
                                            </p:attrNameLst>
                                          </p:cBhvr>
                                          <p:tavLst>
                                            <p:tav tm="0">
                                              <p:val>
                                                <p:strVal val="#ppt_y"/>
                                              </p:val>
                                            </p:tav>
                                            <p:tav tm="100000">
                                              <p:val>
                                                <p:strVal val="#ppt_y"/>
                                              </p:val>
                                            </p:tav>
                                          </p:tavLst>
                                        </p:anim>
                                      </p:childTnLst>
                                    </p:cTn>
                                  </p:par>
                                </p:childTnLst>
                              </p:cTn>
                            </p:par>
                            <p:par>
                              <p:cTn id="48" fill="hold">
                                <p:stCondLst>
                                  <p:cond delay="3820"/>
                                </p:stCondLst>
                                <p:childTnLst>
                                  <p:par>
                                    <p:cTn id="49" presetID="10" presetClass="entr" presetSubtype="0"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500"/>
                                            <p:tgtEl>
                                              <p:spTgt spid="36"/>
                                            </p:tgtEl>
                                          </p:cBhvr>
                                        </p:animEffect>
                                      </p:childTnLst>
                                    </p:cTn>
                                  </p:par>
                                </p:childTnLst>
                              </p:cTn>
                            </p:par>
                            <p:par>
                              <p:cTn id="52" fill="hold">
                                <p:stCondLst>
                                  <p:cond delay="4320"/>
                                </p:stCondLst>
                                <p:childTnLst>
                                  <p:par>
                                    <p:cTn id="53" presetID="10"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fade">
                                          <p:cBhvr>
                                            <p:cTn id="58" dur="500"/>
                                            <p:tgtEl>
                                              <p:spTgt spid="38"/>
                                            </p:tgtEl>
                                          </p:cBhvr>
                                        </p:animEffect>
                                      </p:childTnLst>
                                    </p:cTn>
                                  </p:par>
                                </p:childTnLst>
                              </p:cTn>
                            </p:par>
                            <p:par>
                              <p:cTn id="59" fill="hold">
                                <p:stCondLst>
                                  <p:cond delay="4820"/>
                                </p:stCondLst>
                                <p:childTnLst>
                                  <p:par>
                                    <p:cTn id="60" presetID="22" presetClass="entr" presetSubtype="8" fill="hold" grpId="0" nodeType="after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wipe(left)">
                                          <p:cBhvr>
                                            <p:cTn id="62" dur="500"/>
                                            <p:tgtEl>
                                              <p:spTgt spid="31"/>
                                            </p:tgtEl>
                                          </p:cBhvr>
                                        </p:animEffect>
                                      </p:childTnLst>
                                    </p:cTn>
                                  </p:par>
                                </p:childTnLst>
                              </p:cTn>
                            </p:par>
                            <p:par>
                              <p:cTn id="63" fill="hold">
                                <p:stCondLst>
                                  <p:cond delay="5320"/>
                                </p:stCondLst>
                                <p:childTnLst>
                                  <p:par>
                                    <p:cTn id="64" presetID="2" presetClass="entr" presetSubtype="2" fill="hold" nodeType="afterEffect">
                                      <p:stCondLst>
                                        <p:cond delay="0"/>
                                      </p:stCondLst>
                                      <p:childTnLst>
                                        <p:set>
                                          <p:cBhvr>
                                            <p:cTn id="65" dur="1" fill="hold">
                                              <p:stCondLst>
                                                <p:cond delay="0"/>
                                              </p:stCondLst>
                                            </p:cTn>
                                            <p:tgtEl>
                                              <p:spTgt spid="39"/>
                                            </p:tgtEl>
                                            <p:attrNameLst>
                                              <p:attrName>style.visibility</p:attrName>
                                            </p:attrNameLst>
                                          </p:cBhvr>
                                          <p:to>
                                            <p:strVal val="visible"/>
                                          </p:to>
                                        </p:set>
                                        <p:anim calcmode="lin" valueType="num">
                                          <p:cBhvr additive="base">
                                            <p:cTn id="66" dur="500" fill="hold"/>
                                            <p:tgtEl>
                                              <p:spTgt spid="39"/>
                                            </p:tgtEl>
                                            <p:attrNameLst>
                                              <p:attrName>ppt_x</p:attrName>
                                            </p:attrNameLst>
                                          </p:cBhvr>
                                          <p:tavLst>
                                            <p:tav tm="0">
                                              <p:val>
                                                <p:strVal val="1+#ppt_w/2"/>
                                              </p:val>
                                            </p:tav>
                                            <p:tav tm="100000">
                                              <p:val>
                                                <p:strVal val="#ppt_x"/>
                                              </p:val>
                                            </p:tav>
                                          </p:tavLst>
                                        </p:anim>
                                        <p:anim calcmode="lin" valueType="num">
                                          <p:cBhvr additive="base">
                                            <p:cTn id="67" dur="500" fill="hold"/>
                                            <p:tgtEl>
                                              <p:spTgt spid="39"/>
                                            </p:tgtEl>
                                            <p:attrNameLst>
                                              <p:attrName>ppt_y</p:attrName>
                                            </p:attrNameLst>
                                          </p:cBhvr>
                                          <p:tavLst>
                                            <p:tav tm="0">
                                              <p:val>
                                                <p:strVal val="#ppt_y"/>
                                              </p:val>
                                            </p:tav>
                                            <p:tav tm="100000">
                                              <p:val>
                                                <p:strVal val="#ppt_y"/>
                                              </p:val>
                                            </p:tav>
                                          </p:tavLst>
                                        </p:anim>
                                      </p:childTnLst>
                                    </p:cTn>
                                  </p:par>
                                </p:childTnLst>
                              </p:cTn>
                            </p:par>
                            <p:par>
                              <p:cTn id="68" fill="hold">
                                <p:stCondLst>
                                  <p:cond delay="5820"/>
                                </p:stCondLst>
                                <p:childTnLst>
                                  <p:par>
                                    <p:cTn id="69" presetID="10" presetClass="entr" presetSubtype="0"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fade">
                                          <p:cBhvr>
                                            <p:cTn id="71" dur="500"/>
                                            <p:tgtEl>
                                              <p:spTgt spid="42"/>
                                            </p:tgtEl>
                                          </p:cBhvr>
                                        </p:animEffect>
                                      </p:childTnLst>
                                    </p:cTn>
                                  </p:par>
                                </p:childTnLst>
                              </p:cTn>
                            </p:par>
                            <p:par>
                              <p:cTn id="72" fill="hold">
                                <p:stCondLst>
                                  <p:cond delay="6320"/>
                                </p:stCondLst>
                                <p:childTnLst>
                                  <p:par>
                                    <p:cTn id="73" presetID="10" presetClass="entr" presetSubtype="0" fill="hold" grpId="0" nodeType="afterEffect">
                                      <p:stCondLst>
                                        <p:cond delay="0"/>
                                      </p:stCondLst>
                                      <p:childTnLst>
                                        <p:set>
                                          <p:cBhvr>
                                            <p:cTn id="74" dur="1" fill="hold">
                                              <p:stCondLst>
                                                <p:cond delay="0"/>
                                              </p:stCondLst>
                                            </p:cTn>
                                            <p:tgtEl>
                                              <p:spTgt spid="43"/>
                                            </p:tgtEl>
                                            <p:attrNameLst>
                                              <p:attrName>style.visibility</p:attrName>
                                            </p:attrNameLst>
                                          </p:cBhvr>
                                          <p:to>
                                            <p:strVal val="visible"/>
                                          </p:to>
                                        </p:set>
                                        <p:animEffect transition="in" filter="fade">
                                          <p:cBhvr>
                                            <p:cTn id="75" dur="500"/>
                                            <p:tgtEl>
                                              <p:spTgt spid="4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44"/>
                                            </p:tgtEl>
                                            <p:attrNameLst>
                                              <p:attrName>style.visibility</p:attrName>
                                            </p:attrNameLst>
                                          </p:cBhvr>
                                          <p:to>
                                            <p:strVal val="visible"/>
                                          </p:to>
                                        </p:set>
                                        <p:animEffect transition="in" filter="fade">
                                          <p:cBhvr>
                                            <p:cTn id="78" dur="500"/>
                                            <p:tgtEl>
                                              <p:spTgt spid="44"/>
                                            </p:tgtEl>
                                          </p:cBhvr>
                                        </p:animEffect>
                                      </p:childTnLst>
                                    </p:cTn>
                                  </p:par>
                                </p:childTnLst>
                              </p:cTn>
                            </p:par>
                            <p:par>
                              <p:cTn id="79" fill="hold">
                                <p:stCondLst>
                                  <p:cond delay="6820"/>
                                </p:stCondLst>
                                <p:childTnLst>
                                  <p:par>
                                    <p:cTn id="80" presetID="22" presetClass="entr" presetSubtype="8" fill="hold" grpId="0" nodeType="afterEffect">
                                      <p:stCondLst>
                                        <p:cond delay="0"/>
                                      </p:stCondLst>
                                      <p:childTnLst>
                                        <p:set>
                                          <p:cBhvr>
                                            <p:cTn id="81" dur="1" fill="hold">
                                              <p:stCondLst>
                                                <p:cond delay="0"/>
                                              </p:stCondLst>
                                            </p:cTn>
                                            <p:tgtEl>
                                              <p:spTgt spid="32"/>
                                            </p:tgtEl>
                                            <p:attrNameLst>
                                              <p:attrName>style.visibility</p:attrName>
                                            </p:attrNameLst>
                                          </p:cBhvr>
                                          <p:to>
                                            <p:strVal val="visible"/>
                                          </p:to>
                                        </p:set>
                                        <p:animEffect transition="in" filter="wipe(left)">
                                          <p:cBhvr>
                                            <p:cTn id="82" dur="500"/>
                                            <p:tgtEl>
                                              <p:spTgt spid="32"/>
                                            </p:tgtEl>
                                          </p:cBhvr>
                                        </p:animEffect>
                                      </p:childTnLst>
                                    </p:cTn>
                                  </p:par>
                                </p:childTnLst>
                              </p:cTn>
                            </p:par>
                            <p:par>
                              <p:cTn id="83" fill="hold">
                                <p:stCondLst>
                                  <p:cond delay="7320"/>
                                </p:stCondLst>
                                <p:childTnLst>
                                  <p:par>
                                    <p:cTn id="84" presetID="2" presetClass="entr" presetSubtype="2" fill="hold" nodeType="afterEffect">
                                      <p:stCondLst>
                                        <p:cond delay="0"/>
                                      </p:stCondLst>
                                      <p:childTnLst>
                                        <p:set>
                                          <p:cBhvr>
                                            <p:cTn id="85" dur="1" fill="hold">
                                              <p:stCondLst>
                                                <p:cond delay="0"/>
                                              </p:stCondLst>
                                            </p:cTn>
                                            <p:tgtEl>
                                              <p:spTgt spid="45"/>
                                            </p:tgtEl>
                                            <p:attrNameLst>
                                              <p:attrName>style.visibility</p:attrName>
                                            </p:attrNameLst>
                                          </p:cBhvr>
                                          <p:to>
                                            <p:strVal val="visible"/>
                                          </p:to>
                                        </p:set>
                                        <p:anim calcmode="lin" valueType="num">
                                          <p:cBhvr additive="base">
                                            <p:cTn id="86" dur="500" fill="hold"/>
                                            <p:tgtEl>
                                              <p:spTgt spid="45"/>
                                            </p:tgtEl>
                                            <p:attrNameLst>
                                              <p:attrName>ppt_x</p:attrName>
                                            </p:attrNameLst>
                                          </p:cBhvr>
                                          <p:tavLst>
                                            <p:tav tm="0">
                                              <p:val>
                                                <p:strVal val="1+#ppt_w/2"/>
                                              </p:val>
                                            </p:tav>
                                            <p:tav tm="100000">
                                              <p:val>
                                                <p:strVal val="#ppt_x"/>
                                              </p:val>
                                            </p:tav>
                                          </p:tavLst>
                                        </p:anim>
                                        <p:anim calcmode="lin" valueType="num">
                                          <p:cBhvr additive="base">
                                            <p:cTn id="87" dur="500" fill="hold"/>
                                            <p:tgtEl>
                                              <p:spTgt spid="45"/>
                                            </p:tgtEl>
                                            <p:attrNameLst>
                                              <p:attrName>ppt_y</p:attrName>
                                            </p:attrNameLst>
                                          </p:cBhvr>
                                          <p:tavLst>
                                            <p:tav tm="0">
                                              <p:val>
                                                <p:strVal val="#ppt_y"/>
                                              </p:val>
                                            </p:tav>
                                            <p:tav tm="100000">
                                              <p:val>
                                                <p:strVal val="#ppt_y"/>
                                              </p:val>
                                            </p:tav>
                                          </p:tavLst>
                                        </p:anim>
                                      </p:childTnLst>
                                    </p:cTn>
                                  </p:par>
                                </p:childTnLst>
                              </p:cTn>
                            </p:par>
                            <p:par>
                              <p:cTn id="88" fill="hold">
                                <p:stCondLst>
                                  <p:cond delay="7820"/>
                                </p:stCondLst>
                                <p:childTnLst>
                                  <p:par>
                                    <p:cTn id="89" presetID="10" presetClass="entr" presetSubtype="0" fill="hold" grpId="0" nodeType="after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fade">
                                          <p:cBhvr>
                                            <p:cTn id="91" dur="500"/>
                                            <p:tgtEl>
                                              <p:spTgt spid="48"/>
                                            </p:tgtEl>
                                          </p:cBhvr>
                                        </p:animEffect>
                                      </p:childTnLst>
                                    </p:cTn>
                                  </p:par>
                                </p:childTnLst>
                              </p:cTn>
                            </p:par>
                            <p:par>
                              <p:cTn id="92" fill="hold">
                                <p:stCondLst>
                                  <p:cond delay="8320"/>
                                </p:stCondLst>
                                <p:childTnLst>
                                  <p:par>
                                    <p:cTn id="93" presetID="10" presetClass="entr" presetSubtype="0" fill="hold" grpId="0" nodeType="afterEffect">
                                      <p:stCondLst>
                                        <p:cond delay="0"/>
                                      </p:stCondLst>
                                      <p:childTnLst>
                                        <p:set>
                                          <p:cBhvr>
                                            <p:cTn id="94" dur="1" fill="hold">
                                              <p:stCondLst>
                                                <p:cond delay="0"/>
                                              </p:stCondLst>
                                            </p:cTn>
                                            <p:tgtEl>
                                              <p:spTgt spid="49"/>
                                            </p:tgtEl>
                                            <p:attrNameLst>
                                              <p:attrName>style.visibility</p:attrName>
                                            </p:attrNameLst>
                                          </p:cBhvr>
                                          <p:to>
                                            <p:strVal val="visible"/>
                                          </p:to>
                                        </p:set>
                                        <p:animEffect transition="in" filter="fade">
                                          <p:cBhvr>
                                            <p:cTn id="95" dur="500"/>
                                            <p:tgtEl>
                                              <p:spTgt spid="49"/>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50"/>
                                            </p:tgtEl>
                                            <p:attrNameLst>
                                              <p:attrName>style.visibility</p:attrName>
                                            </p:attrNameLst>
                                          </p:cBhvr>
                                          <p:to>
                                            <p:strVal val="visible"/>
                                          </p:to>
                                        </p:set>
                                        <p:animEffect transition="in" filter="fade">
                                          <p:cBhvr>
                                            <p:cTn id="98"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animBg="1"/>
          <p:bldP spid="26" grpId="0" animBg="1"/>
          <p:bldP spid="30" grpId="0"/>
          <p:bldP spid="31" grpId="0" animBg="1"/>
          <p:bldP spid="32" grpId="0" animBg="1"/>
          <p:bldP spid="36" grpId="0" bldLvl="0" autoUpdateAnimBg="0"/>
          <p:bldP spid="37" grpId="0"/>
          <p:bldP spid="38" grpId="0"/>
          <p:bldP spid="42" grpId="0" bldLvl="0" autoUpdateAnimBg="0"/>
          <p:bldP spid="43" grpId="0"/>
          <p:bldP spid="44" grpId="0"/>
          <p:bldP spid="48" grpId="0" bldLvl="0" autoUpdateAnimBg="0"/>
          <p:bldP spid="49" grpId="0"/>
          <p:bldP spid="50"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2278615" y="578655"/>
            <a:ext cx="5872830" cy="5872818"/>
            <a:chOff x="2312265" y="1869576"/>
            <a:chExt cx="1854306" cy="1854302"/>
          </a:xfrm>
        </p:grpSpPr>
        <p:grpSp>
          <p:nvGrpSpPr>
            <p:cNvPr id="41" name="组合 40"/>
            <p:cNvGrpSpPr/>
            <p:nvPr/>
          </p:nvGrpSpPr>
          <p:grpSpPr>
            <a:xfrm>
              <a:off x="2312265" y="1869576"/>
              <a:ext cx="1854306" cy="1854302"/>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44" name="椭圆 4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grpSp>
        <p:sp>
          <p:nvSpPr>
            <p:cNvPr id="42" name="TextBox 41"/>
            <p:cNvSpPr txBox="1"/>
            <p:nvPr/>
          </p:nvSpPr>
          <p:spPr>
            <a:xfrm>
              <a:off x="3143506" y="2442472"/>
              <a:ext cx="644854" cy="737867"/>
            </a:xfrm>
            <a:prstGeom prst="rect">
              <a:avLst/>
            </a:prstGeom>
            <a:noFill/>
          </p:spPr>
          <p:txBody>
            <a:bodyPr wrap="square" lIns="0" tIns="0" rIns="0" bIns="0" rtlCol="0">
              <a:spAutoFit/>
            </a:bodyPr>
            <a:lstStyle/>
            <a:p>
              <a:pPr algn="ctr"/>
              <a:r>
                <a:rPr lang="zh-CN" altLang="en-US" sz="7593" b="1" dirty="0">
                  <a:solidFill>
                    <a:srgbClr val="C00000"/>
                  </a:solidFill>
                  <a:latin typeface="微软雅黑" pitchFamily="34" charset="-122"/>
                  <a:ea typeface="微软雅黑" pitchFamily="34" charset="-122"/>
                </a:rPr>
                <a:t>目</a:t>
              </a:r>
              <a:endParaRPr lang="en-US" altLang="zh-CN" sz="7593" b="1" dirty="0">
                <a:solidFill>
                  <a:srgbClr val="C00000"/>
                </a:solidFill>
                <a:latin typeface="微软雅黑" pitchFamily="34" charset="-122"/>
                <a:ea typeface="微软雅黑" pitchFamily="34" charset="-122"/>
              </a:endParaRPr>
            </a:p>
            <a:p>
              <a:pPr algn="ctr"/>
              <a:r>
                <a:rPr lang="zh-CN" altLang="en-US" sz="7593" b="1" dirty="0">
                  <a:solidFill>
                    <a:srgbClr val="C00000"/>
                  </a:solidFill>
                  <a:latin typeface="微软雅黑" pitchFamily="34" charset="-122"/>
                  <a:ea typeface="微软雅黑" pitchFamily="34" charset="-122"/>
                </a:rPr>
                <a:t>录</a:t>
              </a:r>
            </a:p>
          </p:txBody>
        </p:sp>
      </p:grpSp>
      <p:sp>
        <p:nvSpPr>
          <p:cNvPr id="75" name="TextBox 74"/>
          <p:cNvSpPr txBox="1"/>
          <p:nvPr/>
        </p:nvSpPr>
        <p:spPr>
          <a:xfrm>
            <a:off x="5410288" y="427840"/>
            <a:ext cx="3676551" cy="756804"/>
          </a:xfrm>
          <a:prstGeom prst="rect">
            <a:avLst/>
          </a:prstGeom>
          <a:noFill/>
        </p:spPr>
        <p:txBody>
          <a:bodyPr wrap="square" lIns="121469" tIns="60735" rIns="121469" bIns="60735" rtlCol="0">
            <a:spAutoFit/>
          </a:bodyPr>
          <a:lstStyle/>
          <a:p>
            <a:r>
              <a:rPr lang="zh-CN" altLang="en-US" b="1" dirty="0">
                <a:solidFill>
                  <a:schemeClr val="tx1">
                    <a:lumMod val="95000"/>
                    <a:lumOff val="5000"/>
                  </a:schemeClr>
                </a:solidFill>
                <a:latin typeface="微软雅黑" pitchFamily="34" charset="-122"/>
                <a:ea typeface="微软雅黑" panose="020B0503020204020204" pitchFamily="34" charset="-122"/>
              </a:rPr>
              <a:t>年度工作概述</a:t>
            </a:r>
            <a:endParaRPr lang="en-US" altLang="zh-CN" b="1" dirty="0">
              <a:solidFill>
                <a:schemeClr val="tx1">
                  <a:lumMod val="95000"/>
                  <a:lumOff val="5000"/>
                </a:schemeClr>
              </a:solidFill>
              <a:latin typeface="微软雅黑" pitchFamily="34" charset="-122"/>
              <a:ea typeface="微软雅黑" panose="020B0503020204020204" pitchFamily="34" charset="-122"/>
            </a:endParaRPr>
          </a:p>
          <a:p>
            <a:pPr>
              <a:lnSpc>
                <a:spcPct val="150000"/>
              </a:lnSpc>
            </a:pPr>
            <a:r>
              <a:rPr lang="zh-CN" altLang="en-US" sz="1547" dirty="0">
                <a:latin typeface="微软雅黑" pitchFamily="34" charset="-122"/>
                <a:ea typeface="微软雅黑" panose="020B0503020204020204" pitchFamily="34" charset="-122"/>
              </a:rPr>
              <a:t>单击此处添加文本单击此处添加文本</a:t>
            </a:r>
            <a:endParaRPr lang="en-US" altLang="zh-CN" sz="1547" dirty="0">
              <a:latin typeface="微软雅黑" pitchFamily="34" charset="-122"/>
              <a:ea typeface="微软雅黑" panose="020B0503020204020204" pitchFamily="34" charset="-122"/>
            </a:endParaRPr>
          </a:p>
        </p:txBody>
      </p:sp>
      <p:sp>
        <p:nvSpPr>
          <p:cNvPr id="76" name="TextBox 75"/>
          <p:cNvSpPr txBox="1"/>
          <p:nvPr/>
        </p:nvSpPr>
        <p:spPr>
          <a:xfrm>
            <a:off x="6429375" y="4429441"/>
            <a:ext cx="3676551" cy="756804"/>
          </a:xfrm>
          <a:prstGeom prst="rect">
            <a:avLst/>
          </a:prstGeom>
          <a:noFill/>
        </p:spPr>
        <p:txBody>
          <a:bodyPr wrap="square" lIns="121469" tIns="60735" rIns="121469" bIns="60735" rtlCol="0">
            <a:spAutoFit/>
          </a:bodyPr>
          <a:lstStyle/>
          <a:p>
            <a:r>
              <a:rPr lang="zh-CN" altLang="en-US" b="1" dirty="0">
                <a:latin typeface="微软雅黑" pitchFamily="34" charset="-122"/>
                <a:ea typeface="微软雅黑" panose="020B0503020204020204" pitchFamily="34" charset="-122"/>
              </a:rPr>
              <a:t>工作存在不足</a:t>
            </a:r>
            <a:endParaRPr lang="en-US" altLang="zh-CN" b="1" dirty="0">
              <a:latin typeface="微软雅黑" pitchFamily="34" charset="-122"/>
              <a:ea typeface="微软雅黑" panose="020B0503020204020204" pitchFamily="34" charset="-122"/>
            </a:endParaRPr>
          </a:p>
          <a:p>
            <a:pPr>
              <a:lnSpc>
                <a:spcPct val="150000"/>
              </a:lnSpc>
            </a:pPr>
            <a:r>
              <a:rPr lang="zh-CN" altLang="en-US" sz="1547" dirty="0">
                <a:latin typeface="微软雅黑" pitchFamily="34" charset="-122"/>
                <a:ea typeface="微软雅黑" panose="020B0503020204020204" pitchFamily="34" charset="-122"/>
              </a:rPr>
              <a:t>单击此处添加文本单击此处添加文本</a:t>
            </a:r>
            <a:endParaRPr lang="en-US" altLang="zh-CN" sz="1547" dirty="0">
              <a:latin typeface="微软雅黑" pitchFamily="34" charset="-122"/>
              <a:ea typeface="微软雅黑" panose="020B0503020204020204" pitchFamily="34" charset="-122"/>
            </a:endParaRPr>
          </a:p>
        </p:txBody>
      </p:sp>
      <p:grpSp>
        <p:nvGrpSpPr>
          <p:cNvPr id="77" name="组合 76"/>
          <p:cNvGrpSpPr/>
          <p:nvPr/>
        </p:nvGrpSpPr>
        <p:grpSpPr>
          <a:xfrm>
            <a:off x="3897983" y="388107"/>
            <a:ext cx="1215850" cy="1215847"/>
            <a:chOff x="3402224" y="483518"/>
            <a:chExt cx="864652" cy="864650"/>
          </a:xfrm>
        </p:grpSpPr>
        <p:grpSp>
          <p:nvGrpSpPr>
            <p:cNvPr id="78" name="组合 77"/>
            <p:cNvGrpSpPr/>
            <p:nvPr/>
          </p:nvGrpSpPr>
          <p:grpSpPr>
            <a:xfrm>
              <a:off x="3402224" y="483518"/>
              <a:ext cx="864652" cy="864650"/>
              <a:chOff x="304800" y="673100"/>
              <a:chExt cx="4000500" cy="4000500"/>
            </a:xfrm>
            <a:effectLst>
              <a:outerShdw blurRad="444500" dist="254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solidFill>
                </a:endParaRPr>
              </a:p>
            </p:txBody>
          </p:sp>
          <p:sp>
            <p:nvSpPr>
              <p:cNvPr id="81" name="椭圆 8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solidFill>
                </a:endParaRPr>
              </a:p>
            </p:txBody>
          </p:sp>
        </p:grpSp>
        <p:sp>
          <p:nvSpPr>
            <p:cNvPr id="79" name="TextBox 78"/>
            <p:cNvSpPr txBox="1"/>
            <p:nvPr/>
          </p:nvSpPr>
          <p:spPr>
            <a:xfrm>
              <a:off x="3542275" y="731177"/>
              <a:ext cx="586298" cy="369352"/>
            </a:xfrm>
            <a:prstGeom prst="rect">
              <a:avLst/>
            </a:prstGeom>
            <a:noFill/>
          </p:spPr>
          <p:txBody>
            <a:bodyPr wrap="square" lIns="0" tIns="0" rIns="0" bIns="0" rtlCol="0">
              <a:spAutoFit/>
            </a:bodyPr>
            <a:lstStyle/>
            <a:p>
              <a:pPr algn="ctr"/>
              <a:r>
                <a:rPr lang="en-US" altLang="zh-CN" sz="3375" b="1" dirty="0">
                  <a:solidFill>
                    <a:schemeClr val="tx1">
                      <a:lumMod val="95000"/>
                      <a:lumOff val="5000"/>
                    </a:schemeClr>
                  </a:solidFill>
                  <a:latin typeface="微软雅黑" pitchFamily="34" charset="-122"/>
                  <a:ea typeface="微软雅黑" pitchFamily="34" charset="-122"/>
                </a:rPr>
                <a:t>01</a:t>
              </a:r>
              <a:endParaRPr lang="zh-CN" altLang="en-US" sz="3375" b="1" dirty="0">
                <a:solidFill>
                  <a:schemeClr val="tx1">
                    <a:lumMod val="95000"/>
                    <a:lumOff val="5000"/>
                  </a:schemeClr>
                </a:solidFill>
                <a:latin typeface="微软雅黑" pitchFamily="34" charset="-122"/>
                <a:ea typeface="微软雅黑" pitchFamily="34" charset="-122"/>
              </a:endParaRPr>
            </a:p>
          </p:txBody>
        </p:sp>
      </p:grpSp>
      <p:grpSp>
        <p:nvGrpSpPr>
          <p:cNvPr id="82" name="组合 81"/>
          <p:cNvGrpSpPr/>
          <p:nvPr/>
        </p:nvGrpSpPr>
        <p:grpSpPr>
          <a:xfrm>
            <a:off x="5011795" y="4235823"/>
            <a:ext cx="1215850" cy="1215847"/>
            <a:chOff x="4067944" y="3874219"/>
            <a:chExt cx="864652" cy="864650"/>
          </a:xfrm>
        </p:grpSpPr>
        <p:grpSp>
          <p:nvGrpSpPr>
            <p:cNvPr id="83" name="组合 82"/>
            <p:cNvGrpSpPr/>
            <p:nvPr/>
          </p:nvGrpSpPr>
          <p:grpSpPr>
            <a:xfrm>
              <a:off x="4067944" y="3874219"/>
              <a:ext cx="864652" cy="864650"/>
              <a:chOff x="304800" y="673100"/>
              <a:chExt cx="4000500" cy="4000500"/>
            </a:xfrm>
            <a:effectLst>
              <a:outerShdw blurRad="444500" dist="254000" dir="8100000" algn="tr" rotWithShape="0">
                <a:prstClr val="black">
                  <a:alpha val="50000"/>
                </a:prstClr>
              </a:outerShdw>
            </a:effectLst>
          </p:grpSpPr>
          <p:sp>
            <p:nvSpPr>
              <p:cNvPr id="85" name="同心圆 8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solidFill>
                </a:endParaRPr>
              </a:p>
            </p:txBody>
          </p:sp>
          <p:sp>
            <p:nvSpPr>
              <p:cNvPr id="86" name="椭圆 8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solidFill>
                </a:endParaRPr>
              </a:p>
            </p:txBody>
          </p:sp>
        </p:grpSp>
        <p:sp>
          <p:nvSpPr>
            <p:cNvPr id="84" name="TextBox 83"/>
            <p:cNvSpPr txBox="1"/>
            <p:nvPr/>
          </p:nvSpPr>
          <p:spPr>
            <a:xfrm>
              <a:off x="4207995" y="4121878"/>
              <a:ext cx="586298" cy="369352"/>
            </a:xfrm>
            <a:prstGeom prst="rect">
              <a:avLst/>
            </a:prstGeom>
            <a:noFill/>
          </p:spPr>
          <p:txBody>
            <a:bodyPr wrap="square" lIns="0" tIns="0" rIns="0" bIns="0" rtlCol="0">
              <a:spAutoFit/>
            </a:bodyPr>
            <a:lstStyle/>
            <a:p>
              <a:pPr algn="ctr"/>
              <a:r>
                <a:rPr lang="en-US" altLang="zh-CN" sz="3375" b="1" dirty="0">
                  <a:latin typeface="微软雅黑" pitchFamily="34" charset="-122"/>
                  <a:ea typeface="微软雅黑" pitchFamily="34" charset="-122"/>
                </a:rPr>
                <a:t>04</a:t>
              </a:r>
              <a:endParaRPr lang="zh-CN" altLang="en-US" sz="3375" b="1" dirty="0">
                <a:latin typeface="微软雅黑" pitchFamily="34" charset="-122"/>
                <a:ea typeface="微软雅黑" pitchFamily="34" charset="-122"/>
              </a:endParaRPr>
            </a:p>
          </p:txBody>
        </p:sp>
      </p:grpSp>
      <p:sp>
        <p:nvSpPr>
          <p:cNvPr id="87" name="TextBox 86"/>
          <p:cNvSpPr txBox="1"/>
          <p:nvPr/>
        </p:nvSpPr>
        <p:spPr>
          <a:xfrm>
            <a:off x="6407215" y="1599498"/>
            <a:ext cx="3676551" cy="756804"/>
          </a:xfrm>
          <a:prstGeom prst="rect">
            <a:avLst/>
          </a:prstGeom>
          <a:noFill/>
        </p:spPr>
        <p:txBody>
          <a:bodyPr wrap="square" lIns="121469" tIns="60735" rIns="121469" bIns="60735" rtlCol="0">
            <a:spAutoFit/>
          </a:bodyPr>
          <a:lstStyle/>
          <a:p>
            <a:r>
              <a:rPr lang="zh-CN" altLang="en-US" b="1" dirty="0">
                <a:solidFill>
                  <a:srgbClr val="C00000"/>
                </a:solidFill>
                <a:latin typeface="微软雅黑" pitchFamily="34" charset="-122"/>
                <a:ea typeface="微软雅黑" panose="020B0503020204020204" pitchFamily="34" charset="-122"/>
              </a:rPr>
              <a:t>工作完成情况</a:t>
            </a:r>
            <a:endParaRPr lang="en-US" altLang="zh-CN" b="1" dirty="0">
              <a:solidFill>
                <a:srgbClr val="C00000"/>
              </a:solidFill>
              <a:latin typeface="微软雅黑" pitchFamily="34" charset="-122"/>
              <a:ea typeface="微软雅黑" panose="020B0503020204020204" pitchFamily="34" charset="-122"/>
            </a:endParaRPr>
          </a:p>
          <a:p>
            <a:pPr>
              <a:lnSpc>
                <a:spcPct val="150000"/>
              </a:lnSpc>
            </a:pPr>
            <a:r>
              <a:rPr lang="zh-CN" altLang="en-US" sz="1547" dirty="0">
                <a:latin typeface="微软雅黑" pitchFamily="34" charset="-122"/>
                <a:ea typeface="微软雅黑" panose="020B0503020204020204" pitchFamily="34" charset="-122"/>
              </a:rPr>
              <a:t>单击此处添加文本单击此处添加文本</a:t>
            </a:r>
            <a:endParaRPr lang="en-US" altLang="zh-CN" sz="1547" dirty="0">
              <a:latin typeface="微软雅黑" pitchFamily="34" charset="-122"/>
              <a:ea typeface="微软雅黑" panose="020B0503020204020204" pitchFamily="34" charset="-122"/>
            </a:endParaRPr>
          </a:p>
        </p:txBody>
      </p:sp>
      <p:grpSp>
        <p:nvGrpSpPr>
          <p:cNvPr id="88" name="组合 87"/>
          <p:cNvGrpSpPr/>
          <p:nvPr/>
        </p:nvGrpSpPr>
        <p:grpSpPr>
          <a:xfrm>
            <a:off x="4910540" y="1501919"/>
            <a:ext cx="1215850" cy="1215847"/>
            <a:chOff x="4515751" y="1419068"/>
            <a:chExt cx="864652" cy="864650"/>
          </a:xfrm>
        </p:grpSpPr>
        <p:grpSp>
          <p:nvGrpSpPr>
            <p:cNvPr id="89" name="组合 88"/>
            <p:cNvGrpSpPr/>
            <p:nvPr/>
          </p:nvGrpSpPr>
          <p:grpSpPr>
            <a:xfrm>
              <a:off x="4515751" y="1419068"/>
              <a:ext cx="864652" cy="864650"/>
              <a:chOff x="304800" y="673100"/>
              <a:chExt cx="4000500" cy="4000500"/>
            </a:xfrm>
            <a:effectLst>
              <a:outerShdw blurRad="444500" dist="254000" dir="8100000" algn="tr" rotWithShape="0">
                <a:prstClr val="black">
                  <a:alpha val="50000"/>
                </a:prstClr>
              </a:outerShdw>
            </a:effectLst>
          </p:grpSpPr>
          <p:sp>
            <p:nvSpPr>
              <p:cNvPr id="91" name="同心圆 9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rgbClr val="C00000"/>
                  </a:solidFill>
                </a:endParaRPr>
              </a:p>
            </p:txBody>
          </p:sp>
          <p:sp>
            <p:nvSpPr>
              <p:cNvPr id="92" name="椭圆 9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rgbClr val="C00000"/>
                  </a:solidFill>
                </a:endParaRPr>
              </a:p>
            </p:txBody>
          </p:sp>
        </p:grpSp>
        <p:sp>
          <p:nvSpPr>
            <p:cNvPr id="90" name="TextBox 89"/>
            <p:cNvSpPr txBox="1"/>
            <p:nvPr/>
          </p:nvSpPr>
          <p:spPr>
            <a:xfrm>
              <a:off x="4655802" y="1666727"/>
              <a:ext cx="586298" cy="369352"/>
            </a:xfrm>
            <a:prstGeom prst="rect">
              <a:avLst/>
            </a:prstGeom>
            <a:noFill/>
          </p:spPr>
          <p:txBody>
            <a:bodyPr wrap="square" lIns="0" tIns="0" rIns="0" bIns="0" rtlCol="0">
              <a:spAutoFit/>
            </a:bodyPr>
            <a:lstStyle/>
            <a:p>
              <a:pPr algn="ctr"/>
              <a:r>
                <a:rPr lang="en-US" altLang="zh-CN" sz="3375" b="1" dirty="0">
                  <a:solidFill>
                    <a:srgbClr val="C00000"/>
                  </a:solidFill>
                  <a:latin typeface="微软雅黑" pitchFamily="34" charset="-122"/>
                  <a:ea typeface="微软雅黑" pitchFamily="34" charset="-122"/>
                </a:rPr>
                <a:t>02</a:t>
              </a:r>
              <a:endParaRPr lang="zh-CN" altLang="en-US" sz="3375" b="1" dirty="0">
                <a:solidFill>
                  <a:srgbClr val="C00000"/>
                </a:solidFill>
                <a:latin typeface="微软雅黑" pitchFamily="34" charset="-122"/>
                <a:ea typeface="微软雅黑" pitchFamily="34" charset="-122"/>
              </a:endParaRPr>
            </a:p>
          </p:txBody>
        </p:sp>
      </p:grpSp>
      <p:sp>
        <p:nvSpPr>
          <p:cNvPr id="93" name="TextBox 92"/>
          <p:cNvSpPr txBox="1"/>
          <p:nvPr/>
        </p:nvSpPr>
        <p:spPr>
          <a:xfrm>
            <a:off x="7138165" y="3039457"/>
            <a:ext cx="3676551" cy="756804"/>
          </a:xfrm>
          <a:prstGeom prst="rect">
            <a:avLst/>
          </a:prstGeom>
          <a:noFill/>
        </p:spPr>
        <p:txBody>
          <a:bodyPr wrap="square" lIns="121469" tIns="60735" rIns="121469" bIns="60735" rtlCol="0">
            <a:spAutoFit/>
          </a:bodyPr>
          <a:lstStyle/>
          <a:p>
            <a:r>
              <a:rPr lang="zh-CN" altLang="en-US" b="1" dirty="0">
                <a:latin typeface="微软雅黑" pitchFamily="34" charset="-122"/>
                <a:ea typeface="微软雅黑" panose="020B0503020204020204" pitchFamily="34" charset="-122"/>
              </a:rPr>
              <a:t>成功项目展示</a:t>
            </a:r>
            <a:endParaRPr lang="en-US" altLang="zh-CN" b="1" dirty="0">
              <a:latin typeface="微软雅黑" pitchFamily="34" charset="-122"/>
              <a:ea typeface="微软雅黑" panose="020B0503020204020204" pitchFamily="34" charset="-122"/>
            </a:endParaRPr>
          </a:p>
          <a:p>
            <a:pPr>
              <a:lnSpc>
                <a:spcPct val="150000"/>
              </a:lnSpc>
            </a:pPr>
            <a:r>
              <a:rPr lang="zh-CN" altLang="en-US" sz="1547" dirty="0">
                <a:latin typeface="微软雅黑" pitchFamily="34" charset="-122"/>
                <a:ea typeface="微软雅黑" panose="020B0503020204020204" pitchFamily="34" charset="-122"/>
              </a:rPr>
              <a:t>单击此处添加文本单击此处添加文本</a:t>
            </a:r>
            <a:endParaRPr lang="en-US" altLang="zh-CN" sz="1547" dirty="0">
              <a:latin typeface="微软雅黑" pitchFamily="34" charset="-122"/>
              <a:ea typeface="微软雅黑" panose="020B0503020204020204" pitchFamily="34" charset="-122"/>
            </a:endParaRPr>
          </a:p>
        </p:txBody>
      </p:sp>
      <p:grpSp>
        <p:nvGrpSpPr>
          <p:cNvPr id="94" name="组合 93"/>
          <p:cNvGrpSpPr/>
          <p:nvPr/>
        </p:nvGrpSpPr>
        <p:grpSpPr>
          <a:xfrm>
            <a:off x="5619330" y="2871819"/>
            <a:ext cx="1215850" cy="1215847"/>
            <a:chOff x="4788024" y="2734782"/>
            <a:chExt cx="864652" cy="864650"/>
          </a:xfrm>
        </p:grpSpPr>
        <p:grpSp>
          <p:nvGrpSpPr>
            <p:cNvPr id="95" name="组合 94"/>
            <p:cNvGrpSpPr/>
            <p:nvPr/>
          </p:nvGrpSpPr>
          <p:grpSpPr>
            <a:xfrm>
              <a:off x="4788024" y="2734782"/>
              <a:ext cx="864652" cy="864650"/>
              <a:chOff x="304800" y="673100"/>
              <a:chExt cx="4000500" cy="4000500"/>
            </a:xfrm>
            <a:effectLst>
              <a:outerShdw blurRad="444500" dist="254000" dir="8100000" algn="tr" rotWithShape="0">
                <a:prstClr val="black">
                  <a:alpha val="50000"/>
                </a:prstClr>
              </a:outerShdw>
            </a:effectLst>
          </p:grpSpPr>
          <p:sp>
            <p:nvSpPr>
              <p:cNvPr id="97" name="同心圆 9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solidFill>
                </a:endParaRPr>
              </a:p>
            </p:txBody>
          </p:sp>
          <p:sp>
            <p:nvSpPr>
              <p:cNvPr id="98" name="椭圆 9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solidFill>
                </a:endParaRPr>
              </a:p>
            </p:txBody>
          </p:sp>
        </p:grpSp>
        <p:sp>
          <p:nvSpPr>
            <p:cNvPr id="96" name="TextBox 95"/>
            <p:cNvSpPr txBox="1"/>
            <p:nvPr/>
          </p:nvSpPr>
          <p:spPr>
            <a:xfrm>
              <a:off x="4928075" y="2982441"/>
              <a:ext cx="586298" cy="369352"/>
            </a:xfrm>
            <a:prstGeom prst="rect">
              <a:avLst/>
            </a:prstGeom>
            <a:noFill/>
          </p:spPr>
          <p:txBody>
            <a:bodyPr wrap="square" lIns="0" tIns="0" rIns="0" bIns="0" rtlCol="0">
              <a:spAutoFit/>
            </a:bodyPr>
            <a:lstStyle/>
            <a:p>
              <a:pPr algn="ctr"/>
              <a:r>
                <a:rPr lang="en-US" altLang="zh-CN" sz="3375" b="1" dirty="0">
                  <a:latin typeface="微软雅黑" pitchFamily="34" charset="-122"/>
                  <a:ea typeface="微软雅黑" pitchFamily="34" charset="-122"/>
                </a:rPr>
                <a:t>03</a:t>
              </a:r>
              <a:endParaRPr lang="zh-CN" altLang="en-US" sz="3375" b="1" dirty="0">
                <a:latin typeface="微软雅黑" pitchFamily="34" charset="-122"/>
                <a:ea typeface="微软雅黑" pitchFamily="34" charset="-122"/>
              </a:endParaRPr>
            </a:p>
          </p:txBody>
        </p:sp>
      </p:grpSp>
      <p:sp>
        <p:nvSpPr>
          <p:cNvPr id="99" name="TextBox 98"/>
          <p:cNvSpPr txBox="1"/>
          <p:nvPr/>
        </p:nvSpPr>
        <p:spPr>
          <a:xfrm>
            <a:off x="5720585" y="5846241"/>
            <a:ext cx="3676551" cy="756804"/>
          </a:xfrm>
          <a:prstGeom prst="rect">
            <a:avLst/>
          </a:prstGeom>
          <a:noFill/>
        </p:spPr>
        <p:txBody>
          <a:bodyPr wrap="square" lIns="121469" tIns="60735" rIns="121469" bIns="60735" rtlCol="0">
            <a:spAutoFit/>
          </a:bodyPr>
          <a:lstStyle/>
          <a:p>
            <a:r>
              <a:rPr lang="zh-CN" altLang="en-US" b="1" dirty="0">
                <a:latin typeface="微软雅黑" pitchFamily="34" charset="-122"/>
                <a:ea typeface="微软雅黑" panose="020B0503020204020204" pitchFamily="34" charset="-122"/>
              </a:rPr>
              <a:t>明年工作计划</a:t>
            </a:r>
            <a:endParaRPr lang="en-US" altLang="zh-CN" b="1" dirty="0">
              <a:latin typeface="微软雅黑" pitchFamily="34" charset="-122"/>
              <a:ea typeface="微软雅黑" panose="020B0503020204020204" pitchFamily="34" charset="-122"/>
            </a:endParaRPr>
          </a:p>
          <a:p>
            <a:pPr>
              <a:lnSpc>
                <a:spcPct val="150000"/>
              </a:lnSpc>
            </a:pPr>
            <a:r>
              <a:rPr lang="zh-CN" altLang="en-US" sz="1547" dirty="0">
                <a:latin typeface="微软雅黑" pitchFamily="34" charset="-122"/>
                <a:ea typeface="微软雅黑" panose="020B0503020204020204" pitchFamily="34" charset="-122"/>
              </a:rPr>
              <a:t>单击此处添加文本单击此处添加文本</a:t>
            </a:r>
            <a:endParaRPr lang="en-US" altLang="zh-CN" sz="1547" dirty="0">
              <a:latin typeface="微软雅黑" pitchFamily="34" charset="-122"/>
              <a:ea typeface="微软雅黑" panose="020B0503020204020204" pitchFamily="34" charset="-122"/>
            </a:endParaRPr>
          </a:p>
        </p:txBody>
      </p:sp>
      <p:grpSp>
        <p:nvGrpSpPr>
          <p:cNvPr id="100" name="组合 99"/>
          <p:cNvGrpSpPr/>
          <p:nvPr/>
        </p:nvGrpSpPr>
        <p:grpSpPr>
          <a:xfrm>
            <a:off x="4303006" y="5652624"/>
            <a:ext cx="1215850" cy="1215847"/>
            <a:chOff x="4067944" y="3874219"/>
            <a:chExt cx="864652" cy="864650"/>
          </a:xfrm>
        </p:grpSpPr>
        <p:grpSp>
          <p:nvGrpSpPr>
            <p:cNvPr id="101" name="组合 100"/>
            <p:cNvGrpSpPr/>
            <p:nvPr/>
          </p:nvGrpSpPr>
          <p:grpSpPr>
            <a:xfrm>
              <a:off x="4067944" y="3874219"/>
              <a:ext cx="864652" cy="864650"/>
              <a:chOff x="304800" y="673100"/>
              <a:chExt cx="4000500" cy="4000500"/>
            </a:xfrm>
            <a:effectLst>
              <a:outerShdw blurRad="444500" dist="254000" dir="8100000" algn="tr" rotWithShape="0">
                <a:prstClr val="black">
                  <a:alpha val="50000"/>
                </a:prstClr>
              </a:outerShdw>
            </a:effectLst>
          </p:grpSpPr>
          <p:sp>
            <p:nvSpPr>
              <p:cNvPr id="103" name="同心圆 10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solidFill>
                </a:endParaRPr>
              </a:p>
            </p:txBody>
          </p:sp>
          <p:sp>
            <p:nvSpPr>
              <p:cNvPr id="104" name="椭圆 10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7">
                  <a:solidFill>
                    <a:schemeClr val="tx1"/>
                  </a:solidFill>
                </a:endParaRPr>
              </a:p>
            </p:txBody>
          </p:sp>
        </p:grpSp>
        <p:sp>
          <p:nvSpPr>
            <p:cNvPr id="102" name="TextBox 101"/>
            <p:cNvSpPr txBox="1"/>
            <p:nvPr/>
          </p:nvSpPr>
          <p:spPr>
            <a:xfrm>
              <a:off x="4207995" y="4121878"/>
              <a:ext cx="586298" cy="369352"/>
            </a:xfrm>
            <a:prstGeom prst="rect">
              <a:avLst/>
            </a:prstGeom>
            <a:noFill/>
          </p:spPr>
          <p:txBody>
            <a:bodyPr wrap="square" lIns="0" tIns="0" rIns="0" bIns="0" rtlCol="0">
              <a:spAutoFit/>
            </a:bodyPr>
            <a:lstStyle/>
            <a:p>
              <a:pPr algn="ctr"/>
              <a:r>
                <a:rPr lang="en-US" altLang="zh-CN" sz="3375" b="1" dirty="0">
                  <a:latin typeface="微软雅黑" pitchFamily="34" charset="-122"/>
                  <a:ea typeface="微软雅黑" pitchFamily="34" charset="-122"/>
                </a:rPr>
                <a:t>05</a:t>
              </a:r>
              <a:endParaRPr lang="zh-CN" altLang="en-US" sz="3375" b="1" dirty="0">
                <a:latin typeface="微软雅黑" pitchFamily="34" charset="-122"/>
                <a:ea typeface="微软雅黑" pitchFamily="34" charset="-122"/>
              </a:endParaRPr>
            </a:p>
          </p:txBody>
        </p:sp>
      </p:grpSp>
      <p:sp>
        <p:nvSpPr>
          <p:cNvPr id="37" name="下箭头 36"/>
          <p:cNvSpPr/>
          <p:nvPr/>
        </p:nvSpPr>
        <p:spPr>
          <a:xfrm rot="16200000">
            <a:off x="4045879" y="1810588"/>
            <a:ext cx="607581" cy="716718"/>
          </a:xfrm>
          <a:prstGeom prst="down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6448" tIns="48225" rIns="96448" bIns="48225" rtlCol="0" anchor="ctr"/>
          <a:lstStyle/>
          <a:p>
            <a:pPr algn="ctr"/>
            <a:endParaRPr lang="zh-CN" altLang="en-US"/>
          </a:p>
        </p:txBody>
      </p:sp>
    </p:spTree>
    <p:extLst>
      <p:ext uri="{BB962C8B-B14F-4D97-AF65-F5344CB8AC3E}">
        <p14:creationId xmlns:p14="http://schemas.microsoft.com/office/powerpoint/2010/main" val="2894983061"/>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100" fill="hold"/>
                                        <p:tgtEl>
                                          <p:spTgt spid="40"/>
                                        </p:tgtEl>
                                        <p:attrNameLst>
                                          <p:attrName>ppt_w</p:attrName>
                                        </p:attrNameLst>
                                      </p:cBhvr>
                                      <p:tavLst>
                                        <p:tav tm="0">
                                          <p:val>
                                            <p:fltVal val="0"/>
                                          </p:val>
                                        </p:tav>
                                        <p:tav tm="100000">
                                          <p:val>
                                            <p:strVal val="#ppt_w"/>
                                          </p:val>
                                        </p:tav>
                                      </p:tavLst>
                                    </p:anim>
                                    <p:anim calcmode="lin" valueType="num">
                                      <p:cBhvr>
                                        <p:cTn id="8" dur="100" fill="hold"/>
                                        <p:tgtEl>
                                          <p:spTgt spid="40"/>
                                        </p:tgtEl>
                                        <p:attrNameLst>
                                          <p:attrName>ppt_h</p:attrName>
                                        </p:attrNameLst>
                                      </p:cBhvr>
                                      <p:tavLst>
                                        <p:tav tm="0">
                                          <p:val>
                                            <p:fltVal val="0"/>
                                          </p:val>
                                        </p:tav>
                                        <p:tav tm="100000">
                                          <p:val>
                                            <p:strVal val="#ppt_h"/>
                                          </p:val>
                                        </p:tav>
                                      </p:tavLst>
                                    </p:anim>
                                    <p:animEffect transition="in" filter="fade">
                                      <p:cBhvr>
                                        <p:cTn id="9" dur="100"/>
                                        <p:tgtEl>
                                          <p:spTgt spid="40"/>
                                        </p:tgtEl>
                                      </p:cBhvr>
                                    </p:animEffect>
                                  </p:childTnLst>
                                </p:cTn>
                              </p:par>
                              <p:par>
                                <p:cTn id="10" presetID="6" presetClass="emph" presetSubtype="0" fill="hold" nodeType="withEffect">
                                  <p:stCondLst>
                                    <p:cond delay="100"/>
                                  </p:stCondLst>
                                  <p:childTnLst>
                                    <p:animScale>
                                      <p:cBhvr>
                                        <p:cTn id="11" dur="100" fill="hold"/>
                                        <p:tgtEl>
                                          <p:spTgt spid="40"/>
                                        </p:tgtEl>
                                      </p:cBhvr>
                                      <p:by x="110000" y="110000"/>
                                    </p:animScale>
                                  </p:childTnLst>
                                </p:cTn>
                              </p:par>
                              <p:par>
                                <p:cTn id="12" presetID="6" presetClass="emph" presetSubtype="0" fill="hold" nodeType="withEffect">
                                  <p:stCondLst>
                                    <p:cond delay="200"/>
                                  </p:stCondLst>
                                  <p:childTnLst>
                                    <p:animScale>
                                      <p:cBhvr>
                                        <p:cTn id="13" dur="200" fill="hold"/>
                                        <p:tgtEl>
                                          <p:spTgt spid="40"/>
                                        </p:tgtEl>
                                      </p:cBhvr>
                                      <p:by x="90000" y="90000"/>
                                    </p:animScale>
                                  </p:childTnLst>
                                </p:cTn>
                              </p:par>
                              <p:par>
                                <p:cTn id="14" presetID="6" presetClass="emph" presetSubtype="0" fill="hold" nodeType="withEffect">
                                  <p:stCondLst>
                                    <p:cond delay="400"/>
                                  </p:stCondLst>
                                  <p:childTnLst>
                                    <p:animScale>
                                      <p:cBhvr>
                                        <p:cTn id="15" dur="100" fill="hold"/>
                                        <p:tgtEl>
                                          <p:spTgt spid="40"/>
                                        </p:tgtEl>
                                      </p:cBhvr>
                                      <p:by x="105000" y="105000"/>
                                    </p:animScale>
                                  </p:childTnLst>
                                </p:cTn>
                              </p:par>
                              <p:par>
                                <p:cTn id="16" presetID="6" presetClass="emph" presetSubtype="0" fill="hold" nodeType="withEffect">
                                  <p:stCondLst>
                                    <p:cond delay="500"/>
                                  </p:stCondLst>
                                  <p:childTnLst>
                                    <p:animScale>
                                      <p:cBhvr>
                                        <p:cTn id="17" dur="200" fill="hold"/>
                                        <p:tgtEl>
                                          <p:spTgt spid="40"/>
                                        </p:tgtEl>
                                      </p:cBhvr>
                                      <p:by x="95000" y="95000"/>
                                    </p:animScale>
                                  </p:childTnLst>
                                </p:cTn>
                              </p:par>
                            </p:childTnLst>
                          </p:cTn>
                        </p:par>
                        <p:par>
                          <p:cTn id="18" fill="hold">
                            <p:stCondLst>
                              <p:cond delay="700"/>
                            </p:stCondLst>
                            <p:childTnLst>
                              <p:par>
                                <p:cTn id="19" presetID="53" presetClass="entr" presetSubtype="16" fill="hold" nodeType="afterEffect">
                                  <p:stCondLst>
                                    <p:cond delay="0"/>
                                  </p:stCondLst>
                                  <p:childTnLst>
                                    <p:set>
                                      <p:cBhvr>
                                        <p:cTn id="20" dur="1" fill="hold">
                                          <p:stCondLst>
                                            <p:cond delay="0"/>
                                          </p:stCondLst>
                                        </p:cTn>
                                        <p:tgtEl>
                                          <p:spTgt spid="77"/>
                                        </p:tgtEl>
                                        <p:attrNameLst>
                                          <p:attrName>style.visibility</p:attrName>
                                        </p:attrNameLst>
                                      </p:cBhvr>
                                      <p:to>
                                        <p:strVal val="visible"/>
                                      </p:to>
                                    </p:set>
                                    <p:anim calcmode="lin" valueType="num">
                                      <p:cBhvr>
                                        <p:cTn id="21" dur="100" fill="hold"/>
                                        <p:tgtEl>
                                          <p:spTgt spid="77"/>
                                        </p:tgtEl>
                                        <p:attrNameLst>
                                          <p:attrName>ppt_w</p:attrName>
                                        </p:attrNameLst>
                                      </p:cBhvr>
                                      <p:tavLst>
                                        <p:tav tm="0">
                                          <p:val>
                                            <p:fltVal val="0"/>
                                          </p:val>
                                        </p:tav>
                                        <p:tav tm="100000">
                                          <p:val>
                                            <p:strVal val="#ppt_w"/>
                                          </p:val>
                                        </p:tav>
                                      </p:tavLst>
                                    </p:anim>
                                    <p:anim calcmode="lin" valueType="num">
                                      <p:cBhvr>
                                        <p:cTn id="22" dur="100" fill="hold"/>
                                        <p:tgtEl>
                                          <p:spTgt spid="77"/>
                                        </p:tgtEl>
                                        <p:attrNameLst>
                                          <p:attrName>ppt_h</p:attrName>
                                        </p:attrNameLst>
                                      </p:cBhvr>
                                      <p:tavLst>
                                        <p:tav tm="0">
                                          <p:val>
                                            <p:fltVal val="0"/>
                                          </p:val>
                                        </p:tav>
                                        <p:tav tm="100000">
                                          <p:val>
                                            <p:strVal val="#ppt_h"/>
                                          </p:val>
                                        </p:tav>
                                      </p:tavLst>
                                    </p:anim>
                                    <p:animEffect transition="in" filter="fade">
                                      <p:cBhvr>
                                        <p:cTn id="23" dur="100"/>
                                        <p:tgtEl>
                                          <p:spTgt spid="77"/>
                                        </p:tgtEl>
                                      </p:cBhvr>
                                    </p:animEffect>
                                  </p:childTnLst>
                                </p:cTn>
                              </p:par>
                              <p:par>
                                <p:cTn id="24" presetID="6" presetClass="emph" presetSubtype="0" fill="hold" nodeType="withEffect">
                                  <p:stCondLst>
                                    <p:cond delay="100"/>
                                  </p:stCondLst>
                                  <p:childTnLst>
                                    <p:animScale>
                                      <p:cBhvr>
                                        <p:cTn id="25" dur="100" fill="hold"/>
                                        <p:tgtEl>
                                          <p:spTgt spid="77"/>
                                        </p:tgtEl>
                                      </p:cBhvr>
                                      <p:by x="110000" y="110000"/>
                                    </p:animScale>
                                  </p:childTnLst>
                                </p:cTn>
                              </p:par>
                              <p:par>
                                <p:cTn id="26" presetID="6" presetClass="emph" presetSubtype="0" fill="hold" nodeType="withEffect">
                                  <p:stCondLst>
                                    <p:cond delay="200"/>
                                  </p:stCondLst>
                                  <p:childTnLst>
                                    <p:animScale>
                                      <p:cBhvr>
                                        <p:cTn id="27" dur="200" fill="hold"/>
                                        <p:tgtEl>
                                          <p:spTgt spid="77"/>
                                        </p:tgtEl>
                                      </p:cBhvr>
                                      <p:by x="90000" y="90000"/>
                                    </p:animScale>
                                  </p:childTnLst>
                                </p:cTn>
                              </p:par>
                              <p:par>
                                <p:cTn id="28" presetID="6" presetClass="emph" presetSubtype="0" fill="hold" nodeType="withEffect">
                                  <p:stCondLst>
                                    <p:cond delay="400"/>
                                  </p:stCondLst>
                                  <p:childTnLst>
                                    <p:animScale>
                                      <p:cBhvr>
                                        <p:cTn id="29" dur="100" fill="hold"/>
                                        <p:tgtEl>
                                          <p:spTgt spid="77"/>
                                        </p:tgtEl>
                                      </p:cBhvr>
                                      <p:by x="105000" y="105000"/>
                                    </p:animScale>
                                  </p:childTnLst>
                                </p:cTn>
                              </p:par>
                              <p:par>
                                <p:cTn id="30" presetID="6" presetClass="emph" presetSubtype="0" fill="hold" nodeType="withEffect">
                                  <p:stCondLst>
                                    <p:cond delay="500"/>
                                  </p:stCondLst>
                                  <p:childTnLst>
                                    <p:animScale>
                                      <p:cBhvr>
                                        <p:cTn id="31" dur="200" fill="hold"/>
                                        <p:tgtEl>
                                          <p:spTgt spid="77"/>
                                        </p:tgtEl>
                                      </p:cBhvr>
                                      <p:by x="95000" y="95000"/>
                                    </p:animScale>
                                  </p:childTnLst>
                                </p:cTn>
                              </p:par>
                            </p:childTnLst>
                          </p:cTn>
                        </p:par>
                        <p:par>
                          <p:cTn id="32" fill="hold">
                            <p:stCondLst>
                              <p:cond delay="1400"/>
                            </p:stCondLst>
                            <p:childTnLst>
                              <p:par>
                                <p:cTn id="33" presetID="22" presetClass="entr" presetSubtype="8" fill="hold" grpId="0" nodeType="after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wipe(left)">
                                      <p:cBhvr>
                                        <p:cTn id="35" dur="500"/>
                                        <p:tgtEl>
                                          <p:spTgt spid="75"/>
                                        </p:tgtEl>
                                      </p:cBhvr>
                                    </p:animEffect>
                                  </p:childTnLst>
                                </p:cTn>
                              </p:par>
                            </p:childTnLst>
                          </p:cTn>
                        </p:par>
                        <p:par>
                          <p:cTn id="36" fill="hold">
                            <p:stCondLst>
                              <p:cond delay="1900"/>
                            </p:stCondLst>
                            <p:childTnLst>
                              <p:par>
                                <p:cTn id="37" presetID="53" presetClass="entr" presetSubtype="16" fill="hold" nodeType="afterEffect">
                                  <p:stCondLst>
                                    <p:cond delay="0"/>
                                  </p:stCondLst>
                                  <p:childTnLst>
                                    <p:set>
                                      <p:cBhvr>
                                        <p:cTn id="38" dur="1" fill="hold">
                                          <p:stCondLst>
                                            <p:cond delay="0"/>
                                          </p:stCondLst>
                                        </p:cTn>
                                        <p:tgtEl>
                                          <p:spTgt spid="88"/>
                                        </p:tgtEl>
                                        <p:attrNameLst>
                                          <p:attrName>style.visibility</p:attrName>
                                        </p:attrNameLst>
                                      </p:cBhvr>
                                      <p:to>
                                        <p:strVal val="visible"/>
                                      </p:to>
                                    </p:set>
                                    <p:anim calcmode="lin" valueType="num">
                                      <p:cBhvr>
                                        <p:cTn id="39" dur="100" fill="hold"/>
                                        <p:tgtEl>
                                          <p:spTgt spid="88"/>
                                        </p:tgtEl>
                                        <p:attrNameLst>
                                          <p:attrName>ppt_w</p:attrName>
                                        </p:attrNameLst>
                                      </p:cBhvr>
                                      <p:tavLst>
                                        <p:tav tm="0">
                                          <p:val>
                                            <p:fltVal val="0"/>
                                          </p:val>
                                        </p:tav>
                                        <p:tav tm="100000">
                                          <p:val>
                                            <p:strVal val="#ppt_w"/>
                                          </p:val>
                                        </p:tav>
                                      </p:tavLst>
                                    </p:anim>
                                    <p:anim calcmode="lin" valueType="num">
                                      <p:cBhvr>
                                        <p:cTn id="40" dur="100" fill="hold"/>
                                        <p:tgtEl>
                                          <p:spTgt spid="88"/>
                                        </p:tgtEl>
                                        <p:attrNameLst>
                                          <p:attrName>ppt_h</p:attrName>
                                        </p:attrNameLst>
                                      </p:cBhvr>
                                      <p:tavLst>
                                        <p:tav tm="0">
                                          <p:val>
                                            <p:fltVal val="0"/>
                                          </p:val>
                                        </p:tav>
                                        <p:tav tm="100000">
                                          <p:val>
                                            <p:strVal val="#ppt_h"/>
                                          </p:val>
                                        </p:tav>
                                      </p:tavLst>
                                    </p:anim>
                                    <p:animEffect transition="in" filter="fade">
                                      <p:cBhvr>
                                        <p:cTn id="41" dur="100"/>
                                        <p:tgtEl>
                                          <p:spTgt spid="88"/>
                                        </p:tgtEl>
                                      </p:cBhvr>
                                    </p:animEffect>
                                  </p:childTnLst>
                                </p:cTn>
                              </p:par>
                              <p:par>
                                <p:cTn id="42" presetID="6" presetClass="emph" presetSubtype="0" fill="hold" nodeType="withEffect">
                                  <p:stCondLst>
                                    <p:cond delay="100"/>
                                  </p:stCondLst>
                                  <p:childTnLst>
                                    <p:animScale>
                                      <p:cBhvr>
                                        <p:cTn id="43" dur="100" fill="hold"/>
                                        <p:tgtEl>
                                          <p:spTgt spid="88"/>
                                        </p:tgtEl>
                                      </p:cBhvr>
                                      <p:by x="110000" y="110000"/>
                                    </p:animScale>
                                  </p:childTnLst>
                                </p:cTn>
                              </p:par>
                              <p:par>
                                <p:cTn id="44" presetID="6" presetClass="emph" presetSubtype="0" fill="hold" nodeType="withEffect">
                                  <p:stCondLst>
                                    <p:cond delay="200"/>
                                  </p:stCondLst>
                                  <p:childTnLst>
                                    <p:animScale>
                                      <p:cBhvr>
                                        <p:cTn id="45" dur="200" fill="hold"/>
                                        <p:tgtEl>
                                          <p:spTgt spid="88"/>
                                        </p:tgtEl>
                                      </p:cBhvr>
                                      <p:by x="90000" y="90000"/>
                                    </p:animScale>
                                  </p:childTnLst>
                                </p:cTn>
                              </p:par>
                              <p:par>
                                <p:cTn id="46" presetID="6" presetClass="emph" presetSubtype="0" fill="hold" nodeType="withEffect">
                                  <p:stCondLst>
                                    <p:cond delay="400"/>
                                  </p:stCondLst>
                                  <p:childTnLst>
                                    <p:animScale>
                                      <p:cBhvr>
                                        <p:cTn id="47" dur="100" fill="hold"/>
                                        <p:tgtEl>
                                          <p:spTgt spid="88"/>
                                        </p:tgtEl>
                                      </p:cBhvr>
                                      <p:by x="105000" y="105000"/>
                                    </p:animScale>
                                  </p:childTnLst>
                                </p:cTn>
                              </p:par>
                              <p:par>
                                <p:cTn id="48" presetID="6" presetClass="emph" presetSubtype="0" fill="hold" nodeType="withEffect">
                                  <p:stCondLst>
                                    <p:cond delay="500"/>
                                  </p:stCondLst>
                                  <p:childTnLst>
                                    <p:animScale>
                                      <p:cBhvr>
                                        <p:cTn id="49" dur="200" fill="hold"/>
                                        <p:tgtEl>
                                          <p:spTgt spid="88"/>
                                        </p:tgtEl>
                                      </p:cBhvr>
                                      <p:by x="95000" y="95000"/>
                                    </p:animScale>
                                  </p:childTnLst>
                                </p:cTn>
                              </p:par>
                            </p:childTnLst>
                          </p:cTn>
                        </p:par>
                        <p:par>
                          <p:cTn id="50" fill="hold">
                            <p:stCondLst>
                              <p:cond delay="2600"/>
                            </p:stCondLst>
                            <p:childTnLst>
                              <p:par>
                                <p:cTn id="51" presetID="22" presetClass="entr" presetSubtype="8" fill="hold" grpId="0" nodeType="afterEffect">
                                  <p:stCondLst>
                                    <p:cond delay="0"/>
                                  </p:stCondLst>
                                  <p:childTnLst>
                                    <p:set>
                                      <p:cBhvr>
                                        <p:cTn id="52" dur="1" fill="hold">
                                          <p:stCondLst>
                                            <p:cond delay="0"/>
                                          </p:stCondLst>
                                        </p:cTn>
                                        <p:tgtEl>
                                          <p:spTgt spid="87"/>
                                        </p:tgtEl>
                                        <p:attrNameLst>
                                          <p:attrName>style.visibility</p:attrName>
                                        </p:attrNameLst>
                                      </p:cBhvr>
                                      <p:to>
                                        <p:strVal val="visible"/>
                                      </p:to>
                                    </p:set>
                                    <p:animEffect transition="in" filter="wipe(left)">
                                      <p:cBhvr>
                                        <p:cTn id="53" dur="500"/>
                                        <p:tgtEl>
                                          <p:spTgt spid="87"/>
                                        </p:tgtEl>
                                      </p:cBhvr>
                                    </p:animEffect>
                                  </p:childTnLst>
                                </p:cTn>
                              </p:par>
                            </p:childTnLst>
                          </p:cTn>
                        </p:par>
                        <p:par>
                          <p:cTn id="54" fill="hold">
                            <p:stCondLst>
                              <p:cond delay="3100"/>
                            </p:stCondLst>
                            <p:childTnLst>
                              <p:par>
                                <p:cTn id="55" presetID="53" presetClass="entr" presetSubtype="16" fill="hold" nodeType="afterEffect">
                                  <p:stCondLst>
                                    <p:cond delay="0"/>
                                  </p:stCondLst>
                                  <p:childTnLst>
                                    <p:set>
                                      <p:cBhvr>
                                        <p:cTn id="56" dur="1" fill="hold">
                                          <p:stCondLst>
                                            <p:cond delay="0"/>
                                          </p:stCondLst>
                                        </p:cTn>
                                        <p:tgtEl>
                                          <p:spTgt spid="94"/>
                                        </p:tgtEl>
                                        <p:attrNameLst>
                                          <p:attrName>style.visibility</p:attrName>
                                        </p:attrNameLst>
                                      </p:cBhvr>
                                      <p:to>
                                        <p:strVal val="visible"/>
                                      </p:to>
                                    </p:set>
                                    <p:anim calcmode="lin" valueType="num">
                                      <p:cBhvr>
                                        <p:cTn id="57" dur="100" fill="hold"/>
                                        <p:tgtEl>
                                          <p:spTgt spid="94"/>
                                        </p:tgtEl>
                                        <p:attrNameLst>
                                          <p:attrName>ppt_w</p:attrName>
                                        </p:attrNameLst>
                                      </p:cBhvr>
                                      <p:tavLst>
                                        <p:tav tm="0">
                                          <p:val>
                                            <p:fltVal val="0"/>
                                          </p:val>
                                        </p:tav>
                                        <p:tav tm="100000">
                                          <p:val>
                                            <p:strVal val="#ppt_w"/>
                                          </p:val>
                                        </p:tav>
                                      </p:tavLst>
                                    </p:anim>
                                    <p:anim calcmode="lin" valueType="num">
                                      <p:cBhvr>
                                        <p:cTn id="58" dur="100" fill="hold"/>
                                        <p:tgtEl>
                                          <p:spTgt spid="94"/>
                                        </p:tgtEl>
                                        <p:attrNameLst>
                                          <p:attrName>ppt_h</p:attrName>
                                        </p:attrNameLst>
                                      </p:cBhvr>
                                      <p:tavLst>
                                        <p:tav tm="0">
                                          <p:val>
                                            <p:fltVal val="0"/>
                                          </p:val>
                                        </p:tav>
                                        <p:tav tm="100000">
                                          <p:val>
                                            <p:strVal val="#ppt_h"/>
                                          </p:val>
                                        </p:tav>
                                      </p:tavLst>
                                    </p:anim>
                                    <p:animEffect transition="in" filter="fade">
                                      <p:cBhvr>
                                        <p:cTn id="59" dur="100"/>
                                        <p:tgtEl>
                                          <p:spTgt spid="94"/>
                                        </p:tgtEl>
                                      </p:cBhvr>
                                    </p:animEffect>
                                  </p:childTnLst>
                                </p:cTn>
                              </p:par>
                              <p:par>
                                <p:cTn id="60" presetID="6" presetClass="emph" presetSubtype="0" fill="hold" nodeType="withEffect">
                                  <p:stCondLst>
                                    <p:cond delay="100"/>
                                  </p:stCondLst>
                                  <p:childTnLst>
                                    <p:animScale>
                                      <p:cBhvr>
                                        <p:cTn id="61" dur="100" fill="hold"/>
                                        <p:tgtEl>
                                          <p:spTgt spid="94"/>
                                        </p:tgtEl>
                                      </p:cBhvr>
                                      <p:by x="110000" y="110000"/>
                                    </p:animScale>
                                  </p:childTnLst>
                                </p:cTn>
                              </p:par>
                              <p:par>
                                <p:cTn id="62" presetID="6" presetClass="emph" presetSubtype="0" fill="hold" nodeType="withEffect">
                                  <p:stCondLst>
                                    <p:cond delay="200"/>
                                  </p:stCondLst>
                                  <p:childTnLst>
                                    <p:animScale>
                                      <p:cBhvr>
                                        <p:cTn id="63" dur="200" fill="hold"/>
                                        <p:tgtEl>
                                          <p:spTgt spid="94"/>
                                        </p:tgtEl>
                                      </p:cBhvr>
                                      <p:by x="90000" y="90000"/>
                                    </p:animScale>
                                  </p:childTnLst>
                                </p:cTn>
                              </p:par>
                              <p:par>
                                <p:cTn id="64" presetID="6" presetClass="emph" presetSubtype="0" fill="hold" nodeType="withEffect">
                                  <p:stCondLst>
                                    <p:cond delay="400"/>
                                  </p:stCondLst>
                                  <p:childTnLst>
                                    <p:animScale>
                                      <p:cBhvr>
                                        <p:cTn id="65" dur="100" fill="hold"/>
                                        <p:tgtEl>
                                          <p:spTgt spid="94"/>
                                        </p:tgtEl>
                                      </p:cBhvr>
                                      <p:by x="105000" y="105000"/>
                                    </p:animScale>
                                  </p:childTnLst>
                                </p:cTn>
                              </p:par>
                              <p:par>
                                <p:cTn id="66" presetID="6" presetClass="emph" presetSubtype="0" fill="hold" nodeType="withEffect">
                                  <p:stCondLst>
                                    <p:cond delay="500"/>
                                  </p:stCondLst>
                                  <p:childTnLst>
                                    <p:animScale>
                                      <p:cBhvr>
                                        <p:cTn id="67" dur="200" fill="hold"/>
                                        <p:tgtEl>
                                          <p:spTgt spid="94"/>
                                        </p:tgtEl>
                                      </p:cBhvr>
                                      <p:by x="95000" y="95000"/>
                                    </p:animScale>
                                  </p:childTnLst>
                                </p:cTn>
                              </p:par>
                            </p:childTnLst>
                          </p:cTn>
                        </p:par>
                        <p:par>
                          <p:cTn id="68" fill="hold">
                            <p:stCondLst>
                              <p:cond delay="3800"/>
                            </p:stCondLst>
                            <p:childTnLst>
                              <p:par>
                                <p:cTn id="69" presetID="22" presetClass="entr" presetSubtype="8" fill="hold" grpId="0" nodeType="afterEffect">
                                  <p:stCondLst>
                                    <p:cond delay="0"/>
                                  </p:stCondLst>
                                  <p:childTnLst>
                                    <p:set>
                                      <p:cBhvr>
                                        <p:cTn id="70" dur="1" fill="hold">
                                          <p:stCondLst>
                                            <p:cond delay="0"/>
                                          </p:stCondLst>
                                        </p:cTn>
                                        <p:tgtEl>
                                          <p:spTgt spid="93"/>
                                        </p:tgtEl>
                                        <p:attrNameLst>
                                          <p:attrName>style.visibility</p:attrName>
                                        </p:attrNameLst>
                                      </p:cBhvr>
                                      <p:to>
                                        <p:strVal val="visible"/>
                                      </p:to>
                                    </p:set>
                                    <p:animEffect transition="in" filter="wipe(left)">
                                      <p:cBhvr>
                                        <p:cTn id="71" dur="500"/>
                                        <p:tgtEl>
                                          <p:spTgt spid="93"/>
                                        </p:tgtEl>
                                      </p:cBhvr>
                                    </p:animEffect>
                                  </p:childTnLst>
                                </p:cTn>
                              </p:par>
                            </p:childTnLst>
                          </p:cTn>
                        </p:par>
                        <p:par>
                          <p:cTn id="72" fill="hold">
                            <p:stCondLst>
                              <p:cond delay="4300"/>
                            </p:stCondLst>
                            <p:childTnLst>
                              <p:par>
                                <p:cTn id="73" presetID="53" presetClass="entr" presetSubtype="16" fill="hold" nodeType="afterEffect">
                                  <p:stCondLst>
                                    <p:cond delay="0"/>
                                  </p:stCondLst>
                                  <p:childTnLst>
                                    <p:set>
                                      <p:cBhvr>
                                        <p:cTn id="74" dur="1" fill="hold">
                                          <p:stCondLst>
                                            <p:cond delay="0"/>
                                          </p:stCondLst>
                                        </p:cTn>
                                        <p:tgtEl>
                                          <p:spTgt spid="82"/>
                                        </p:tgtEl>
                                        <p:attrNameLst>
                                          <p:attrName>style.visibility</p:attrName>
                                        </p:attrNameLst>
                                      </p:cBhvr>
                                      <p:to>
                                        <p:strVal val="visible"/>
                                      </p:to>
                                    </p:set>
                                    <p:anim calcmode="lin" valueType="num">
                                      <p:cBhvr>
                                        <p:cTn id="75" dur="100" fill="hold"/>
                                        <p:tgtEl>
                                          <p:spTgt spid="82"/>
                                        </p:tgtEl>
                                        <p:attrNameLst>
                                          <p:attrName>ppt_w</p:attrName>
                                        </p:attrNameLst>
                                      </p:cBhvr>
                                      <p:tavLst>
                                        <p:tav tm="0">
                                          <p:val>
                                            <p:fltVal val="0"/>
                                          </p:val>
                                        </p:tav>
                                        <p:tav tm="100000">
                                          <p:val>
                                            <p:strVal val="#ppt_w"/>
                                          </p:val>
                                        </p:tav>
                                      </p:tavLst>
                                    </p:anim>
                                    <p:anim calcmode="lin" valueType="num">
                                      <p:cBhvr>
                                        <p:cTn id="76" dur="100" fill="hold"/>
                                        <p:tgtEl>
                                          <p:spTgt spid="82"/>
                                        </p:tgtEl>
                                        <p:attrNameLst>
                                          <p:attrName>ppt_h</p:attrName>
                                        </p:attrNameLst>
                                      </p:cBhvr>
                                      <p:tavLst>
                                        <p:tav tm="0">
                                          <p:val>
                                            <p:fltVal val="0"/>
                                          </p:val>
                                        </p:tav>
                                        <p:tav tm="100000">
                                          <p:val>
                                            <p:strVal val="#ppt_h"/>
                                          </p:val>
                                        </p:tav>
                                      </p:tavLst>
                                    </p:anim>
                                    <p:animEffect transition="in" filter="fade">
                                      <p:cBhvr>
                                        <p:cTn id="77" dur="100"/>
                                        <p:tgtEl>
                                          <p:spTgt spid="82"/>
                                        </p:tgtEl>
                                      </p:cBhvr>
                                    </p:animEffect>
                                  </p:childTnLst>
                                </p:cTn>
                              </p:par>
                              <p:par>
                                <p:cTn id="78" presetID="6" presetClass="emph" presetSubtype="0" fill="hold" nodeType="withEffect">
                                  <p:stCondLst>
                                    <p:cond delay="100"/>
                                  </p:stCondLst>
                                  <p:childTnLst>
                                    <p:animScale>
                                      <p:cBhvr>
                                        <p:cTn id="79" dur="100" fill="hold"/>
                                        <p:tgtEl>
                                          <p:spTgt spid="82"/>
                                        </p:tgtEl>
                                      </p:cBhvr>
                                      <p:by x="110000" y="110000"/>
                                    </p:animScale>
                                  </p:childTnLst>
                                </p:cTn>
                              </p:par>
                              <p:par>
                                <p:cTn id="80" presetID="6" presetClass="emph" presetSubtype="0" fill="hold" nodeType="withEffect">
                                  <p:stCondLst>
                                    <p:cond delay="200"/>
                                  </p:stCondLst>
                                  <p:childTnLst>
                                    <p:animScale>
                                      <p:cBhvr>
                                        <p:cTn id="81" dur="200" fill="hold"/>
                                        <p:tgtEl>
                                          <p:spTgt spid="82"/>
                                        </p:tgtEl>
                                      </p:cBhvr>
                                      <p:by x="90000" y="90000"/>
                                    </p:animScale>
                                  </p:childTnLst>
                                </p:cTn>
                              </p:par>
                              <p:par>
                                <p:cTn id="82" presetID="6" presetClass="emph" presetSubtype="0" fill="hold" nodeType="withEffect">
                                  <p:stCondLst>
                                    <p:cond delay="400"/>
                                  </p:stCondLst>
                                  <p:childTnLst>
                                    <p:animScale>
                                      <p:cBhvr>
                                        <p:cTn id="83" dur="100" fill="hold"/>
                                        <p:tgtEl>
                                          <p:spTgt spid="82"/>
                                        </p:tgtEl>
                                      </p:cBhvr>
                                      <p:by x="105000" y="105000"/>
                                    </p:animScale>
                                  </p:childTnLst>
                                </p:cTn>
                              </p:par>
                              <p:par>
                                <p:cTn id="84" presetID="6" presetClass="emph" presetSubtype="0" fill="hold" nodeType="withEffect">
                                  <p:stCondLst>
                                    <p:cond delay="500"/>
                                  </p:stCondLst>
                                  <p:childTnLst>
                                    <p:animScale>
                                      <p:cBhvr>
                                        <p:cTn id="85" dur="200" fill="hold"/>
                                        <p:tgtEl>
                                          <p:spTgt spid="82"/>
                                        </p:tgtEl>
                                      </p:cBhvr>
                                      <p:by x="95000" y="95000"/>
                                    </p:animScale>
                                  </p:childTnLst>
                                </p:cTn>
                              </p:par>
                            </p:childTnLst>
                          </p:cTn>
                        </p:par>
                        <p:par>
                          <p:cTn id="86" fill="hold">
                            <p:stCondLst>
                              <p:cond delay="5000"/>
                            </p:stCondLst>
                            <p:childTnLst>
                              <p:par>
                                <p:cTn id="87" presetID="22" presetClass="entr" presetSubtype="8" fill="hold" grpId="0" nodeType="afterEffect">
                                  <p:stCondLst>
                                    <p:cond delay="0"/>
                                  </p:stCondLst>
                                  <p:childTnLst>
                                    <p:set>
                                      <p:cBhvr>
                                        <p:cTn id="88" dur="1" fill="hold">
                                          <p:stCondLst>
                                            <p:cond delay="0"/>
                                          </p:stCondLst>
                                        </p:cTn>
                                        <p:tgtEl>
                                          <p:spTgt spid="76"/>
                                        </p:tgtEl>
                                        <p:attrNameLst>
                                          <p:attrName>style.visibility</p:attrName>
                                        </p:attrNameLst>
                                      </p:cBhvr>
                                      <p:to>
                                        <p:strVal val="visible"/>
                                      </p:to>
                                    </p:set>
                                    <p:animEffect transition="in" filter="wipe(left)">
                                      <p:cBhvr>
                                        <p:cTn id="89" dur="500"/>
                                        <p:tgtEl>
                                          <p:spTgt spid="76"/>
                                        </p:tgtEl>
                                      </p:cBhvr>
                                    </p:animEffect>
                                  </p:childTnLst>
                                </p:cTn>
                              </p:par>
                            </p:childTnLst>
                          </p:cTn>
                        </p:par>
                        <p:par>
                          <p:cTn id="90" fill="hold">
                            <p:stCondLst>
                              <p:cond delay="5500"/>
                            </p:stCondLst>
                            <p:childTnLst>
                              <p:par>
                                <p:cTn id="91" presetID="53" presetClass="entr" presetSubtype="16" fill="hold" nodeType="afterEffect">
                                  <p:stCondLst>
                                    <p:cond delay="0"/>
                                  </p:stCondLst>
                                  <p:childTnLst>
                                    <p:set>
                                      <p:cBhvr>
                                        <p:cTn id="92" dur="1" fill="hold">
                                          <p:stCondLst>
                                            <p:cond delay="0"/>
                                          </p:stCondLst>
                                        </p:cTn>
                                        <p:tgtEl>
                                          <p:spTgt spid="100"/>
                                        </p:tgtEl>
                                        <p:attrNameLst>
                                          <p:attrName>style.visibility</p:attrName>
                                        </p:attrNameLst>
                                      </p:cBhvr>
                                      <p:to>
                                        <p:strVal val="visible"/>
                                      </p:to>
                                    </p:set>
                                    <p:anim calcmode="lin" valueType="num">
                                      <p:cBhvr>
                                        <p:cTn id="93" dur="100" fill="hold"/>
                                        <p:tgtEl>
                                          <p:spTgt spid="100"/>
                                        </p:tgtEl>
                                        <p:attrNameLst>
                                          <p:attrName>ppt_w</p:attrName>
                                        </p:attrNameLst>
                                      </p:cBhvr>
                                      <p:tavLst>
                                        <p:tav tm="0">
                                          <p:val>
                                            <p:fltVal val="0"/>
                                          </p:val>
                                        </p:tav>
                                        <p:tav tm="100000">
                                          <p:val>
                                            <p:strVal val="#ppt_w"/>
                                          </p:val>
                                        </p:tav>
                                      </p:tavLst>
                                    </p:anim>
                                    <p:anim calcmode="lin" valueType="num">
                                      <p:cBhvr>
                                        <p:cTn id="94" dur="100" fill="hold"/>
                                        <p:tgtEl>
                                          <p:spTgt spid="100"/>
                                        </p:tgtEl>
                                        <p:attrNameLst>
                                          <p:attrName>ppt_h</p:attrName>
                                        </p:attrNameLst>
                                      </p:cBhvr>
                                      <p:tavLst>
                                        <p:tav tm="0">
                                          <p:val>
                                            <p:fltVal val="0"/>
                                          </p:val>
                                        </p:tav>
                                        <p:tav tm="100000">
                                          <p:val>
                                            <p:strVal val="#ppt_h"/>
                                          </p:val>
                                        </p:tav>
                                      </p:tavLst>
                                    </p:anim>
                                    <p:animEffect transition="in" filter="fade">
                                      <p:cBhvr>
                                        <p:cTn id="95" dur="100"/>
                                        <p:tgtEl>
                                          <p:spTgt spid="100"/>
                                        </p:tgtEl>
                                      </p:cBhvr>
                                    </p:animEffect>
                                  </p:childTnLst>
                                </p:cTn>
                              </p:par>
                              <p:par>
                                <p:cTn id="96" presetID="6" presetClass="emph" presetSubtype="0" fill="hold" nodeType="withEffect">
                                  <p:stCondLst>
                                    <p:cond delay="100"/>
                                  </p:stCondLst>
                                  <p:childTnLst>
                                    <p:animScale>
                                      <p:cBhvr>
                                        <p:cTn id="97" dur="100" fill="hold"/>
                                        <p:tgtEl>
                                          <p:spTgt spid="100"/>
                                        </p:tgtEl>
                                      </p:cBhvr>
                                      <p:by x="110000" y="110000"/>
                                    </p:animScale>
                                  </p:childTnLst>
                                </p:cTn>
                              </p:par>
                              <p:par>
                                <p:cTn id="98" presetID="6" presetClass="emph" presetSubtype="0" fill="hold" nodeType="withEffect">
                                  <p:stCondLst>
                                    <p:cond delay="200"/>
                                  </p:stCondLst>
                                  <p:childTnLst>
                                    <p:animScale>
                                      <p:cBhvr>
                                        <p:cTn id="99" dur="200" fill="hold"/>
                                        <p:tgtEl>
                                          <p:spTgt spid="100"/>
                                        </p:tgtEl>
                                      </p:cBhvr>
                                      <p:by x="90000" y="90000"/>
                                    </p:animScale>
                                  </p:childTnLst>
                                </p:cTn>
                              </p:par>
                              <p:par>
                                <p:cTn id="100" presetID="6" presetClass="emph" presetSubtype="0" fill="hold" nodeType="withEffect">
                                  <p:stCondLst>
                                    <p:cond delay="400"/>
                                  </p:stCondLst>
                                  <p:childTnLst>
                                    <p:animScale>
                                      <p:cBhvr>
                                        <p:cTn id="101" dur="100" fill="hold"/>
                                        <p:tgtEl>
                                          <p:spTgt spid="100"/>
                                        </p:tgtEl>
                                      </p:cBhvr>
                                      <p:by x="105000" y="105000"/>
                                    </p:animScale>
                                  </p:childTnLst>
                                </p:cTn>
                              </p:par>
                              <p:par>
                                <p:cTn id="102" presetID="6" presetClass="emph" presetSubtype="0" fill="hold" nodeType="withEffect">
                                  <p:stCondLst>
                                    <p:cond delay="500"/>
                                  </p:stCondLst>
                                  <p:childTnLst>
                                    <p:animScale>
                                      <p:cBhvr>
                                        <p:cTn id="103" dur="200" fill="hold"/>
                                        <p:tgtEl>
                                          <p:spTgt spid="100"/>
                                        </p:tgtEl>
                                      </p:cBhvr>
                                      <p:by x="95000" y="95000"/>
                                    </p:animScale>
                                  </p:childTnLst>
                                </p:cTn>
                              </p:par>
                            </p:childTnLst>
                          </p:cTn>
                        </p:par>
                        <p:par>
                          <p:cTn id="104" fill="hold">
                            <p:stCondLst>
                              <p:cond delay="6200"/>
                            </p:stCondLst>
                            <p:childTnLst>
                              <p:par>
                                <p:cTn id="105" presetID="22" presetClass="entr" presetSubtype="8" fill="hold" grpId="0" nodeType="afterEffect">
                                  <p:stCondLst>
                                    <p:cond delay="0"/>
                                  </p:stCondLst>
                                  <p:childTnLst>
                                    <p:set>
                                      <p:cBhvr>
                                        <p:cTn id="106" dur="1" fill="hold">
                                          <p:stCondLst>
                                            <p:cond delay="0"/>
                                          </p:stCondLst>
                                        </p:cTn>
                                        <p:tgtEl>
                                          <p:spTgt spid="99"/>
                                        </p:tgtEl>
                                        <p:attrNameLst>
                                          <p:attrName>style.visibility</p:attrName>
                                        </p:attrNameLst>
                                      </p:cBhvr>
                                      <p:to>
                                        <p:strVal val="visible"/>
                                      </p:to>
                                    </p:set>
                                    <p:animEffect transition="in" filter="wipe(left)">
                                      <p:cBhvr>
                                        <p:cTn id="107" dur="500"/>
                                        <p:tgtEl>
                                          <p:spTgt spid="99"/>
                                        </p:tgtEl>
                                      </p:cBhvr>
                                    </p:animEffect>
                                  </p:childTnLst>
                                </p:cTn>
                              </p:par>
                            </p:childTnLst>
                          </p:cTn>
                        </p:par>
                        <p:par>
                          <p:cTn id="108" fill="hold">
                            <p:stCondLst>
                              <p:cond delay="6700"/>
                            </p:stCondLst>
                            <p:childTnLst>
                              <p:par>
                                <p:cTn id="109" presetID="2" presetClass="entr" presetSubtype="8" fill="hold" grpId="0" nodeType="afterEffect">
                                  <p:stCondLst>
                                    <p:cond delay="0"/>
                                  </p:stCondLst>
                                  <p:childTnLst>
                                    <p:set>
                                      <p:cBhvr>
                                        <p:cTn id="110" dur="1" fill="hold">
                                          <p:stCondLst>
                                            <p:cond delay="0"/>
                                          </p:stCondLst>
                                        </p:cTn>
                                        <p:tgtEl>
                                          <p:spTgt spid="37"/>
                                        </p:tgtEl>
                                        <p:attrNameLst>
                                          <p:attrName>style.visibility</p:attrName>
                                        </p:attrNameLst>
                                      </p:cBhvr>
                                      <p:to>
                                        <p:strVal val="visible"/>
                                      </p:to>
                                    </p:set>
                                    <p:anim calcmode="lin" valueType="num">
                                      <p:cBhvr additive="base">
                                        <p:cTn id="111" dur="500" fill="hold"/>
                                        <p:tgtEl>
                                          <p:spTgt spid="37"/>
                                        </p:tgtEl>
                                        <p:attrNameLst>
                                          <p:attrName>ppt_x</p:attrName>
                                        </p:attrNameLst>
                                      </p:cBhvr>
                                      <p:tavLst>
                                        <p:tav tm="0">
                                          <p:val>
                                            <p:strVal val="0-#ppt_w/2"/>
                                          </p:val>
                                        </p:tav>
                                        <p:tav tm="100000">
                                          <p:val>
                                            <p:strVal val="#ppt_x"/>
                                          </p:val>
                                        </p:tav>
                                      </p:tavLst>
                                    </p:anim>
                                    <p:anim calcmode="lin" valueType="num">
                                      <p:cBhvr additive="base">
                                        <p:cTn id="112" dur="500" fill="hold"/>
                                        <p:tgtEl>
                                          <p:spTgt spid="37"/>
                                        </p:tgtEl>
                                        <p:attrNameLst>
                                          <p:attrName>ppt_y</p:attrName>
                                        </p:attrNameLst>
                                      </p:cBhvr>
                                      <p:tavLst>
                                        <p:tav tm="0">
                                          <p:val>
                                            <p:strVal val="#ppt_y"/>
                                          </p:val>
                                        </p:tav>
                                        <p:tav tm="100000">
                                          <p:val>
                                            <p:strVal val="#ppt_y"/>
                                          </p:val>
                                        </p:tav>
                                      </p:tavLst>
                                    </p:anim>
                                  </p:childTnLst>
                                </p:cTn>
                              </p:par>
                            </p:childTnLst>
                          </p:cTn>
                        </p:par>
                        <p:par>
                          <p:cTn id="113" fill="hold">
                            <p:stCondLst>
                              <p:cond delay="7200"/>
                            </p:stCondLst>
                            <p:childTnLst>
                              <p:par>
                                <p:cTn id="114" presetID="26" presetClass="emph" presetSubtype="0" fill="hold" nodeType="afterEffect">
                                  <p:stCondLst>
                                    <p:cond delay="0"/>
                                  </p:stCondLst>
                                  <p:childTnLst>
                                    <p:animEffect transition="out" filter="fade">
                                      <p:cBhvr>
                                        <p:cTn id="115" dur="500" tmFilter="0, 0; .2, .5; .8, .5; 1, 0"/>
                                        <p:tgtEl>
                                          <p:spTgt spid="88"/>
                                        </p:tgtEl>
                                      </p:cBhvr>
                                    </p:animEffect>
                                    <p:animScale>
                                      <p:cBhvr>
                                        <p:cTn id="116" dur="250" autoRev="1" fill="hold"/>
                                        <p:tgtEl>
                                          <p:spTgt spid="88"/>
                                        </p:tgtEl>
                                      </p:cBhvr>
                                      <p:by x="105000" y="105000"/>
                                    </p:animScale>
                                  </p:childTnLst>
                                </p:cTn>
                              </p:par>
                              <p:par>
                                <p:cTn id="117" presetID="26" presetClass="emph" presetSubtype="0" fill="hold" grpId="1" nodeType="withEffect">
                                  <p:stCondLst>
                                    <p:cond delay="0"/>
                                  </p:stCondLst>
                                  <p:childTnLst>
                                    <p:animEffect transition="out" filter="fade">
                                      <p:cBhvr>
                                        <p:cTn id="118" dur="500" tmFilter="0, 0; .2, .5; .8, .5; 1, 0"/>
                                        <p:tgtEl>
                                          <p:spTgt spid="87"/>
                                        </p:tgtEl>
                                      </p:cBhvr>
                                    </p:animEffect>
                                    <p:animScale>
                                      <p:cBhvr>
                                        <p:cTn id="119" dur="250" autoRev="1" fill="hold"/>
                                        <p:tgtEl>
                                          <p:spTgt spid="8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6" grpId="0"/>
      <p:bldP spid="87" grpId="0"/>
      <p:bldP spid="87" grpId="1"/>
      <p:bldP spid="93" grpId="0"/>
      <p:bldP spid="99" grpId="0"/>
      <p:bldP spid="3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p:cNvSpPr txBox="1"/>
          <p:nvPr/>
        </p:nvSpPr>
        <p:spPr>
          <a:xfrm>
            <a:off x="1087139" y="227099"/>
            <a:ext cx="3720890" cy="611706"/>
          </a:xfrm>
          <a:prstGeom prst="rect">
            <a:avLst/>
          </a:prstGeom>
          <a:noFill/>
        </p:spPr>
        <p:txBody>
          <a:bodyPr wrap="none" rtlCol="0">
            <a:spAutoFit/>
          </a:bodyPr>
          <a:lstStyle/>
          <a:p>
            <a:r>
              <a:rPr lang="en-US" altLang="zh-CN" sz="3375" dirty="0">
                <a:latin typeface="微软雅黑"/>
                <a:ea typeface="微软雅黑"/>
              </a:rPr>
              <a:t>02</a:t>
            </a:r>
            <a:r>
              <a:rPr lang="zh-CN" altLang="en-US" sz="3375" dirty="0">
                <a:latin typeface="微软雅黑"/>
                <a:ea typeface="微软雅黑"/>
              </a:rPr>
              <a:t>、工作完成情况</a:t>
            </a:r>
          </a:p>
        </p:txBody>
      </p:sp>
      <p:sp>
        <p:nvSpPr>
          <p:cNvPr id="53" name="Freeform 40"/>
          <p:cNvSpPr>
            <a:spLocks noEditPoints="1"/>
          </p:cNvSpPr>
          <p:nvPr/>
        </p:nvSpPr>
        <p:spPr bwMode="auto">
          <a:xfrm>
            <a:off x="584244" y="320177"/>
            <a:ext cx="279308" cy="552617"/>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bg1"/>
          </a:solidFill>
          <a:ln>
            <a:solidFill>
              <a:schemeClr val="tx1"/>
            </a:solidFill>
          </a:ln>
        </p:spPr>
        <p:txBody>
          <a:bodyPr vert="horz" wrap="square" lIns="128580" tIns="64290" rIns="128580" bIns="64290" numCol="1" anchor="t" anchorCtr="0" compatLnSpc="1">
            <a:prstTxWarp prst="textNoShape">
              <a:avLst/>
            </a:prstTxWarp>
          </a:bodyPr>
          <a:lstStyle/>
          <a:p>
            <a:endParaRPr lang="zh-CN" altLang="en-US"/>
          </a:p>
        </p:txBody>
      </p:sp>
      <p:cxnSp>
        <p:nvCxnSpPr>
          <p:cNvPr id="54" name="直接连接符 53"/>
          <p:cNvCxnSpPr/>
          <p:nvPr/>
        </p:nvCxnSpPr>
        <p:spPr bwMode="auto">
          <a:xfrm flipH="1">
            <a:off x="1039796" y="866426"/>
            <a:ext cx="10438443"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 name="矩形 26"/>
          <p:cNvSpPr/>
          <p:nvPr/>
        </p:nvSpPr>
        <p:spPr>
          <a:xfrm>
            <a:off x="657801" y="1591211"/>
            <a:ext cx="3866035" cy="224479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a:latin typeface="微软雅黑" pitchFamily="34" charset="-122"/>
                <a:ea typeface="微软雅黑" pitchFamily="34" charset="-122"/>
              </a:rPr>
              <a:t>       </a:t>
            </a:r>
            <a:r>
              <a:rPr lang="zh-CN" altLang="en-US" b="1" dirty="0">
                <a:latin typeface="微软雅黑" pitchFamily="34" charset="-122"/>
                <a:ea typeface="微软雅黑" pitchFamily="34" charset="-122"/>
              </a:rPr>
              <a:t>完成项目之一</a:t>
            </a:r>
            <a:endParaRPr lang="en-US" altLang="zh-CN" b="1" dirty="0">
              <a:latin typeface="微软雅黑" pitchFamily="34" charset="-122"/>
              <a:ea typeface="微软雅黑" pitchFamily="34" charset="-122"/>
            </a:endParaRPr>
          </a:p>
          <a:p>
            <a:pPr algn="ctr"/>
            <a:r>
              <a:rPr lang="zh-CN" altLang="en-US" sz="1547" dirty="0">
                <a:latin typeface="微软雅黑" pitchFamily="34" charset="-122"/>
                <a:ea typeface="微软雅黑" pitchFamily="34" charset="-122"/>
              </a:rPr>
              <a:t>点击增加文本点击增加文本</a:t>
            </a:r>
          </a:p>
          <a:p>
            <a:pPr algn="ctr"/>
            <a:r>
              <a:rPr lang="zh-CN" altLang="en-US" sz="1547" dirty="0">
                <a:latin typeface="微软雅黑" pitchFamily="34" charset="-122"/>
                <a:ea typeface="微软雅黑" pitchFamily="34" charset="-122"/>
              </a:rPr>
              <a:t>点击增加文本点击增加文本</a:t>
            </a:r>
          </a:p>
          <a:p>
            <a:pPr algn="ctr"/>
            <a:endParaRPr lang="zh-CN" altLang="en-US" sz="1547" dirty="0">
              <a:latin typeface="微软雅黑" pitchFamily="34" charset="-122"/>
              <a:ea typeface="微软雅黑" pitchFamily="34" charset="-122"/>
            </a:endParaRPr>
          </a:p>
        </p:txBody>
      </p:sp>
      <p:sp>
        <p:nvSpPr>
          <p:cNvPr id="28" name="矩形 27"/>
          <p:cNvSpPr/>
          <p:nvPr/>
        </p:nvSpPr>
        <p:spPr>
          <a:xfrm>
            <a:off x="8517622" y="1599804"/>
            <a:ext cx="3866035" cy="224479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a:latin typeface="微软雅黑" pitchFamily="34" charset="-122"/>
                <a:ea typeface="微软雅黑" pitchFamily="34" charset="-122"/>
              </a:rPr>
              <a:t>      </a:t>
            </a:r>
            <a:r>
              <a:rPr lang="zh-CN" altLang="en-US" b="1" dirty="0">
                <a:latin typeface="微软雅黑" pitchFamily="34" charset="-122"/>
                <a:ea typeface="微软雅黑" pitchFamily="34" charset="-122"/>
              </a:rPr>
              <a:t>完成项目之一</a:t>
            </a:r>
            <a:endParaRPr lang="en-US" altLang="zh-CN" b="1" dirty="0">
              <a:latin typeface="微软雅黑" pitchFamily="34" charset="-122"/>
              <a:ea typeface="微软雅黑" pitchFamily="34" charset="-122"/>
            </a:endParaRPr>
          </a:p>
          <a:p>
            <a:pPr algn="ctr"/>
            <a:r>
              <a:rPr lang="zh-CN" altLang="en-US" sz="1547" dirty="0">
                <a:latin typeface="微软雅黑" pitchFamily="34" charset="-122"/>
                <a:ea typeface="微软雅黑" pitchFamily="34" charset="-122"/>
              </a:rPr>
              <a:t>点击增加文本点击增加文本</a:t>
            </a:r>
          </a:p>
          <a:p>
            <a:pPr algn="ctr"/>
            <a:r>
              <a:rPr lang="zh-CN" altLang="en-US" sz="1547" dirty="0">
                <a:latin typeface="微软雅黑" pitchFamily="34" charset="-122"/>
                <a:ea typeface="微软雅黑" pitchFamily="34" charset="-122"/>
              </a:rPr>
              <a:t>点击增加文本点击增加文本</a:t>
            </a:r>
          </a:p>
          <a:p>
            <a:pPr algn="ctr"/>
            <a:endParaRPr lang="zh-CN" altLang="en-US" sz="1547" dirty="0"/>
          </a:p>
        </p:txBody>
      </p:sp>
      <p:sp>
        <p:nvSpPr>
          <p:cNvPr id="29" name="矩形 28"/>
          <p:cNvSpPr/>
          <p:nvPr/>
        </p:nvSpPr>
        <p:spPr>
          <a:xfrm>
            <a:off x="4587712" y="3902923"/>
            <a:ext cx="3866035" cy="224479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250" dirty="0">
                <a:latin typeface="微软雅黑" pitchFamily="34" charset="-122"/>
                <a:ea typeface="微软雅黑" pitchFamily="34" charset="-122"/>
              </a:rPr>
              <a:t>       </a:t>
            </a:r>
            <a:r>
              <a:rPr lang="zh-CN" altLang="en-US" b="1" dirty="0">
                <a:latin typeface="微软雅黑" pitchFamily="34" charset="-122"/>
                <a:ea typeface="微软雅黑" pitchFamily="34" charset="-122"/>
              </a:rPr>
              <a:t>完成项目之一</a:t>
            </a:r>
            <a:endParaRPr lang="en-US" altLang="zh-CN" b="1" dirty="0">
              <a:latin typeface="微软雅黑" pitchFamily="34" charset="-122"/>
              <a:ea typeface="微软雅黑" pitchFamily="34" charset="-122"/>
            </a:endParaRPr>
          </a:p>
          <a:p>
            <a:pPr algn="ctr"/>
            <a:r>
              <a:rPr lang="zh-CN" altLang="en-US" sz="1547" dirty="0">
                <a:latin typeface="微软雅黑" pitchFamily="34" charset="-122"/>
                <a:ea typeface="微软雅黑" pitchFamily="34" charset="-122"/>
              </a:rPr>
              <a:t>点击增加文本点击增加文本</a:t>
            </a:r>
          </a:p>
          <a:p>
            <a:pPr algn="ctr"/>
            <a:r>
              <a:rPr lang="zh-CN" altLang="en-US" sz="1547" dirty="0">
                <a:latin typeface="微软雅黑" pitchFamily="34" charset="-122"/>
                <a:ea typeface="微软雅黑" pitchFamily="34" charset="-122"/>
              </a:rPr>
              <a:t>点击增加文本点击增加文本</a:t>
            </a:r>
          </a:p>
          <a:p>
            <a:pPr algn="ctr"/>
            <a:endParaRPr lang="zh-CN" altLang="en-US" sz="2250" dirty="0"/>
          </a:p>
        </p:txBody>
      </p:sp>
      <p:pic>
        <p:nvPicPr>
          <p:cNvPr id="30" name="图片 29"/>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8507684" y="3911514"/>
            <a:ext cx="3875972" cy="2236200"/>
          </a:xfrm>
          <a:prstGeom prst="rect">
            <a:avLst/>
          </a:prstGeom>
        </p:spPr>
      </p:pic>
      <p:pic>
        <p:nvPicPr>
          <p:cNvPr id="31" name="图片 30"/>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587712" y="1591211"/>
            <a:ext cx="3866035" cy="2244795"/>
          </a:xfrm>
          <a:prstGeom prst="rect">
            <a:avLst/>
          </a:prstGeom>
        </p:spPr>
      </p:pic>
      <p:pic>
        <p:nvPicPr>
          <p:cNvPr id="32" name="图片 3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57801" y="3911516"/>
            <a:ext cx="3866035" cy="2236200"/>
          </a:xfrm>
          <a:prstGeom prst="rect">
            <a:avLst/>
          </a:prstGeom>
        </p:spPr>
      </p:pic>
    </p:spTree>
    <p:extLst>
      <p:ext uri="{BB962C8B-B14F-4D97-AF65-F5344CB8AC3E}">
        <p14:creationId xmlns:p14="http://schemas.microsoft.com/office/powerpoint/2010/main" val="349836559"/>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1+#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54"/>
                                        </p:tgtEl>
                                        <p:attrNameLst>
                                          <p:attrName>style.visibility</p:attrName>
                                        </p:attrNameLst>
                                      </p:cBhvr>
                                      <p:to>
                                        <p:strVal val="visible"/>
                                      </p:to>
                                    </p:set>
                                    <p:animEffect transition="in" filter="wipe(right)">
                                      <p:cBhvr>
                                        <p:cTn id="11" dur="500"/>
                                        <p:tgtEl>
                                          <p:spTgt spid="54"/>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52"/>
                                        </p:tgtEl>
                                        <p:attrNameLst>
                                          <p:attrName>style.visibility</p:attrName>
                                        </p:attrNameLst>
                                      </p:cBhvr>
                                      <p:to>
                                        <p:strVal val="visible"/>
                                      </p:to>
                                    </p:set>
                                    <p:anim calcmode="lin" valueType="num">
                                      <p:cBhvr>
                                        <p:cTn id="15" dur="40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52"/>
                                        </p:tgtEl>
                                        <p:attrNameLst>
                                          <p:attrName>ppt_y</p:attrName>
                                        </p:attrNameLst>
                                      </p:cBhvr>
                                      <p:tavLst>
                                        <p:tav tm="0">
                                          <p:val>
                                            <p:strVal val="#ppt_y"/>
                                          </p:val>
                                        </p:tav>
                                        <p:tav tm="100000">
                                          <p:val>
                                            <p:strVal val="#ppt_y"/>
                                          </p:val>
                                        </p:tav>
                                      </p:tavLst>
                                    </p:anim>
                                    <p:anim calcmode="lin" valueType="num">
                                      <p:cBhvr>
                                        <p:cTn id="17" dur="40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52"/>
                                        </p:tgtEl>
                                      </p:cBhvr>
                                    </p:animEffect>
                                  </p:childTnLst>
                                </p:cTn>
                              </p:par>
                            </p:childTnLst>
                          </p:cTn>
                        </p:par>
                        <p:par>
                          <p:cTn id="20" fill="hold">
                            <p:stCondLst>
                              <p:cond delay="1320"/>
                            </p:stCondLst>
                            <p:childTnLst>
                              <p:par>
                                <p:cTn id="21" presetID="14" presetClass="entr" presetSubtype="5"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randombar(vertical)">
                                      <p:cBhvr>
                                        <p:cTn id="23" dur="500"/>
                                        <p:tgtEl>
                                          <p:spTgt spid="27"/>
                                        </p:tgtEl>
                                      </p:cBhvr>
                                    </p:animEffect>
                                  </p:childTnLst>
                                </p:cTn>
                              </p:par>
                            </p:childTnLst>
                          </p:cTn>
                        </p:par>
                        <p:par>
                          <p:cTn id="24" fill="hold">
                            <p:stCondLst>
                              <p:cond delay="1820"/>
                            </p:stCondLst>
                            <p:childTnLst>
                              <p:par>
                                <p:cTn id="25" presetID="22" presetClass="entr" presetSubtype="1" fill="hold" nodeType="after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wipe(up)">
                                      <p:cBhvr>
                                        <p:cTn id="27" dur="500"/>
                                        <p:tgtEl>
                                          <p:spTgt spid="32"/>
                                        </p:tgtEl>
                                      </p:cBhvr>
                                    </p:animEffect>
                                  </p:childTnLst>
                                </p:cTn>
                              </p:par>
                            </p:childTnLst>
                          </p:cTn>
                        </p:par>
                        <p:par>
                          <p:cTn id="28" fill="hold">
                            <p:stCondLst>
                              <p:cond delay="2320"/>
                            </p:stCondLst>
                            <p:childTnLst>
                              <p:par>
                                <p:cTn id="29" presetID="14" presetClass="entr" presetSubtype="10"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randombar(horizontal)">
                                      <p:cBhvr>
                                        <p:cTn id="31" dur="500"/>
                                        <p:tgtEl>
                                          <p:spTgt spid="31"/>
                                        </p:tgtEl>
                                      </p:cBhvr>
                                    </p:animEffect>
                                  </p:childTnLst>
                                </p:cTn>
                              </p:par>
                            </p:childTnLst>
                          </p:cTn>
                        </p:par>
                        <p:par>
                          <p:cTn id="32" fill="hold">
                            <p:stCondLst>
                              <p:cond delay="2820"/>
                            </p:stCondLst>
                            <p:childTnLst>
                              <p:par>
                                <p:cTn id="33" presetID="53" presetClass="entr" presetSubtype="16" fill="hold" grpId="0" nodeType="afterEffect">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cBhvr>
                                        <p:cTn id="35" dur="500" fill="hold"/>
                                        <p:tgtEl>
                                          <p:spTgt spid="29"/>
                                        </p:tgtEl>
                                        <p:attrNameLst>
                                          <p:attrName>ppt_w</p:attrName>
                                        </p:attrNameLst>
                                      </p:cBhvr>
                                      <p:tavLst>
                                        <p:tav tm="0">
                                          <p:val>
                                            <p:fltVal val="0"/>
                                          </p:val>
                                        </p:tav>
                                        <p:tav tm="100000">
                                          <p:val>
                                            <p:strVal val="#ppt_w"/>
                                          </p:val>
                                        </p:tav>
                                      </p:tavLst>
                                    </p:anim>
                                    <p:anim calcmode="lin" valueType="num">
                                      <p:cBhvr>
                                        <p:cTn id="36" dur="500" fill="hold"/>
                                        <p:tgtEl>
                                          <p:spTgt spid="29"/>
                                        </p:tgtEl>
                                        <p:attrNameLst>
                                          <p:attrName>ppt_h</p:attrName>
                                        </p:attrNameLst>
                                      </p:cBhvr>
                                      <p:tavLst>
                                        <p:tav tm="0">
                                          <p:val>
                                            <p:fltVal val="0"/>
                                          </p:val>
                                        </p:tav>
                                        <p:tav tm="100000">
                                          <p:val>
                                            <p:strVal val="#ppt_h"/>
                                          </p:val>
                                        </p:tav>
                                      </p:tavLst>
                                    </p:anim>
                                    <p:animEffect transition="in" filter="fade">
                                      <p:cBhvr>
                                        <p:cTn id="37" dur="500"/>
                                        <p:tgtEl>
                                          <p:spTgt spid="29"/>
                                        </p:tgtEl>
                                      </p:cBhvr>
                                    </p:animEffect>
                                  </p:childTnLst>
                                </p:cTn>
                              </p:par>
                            </p:childTnLst>
                          </p:cTn>
                        </p:par>
                        <p:par>
                          <p:cTn id="38" fill="hold">
                            <p:stCondLst>
                              <p:cond delay="3320"/>
                            </p:stCondLst>
                            <p:childTnLst>
                              <p:par>
                                <p:cTn id="39" presetID="42" presetClass="entr" presetSubtype="0" fill="hold" grpId="0" nodeType="after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fade">
                                      <p:cBhvr>
                                        <p:cTn id="41" dur="1000"/>
                                        <p:tgtEl>
                                          <p:spTgt spid="28"/>
                                        </p:tgtEl>
                                      </p:cBhvr>
                                    </p:animEffect>
                                    <p:anim calcmode="lin" valueType="num">
                                      <p:cBhvr>
                                        <p:cTn id="42" dur="1000" fill="hold"/>
                                        <p:tgtEl>
                                          <p:spTgt spid="28"/>
                                        </p:tgtEl>
                                        <p:attrNameLst>
                                          <p:attrName>ppt_x</p:attrName>
                                        </p:attrNameLst>
                                      </p:cBhvr>
                                      <p:tavLst>
                                        <p:tav tm="0">
                                          <p:val>
                                            <p:strVal val="#ppt_x"/>
                                          </p:val>
                                        </p:tav>
                                        <p:tav tm="100000">
                                          <p:val>
                                            <p:strVal val="#ppt_x"/>
                                          </p:val>
                                        </p:tav>
                                      </p:tavLst>
                                    </p:anim>
                                    <p:anim calcmode="lin" valueType="num">
                                      <p:cBhvr>
                                        <p:cTn id="43" dur="1000" fill="hold"/>
                                        <p:tgtEl>
                                          <p:spTgt spid="28"/>
                                        </p:tgtEl>
                                        <p:attrNameLst>
                                          <p:attrName>ppt_y</p:attrName>
                                        </p:attrNameLst>
                                      </p:cBhvr>
                                      <p:tavLst>
                                        <p:tav tm="0">
                                          <p:val>
                                            <p:strVal val="#ppt_y+.1"/>
                                          </p:val>
                                        </p:tav>
                                        <p:tav tm="100000">
                                          <p:val>
                                            <p:strVal val="#ppt_y"/>
                                          </p:val>
                                        </p:tav>
                                      </p:tavLst>
                                    </p:anim>
                                  </p:childTnLst>
                                </p:cTn>
                              </p:par>
                            </p:childTnLst>
                          </p:cTn>
                        </p:par>
                        <p:par>
                          <p:cTn id="44" fill="hold">
                            <p:stCondLst>
                              <p:cond delay="4320"/>
                            </p:stCondLst>
                            <p:childTnLst>
                              <p:par>
                                <p:cTn id="45" presetID="14" presetClass="entr" presetSubtype="10" fill="hold"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randombar(horizontal)">
                                      <p:cBhvr>
                                        <p:cTn id="4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animBg="1"/>
      <p:bldP spid="27" grpId="0" animBg="1"/>
      <p:bldP spid="28" grpId="0" animBg="1"/>
      <p:bldP spid="29"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2DC6BAC9-0AF9-4911-81E6-22317E5702AA"/>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315"/>
</p:tagLst>
</file>

<file path=ppt/theme/theme1.xml><?xml version="1.0" encoding="utf-8"?>
<a:theme xmlns:a="http://schemas.openxmlformats.org/drawingml/2006/main" name="第一PPT，www.1ppt.com">
  <a:themeElements>
    <a:clrScheme name="自定义 599">
      <a:dk1>
        <a:sysClr val="windowText" lastClr="000000"/>
      </a:dk1>
      <a:lt1>
        <a:sysClr val="window" lastClr="FFFFFF"/>
      </a:lt1>
      <a:dk2>
        <a:srgbClr val="44546A"/>
      </a:dk2>
      <a:lt2>
        <a:srgbClr val="E7E6E6"/>
      </a:lt2>
      <a:accent1>
        <a:srgbClr val="D51522"/>
      </a:accent1>
      <a:accent2>
        <a:srgbClr val="D51522"/>
      </a:accent2>
      <a:accent3>
        <a:srgbClr val="D51522"/>
      </a:accent3>
      <a:accent4>
        <a:srgbClr val="D51522"/>
      </a:accent4>
      <a:accent5>
        <a:srgbClr val="D51522"/>
      </a:accent5>
      <a:accent6>
        <a:srgbClr val="D51522"/>
      </a:accent6>
      <a:hlink>
        <a:srgbClr val="D51522"/>
      </a:hlink>
      <a:folHlink>
        <a:srgbClr val="D5152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3654</Words>
  <Application>Microsoft Office PowerPoint</Application>
  <PresentationFormat>自定义</PresentationFormat>
  <Paragraphs>348</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工作计划</dc:title>
  <dc:creator/>
  <cp:keywords>www.1ppt.com</cp:keywords>
  <dc:description>第一PPT，www.1ppt.com</dc:description>
  <cp:lastModifiedBy/>
  <cp:revision>1</cp:revision>
  <dcterms:created xsi:type="dcterms:W3CDTF">2016-10-17T14:00:15Z</dcterms:created>
  <dcterms:modified xsi:type="dcterms:W3CDTF">2019-03-06T14:44:39Z</dcterms:modified>
</cp:coreProperties>
</file>