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9"/>
  </p:notesMasterIdLst>
  <p:handoutMasterIdLst>
    <p:handoutMasterId r:id="rId30"/>
  </p:handoutMasterIdLst>
  <p:sldIdLst>
    <p:sldId id="3193" r:id="rId3"/>
    <p:sldId id="3187" r:id="rId4"/>
    <p:sldId id="3194" r:id="rId5"/>
    <p:sldId id="3162" r:id="rId6"/>
    <p:sldId id="3142" r:id="rId7"/>
    <p:sldId id="3144" r:id="rId8"/>
    <p:sldId id="3161" r:id="rId9"/>
    <p:sldId id="3152" r:id="rId10"/>
    <p:sldId id="3195" r:id="rId11"/>
    <p:sldId id="3154" r:id="rId12"/>
    <p:sldId id="3149" r:id="rId13"/>
    <p:sldId id="3151" r:id="rId14"/>
    <p:sldId id="3145" r:id="rId15"/>
    <p:sldId id="3196" r:id="rId16"/>
    <p:sldId id="3146" r:id="rId17"/>
    <p:sldId id="3143" r:id="rId18"/>
    <p:sldId id="3150" r:id="rId19"/>
    <p:sldId id="3148" r:id="rId20"/>
    <p:sldId id="3147" r:id="rId21"/>
    <p:sldId id="3197" r:id="rId22"/>
    <p:sldId id="3199" r:id="rId23"/>
    <p:sldId id="3200" r:id="rId24"/>
    <p:sldId id="3201" r:id="rId25"/>
    <p:sldId id="3202" r:id="rId26"/>
    <p:sldId id="3198" r:id="rId27"/>
    <p:sldId id="3203" r:id="rId28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79DA"/>
    <a:srgbClr val="3091AE"/>
    <a:srgbClr val="126FDD"/>
    <a:srgbClr val="043590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3662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60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074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44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315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DA1-5E4C-4157-8D98-35F52756B2F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7242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460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6659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939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14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12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4455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DA1-5E4C-4157-8D98-35F52756B2F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4673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198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8653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1062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0738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030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DA1-5E4C-4157-8D98-35F52756B2F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085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28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68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809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97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55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DA1-5E4C-4157-8D98-35F52756B2F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83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099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52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12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992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33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0461823" y="679164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8846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584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75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72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50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45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756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99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560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600" b="340"/>
          <a:stretch/>
        </p:blipFill>
        <p:spPr>
          <a:xfrm>
            <a:off x="-47226" y="4682493"/>
            <a:ext cx="12944076" cy="2552767"/>
          </a:xfrm>
          <a:prstGeom prst="rect">
            <a:avLst/>
          </a:prstGeom>
        </p:spPr>
      </p:pic>
      <p:pic>
        <p:nvPicPr>
          <p:cNvPr id="10" name="图片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534" y="247792"/>
            <a:ext cx="11253953" cy="562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787" y="1024037"/>
            <a:ext cx="5000000" cy="4371429"/>
          </a:xfrm>
          <a:prstGeom prst="rect">
            <a:avLst/>
          </a:prstGeom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837087" y="2320181"/>
            <a:ext cx="100831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zh-CN" altLang="en-US" sz="7200" dirty="0" smtClean="0">
                <a:solidFill>
                  <a:srgbClr val="C0000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中国联</a:t>
            </a:r>
            <a:r>
              <a:rPr lang="zh-CN" altLang="en-US" sz="7200" dirty="0" smtClean="0">
                <a:solidFill>
                  <a:srgbClr val="C0000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通</a:t>
            </a:r>
            <a:r>
              <a:rPr lang="en-US" altLang="zh-CN" sz="7200" dirty="0" smtClean="0">
                <a:solidFill>
                  <a:srgbClr val="C0000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PPT</a:t>
            </a:r>
            <a:r>
              <a:rPr lang="zh-CN" altLang="en-US" sz="7200" dirty="0" smtClean="0">
                <a:solidFill>
                  <a:srgbClr val="C00000"/>
                </a:solidFill>
                <a:latin typeface="造字工房明黑（非商用）常规体" pitchFamily="2" charset="-122"/>
                <a:ea typeface="造字工房明黑（非商用）常规体" pitchFamily="2" charset="-122"/>
              </a:rPr>
              <a:t>模板</a:t>
            </a:r>
            <a:endParaRPr lang="zh-CN" altLang="en-US" sz="7200" dirty="0">
              <a:solidFill>
                <a:srgbClr val="C00000"/>
              </a:solidFill>
              <a:latin typeface="造字工房明黑（非商用）常规体" pitchFamily="2" charset="-122"/>
              <a:ea typeface="造字工房明黑（非商用）常规体" pitchFamily="2" charset="-122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629175" y="3680371"/>
            <a:ext cx="86164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en-US" altLang="zh-CN" sz="2000" dirty="0" smtClean="0">
                <a:latin typeface="Arial" pitchFamily="34" charset="0"/>
              </a:rPr>
              <a:t>CHINA UNICOM WORKING SUMMARY PPT</a:t>
            </a:r>
            <a:endParaRPr lang="zh-CN" altLang="en-US" sz="2000" dirty="0"/>
          </a:p>
        </p:txBody>
      </p:sp>
      <p:sp>
        <p:nvSpPr>
          <p:cNvPr id="17" name="KSO_CT2"/>
          <p:cNvSpPr txBox="1">
            <a:spLocks/>
          </p:cNvSpPr>
          <p:nvPr/>
        </p:nvSpPr>
        <p:spPr>
          <a:xfrm>
            <a:off x="6429375" y="4356217"/>
            <a:ext cx="4726539" cy="524483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tx1"/>
            </a:solidFill>
          </a:ln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accent2"/>
                </a:solidFill>
                <a:latin typeface="Arial" pitchFamily="34" charset="0"/>
                <a:ea typeface="黑体" pitchFamily="49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CN" altLang="en-US" sz="2800" dirty="0" smtClean="0">
                <a:solidFill>
                  <a:schemeClr val="tx2"/>
                </a:solidFill>
              </a:rPr>
              <a:t>汇报人</a:t>
            </a:r>
            <a:r>
              <a:rPr lang="zh-CN" altLang="en-US" sz="2800" dirty="0" smtClean="0">
                <a:solidFill>
                  <a:schemeClr val="tx2"/>
                </a:solidFill>
              </a:rPr>
              <a:t>：第一</a:t>
            </a:r>
            <a:r>
              <a:rPr lang="en-US" altLang="zh-CN" sz="2800" dirty="0" smtClean="0">
                <a:solidFill>
                  <a:schemeClr val="tx2"/>
                </a:solidFill>
              </a:rPr>
              <a:t>PPT</a:t>
            </a:r>
            <a:endParaRPr lang="zh-CN" altLang="en-US" sz="28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65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6" grpId="0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72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24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62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2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534" y="113316"/>
            <a:ext cx="11253953" cy="562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矩形 6"/>
          <p:cNvSpPr>
            <a:spLocks noChangeArrowheads="1"/>
          </p:cNvSpPr>
          <p:nvPr/>
        </p:nvSpPr>
        <p:spPr bwMode="auto">
          <a:xfrm>
            <a:off x="1147" y="5168617"/>
            <a:ext cx="12858130" cy="2061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6411" tIns="48205" rIns="96411" bIns="48205" anchor="ctr"/>
          <a:lstStyle/>
          <a:p>
            <a:pPr algn="ctr"/>
            <a:endParaRPr lang="zh-CN" alt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文本框 8"/>
          <p:cNvSpPr txBox="1">
            <a:spLocks noChangeArrowheads="1"/>
          </p:cNvSpPr>
          <p:nvPr/>
        </p:nvSpPr>
        <p:spPr bwMode="auto">
          <a:xfrm>
            <a:off x="1148" y="607418"/>
            <a:ext cx="1577130" cy="567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276" b="1" dirty="0" smtClean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36276" b="1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框 12"/>
          <p:cNvSpPr txBox="1">
            <a:spLocks noChangeArrowheads="1"/>
          </p:cNvSpPr>
          <p:nvPr/>
        </p:nvSpPr>
        <p:spPr bwMode="auto">
          <a:xfrm>
            <a:off x="2914317" y="3829714"/>
            <a:ext cx="4133689" cy="126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7592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48" name="矩形 16"/>
          <p:cNvSpPr>
            <a:spLocks noChangeArrowheads="1"/>
          </p:cNvSpPr>
          <p:nvPr/>
        </p:nvSpPr>
        <p:spPr bwMode="auto">
          <a:xfrm>
            <a:off x="3044907" y="5284098"/>
            <a:ext cx="5250404" cy="98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</p:spTree>
    <p:extLst>
      <p:ext uri="{BB962C8B-B14F-4D97-AF65-F5344CB8AC3E}">
        <p14:creationId xmlns:p14="http://schemas.microsoft.com/office/powerpoint/2010/main" val="270968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26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7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09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529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600" b="340"/>
          <a:stretch/>
        </p:blipFill>
        <p:spPr>
          <a:xfrm>
            <a:off x="-47226" y="4696445"/>
            <a:ext cx="12944076" cy="2552767"/>
          </a:xfrm>
          <a:prstGeom prst="rect">
            <a:avLst/>
          </a:prstGeom>
        </p:spPr>
      </p:pic>
      <p:pic>
        <p:nvPicPr>
          <p:cNvPr id="15" name="图片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534" y="247792"/>
            <a:ext cx="11253953" cy="562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6461890" y="2596863"/>
            <a:ext cx="2338524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矩形 9"/>
          <p:cNvSpPr/>
          <p:nvPr/>
        </p:nvSpPr>
        <p:spPr>
          <a:xfrm>
            <a:off x="6461890" y="3262288"/>
            <a:ext cx="2338524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6461890" y="3927715"/>
            <a:ext cx="2338524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6461890" y="4593142"/>
            <a:ext cx="2338524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" name="TextBox 153"/>
          <p:cNvSpPr txBox="1"/>
          <p:nvPr/>
        </p:nvSpPr>
        <p:spPr>
          <a:xfrm>
            <a:off x="2020460" y="1600101"/>
            <a:ext cx="2040957" cy="3040769"/>
          </a:xfrm>
          <a:prstGeom prst="rect">
            <a:avLst/>
          </a:prstGeom>
          <a:noFill/>
        </p:spPr>
        <p:txBody>
          <a:bodyPr vert="eaVert" wrap="square" lIns="96368" tIns="48183" rIns="96368" bIns="48183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8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8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8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8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744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534" y="113316"/>
            <a:ext cx="11253953" cy="562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矩形 6"/>
          <p:cNvSpPr>
            <a:spLocks noChangeArrowheads="1"/>
          </p:cNvSpPr>
          <p:nvPr/>
        </p:nvSpPr>
        <p:spPr bwMode="auto">
          <a:xfrm>
            <a:off x="1147" y="5168617"/>
            <a:ext cx="12858130" cy="2061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6411" tIns="48205" rIns="96411" bIns="48205" anchor="ctr"/>
          <a:lstStyle/>
          <a:p>
            <a:pPr algn="ctr"/>
            <a:endParaRPr lang="zh-CN" alt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文本框 8"/>
          <p:cNvSpPr txBox="1">
            <a:spLocks noChangeArrowheads="1"/>
          </p:cNvSpPr>
          <p:nvPr/>
        </p:nvSpPr>
        <p:spPr bwMode="auto">
          <a:xfrm>
            <a:off x="1148" y="607418"/>
            <a:ext cx="1577130" cy="567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276" b="1" dirty="0" smtClean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36276" b="1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框 12"/>
          <p:cNvSpPr txBox="1">
            <a:spLocks noChangeArrowheads="1"/>
          </p:cNvSpPr>
          <p:nvPr/>
        </p:nvSpPr>
        <p:spPr bwMode="auto">
          <a:xfrm>
            <a:off x="2914317" y="3829714"/>
            <a:ext cx="4133689" cy="126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7592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48" name="矩形 16"/>
          <p:cNvSpPr>
            <a:spLocks noChangeArrowheads="1"/>
          </p:cNvSpPr>
          <p:nvPr/>
        </p:nvSpPr>
        <p:spPr bwMode="auto">
          <a:xfrm>
            <a:off x="3044907" y="5284098"/>
            <a:ext cx="5250404" cy="98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</p:spTree>
    <p:extLst>
      <p:ext uri="{BB962C8B-B14F-4D97-AF65-F5344CB8AC3E}">
        <p14:creationId xmlns:p14="http://schemas.microsoft.com/office/powerpoint/2010/main" val="24026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237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128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666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127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600" b="340"/>
          <a:stretch/>
        </p:blipFill>
        <p:spPr>
          <a:xfrm>
            <a:off x="-47226" y="4683008"/>
            <a:ext cx="12944076" cy="2552767"/>
          </a:xfrm>
          <a:prstGeom prst="rect">
            <a:avLst/>
          </a:prstGeom>
        </p:spPr>
      </p:pic>
      <p:pic>
        <p:nvPicPr>
          <p:cNvPr id="10" name="图片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534" y="247792"/>
            <a:ext cx="11253953" cy="562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900" y="1024037"/>
            <a:ext cx="5000000" cy="4371429"/>
          </a:xfrm>
          <a:prstGeom prst="rect">
            <a:avLst/>
          </a:prstGeom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095999" y="2736927"/>
            <a:ext cx="1008316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zh-CN" altLang="en-US" sz="6000" dirty="0" smtClean="0">
                <a:solidFill>
                  <a:srgbClr val="C00000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感谢聆听 批评指导</a:t>
            </a:r>
            <a:endParaRPr lang="zh-CN" altLang="en-US" sz="6000" dirty="0">
              <a:solidFill>
                <a:srgbClr val="C00000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4829334" y="3680371"/>
            <a:ext cx="86164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buNone/>
            </a:pPr>
            <a:r>
              <a:rPr lang="en-US" altLang="zh-CN" sz="2000" dirty="0" smtClean="0">
                <a:latin typeface="Arial" pitchFamily="34" charset="0"/>
              </a:rPr>
              <a:t>CHINA UNICOM WORKING SUMMARY PPT</a:t>
            </a:r>
            <a:endParaRPr lang="zh-CN" altLang="en-US" sz="2000" dirty="0"/>
          </a:p>
        </p:txBody>
      </p:sp>
      <p:sp>
        <p:nvSpPr>
          <p:cNvPr id="17" name="KSO_CT2"/>
          <p:cNvSpPr txBox="1">
            <a:spLocks/>
          </p:cNvSpPr>
          <p:nvPr/>
        </p:nvSpPr>
        <p:spPr>
          <a:xfrm>
            <a:off x="6588510" y="4356217"/>
            <a:ext cx="4726539" cy="524483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tx1"/>
            </a:solidFill>
          </a:ln>
        </p:spPr>
        <p:txBody>
          <a:bodyPr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 baseline="0">
                <a:solidFill>
                  <a:schemeClr val="accent2"/>
                </a:solidFill>
                <a:latin typeface="Arial" pitchFamily="34" charset="0"/>
                <a:ea typeface="黑体" pitchFamily="49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zh-CN" altLang="en-US" sz="2800" dirty="0" smtClean="0">
                <a:solidFill>
                  <a:schemeClr val="tx2"/>
                </a:solidFill>
              </a:rPr>
              <a:t>汇报人</a:t>
            </a:r>
            <a:r>
              <a:rPr lang="zh-CN" altLang="en-US" sz="2800" dirty="0" smtClean="0">
                <a:solidFill>
                  <a:schemeClr val="tx2"/>
                </a:solidFill>
              </a:rPr>
              <a:t>：第一</a:t>
            </a:r>
            <a:r>
              <a:rPr lang="en-US" altLang="zh-CN" sz="2800" dirty="0" smtClean="0">
                <a:solidFill>
                  <a:schemeClr val="tx2"/>
                </a:solidFill>
              </a:rPr>
              <a:t>PPT</a:t>
            </a:r>
            <a:endParaRPr lang="zh-CN" altLang="en-US" sz="28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52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6" grpId="0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421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534" y="113316"/>
            <a:ext cx="11253953" cy="562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矩形 6"/>
          <p:cNvSpPr>
            <a:spLocks noChangeArrowheads="1"/>
          </p:cNvSpPr>
          <p:nvPr/>
        </p:nvSpPr>
        <p:spPr bwMode="auto">
          <a:xfrm>
            <a:off x="1147" y="5168617"/>
            <a:ext cx="12858130" cy="2061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6411" tIns="48205" rIns="96411" bIns="48205" anchor="ctr"/>
          <a:lstStyle/>
          <a:p>
            <a:pPr algn="ctr"/>
            <a:endParaRPr lang="zh-CN" alt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文本框 8"/>
          <p:cNvSpPr txBox="1">
            <a:spLocks noChangeArrowheads="1"/>
          </p:cNvSpPr>
          <p:nvPr/>
        </p:nvSpPr>
        <p:spPr bwMode="auto">
          <a:xfrm>
            <a:off x="1148" y="607418"/>
            <a:ext cx="1577130" cy="567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276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36276" b="1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框 12"/>
          <p:cNvSpPr txBox="1">
            <a:spLocks noChangeArrowheads="1"/>
          </p:cNvSpPr>
          <p:nvPr/>
        </p:nvSpPr>
        <p:spPr bwMode="auto">
          <a:xfrm>
            <a:off x="2914317" y="3829714"/>
            <a:ext cx="4133689" cy="126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7592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48" name="矩形 16"/>
          <p:cNvSpPr>
            <a:spLocks noChangeArrowheads="1"/>
          </p:cNvSpPr>
          <p:nvPr/>
        </p:nvSpPr>
        <p:spPr bwMode="auto">
          <a:xfrm>
            <a:off x="3044907" y="5284098"/>
            <a:ext cx="5250404" cy="98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</p:spTree>
    <p:extLst>
      <p:ext uri="{BB962C8B-B14F-4D97-AF65-F5344CB8AC3E}">
        <p14:creationId xmlns:p14="http://schemas.microsoft.com/office/powerpoint/2010/main" val="294215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4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3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86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493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988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534" y="113316"/>
            <a:ext cx="11253953" cy="562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矩形 6"/>
          <p:cNvSpPr>
            <a:spLocks noChangeArrowheads="1"/>
          </p:cNvSpPr>
          <p:nvPr/>
        </p:nvSpPr>
        <p:spPr bwMode="auto">
          <a:xfrm>
            <a:off x="1147" y="5168617"/>
            <a:ext cx="12858130" cy="20619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6411" tIns="48205" rIns="96411" bIns="48205" anchor="ctr"/>
          <a:lstStyle/>
          <a:p>
            <a:pPr algn="ctr"/>
            <a:endParaRPr lang="zh-CN" alt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3" name="文本框 8"/>
          <p:cNvSpPr txBox="1">
            <a:spLocks noChangeArrowheads="1"/>
          </p:cNvSpPr>
          <p:nvPr/>
        </p:nvSpPr>
        <p:spPr bwMode="auto">
          <a:xfrm>
            <a:off x="1148" y="607418"/>
            <a:ext cx="1577130" cy="5679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6276" b="1" dirty="0" smtClean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36276" b="1" dirty="0">
              <a:solidFill>
                <a:schemeClr val="accent1"/>
              </a:solidFill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文本框 12"/>
          <p:cNvSpPr txBox="1">
            <a:spLocks noChangeArrowheads="1"/>
          </p:cNvSpPr>
          <p:nvPr/>
        </p:nvSpPr>
        <p:spPr bwMode="auto">
          <a:xfrm>
            <a:off x="2914317" y="3829714"/>
            <a:ext cx="4133689" cy="1265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7592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48" name="矩形 16"/>
          <p:cNvSpPr>
            <a:spLocks noChangeArrowheads="1"/>
          </p:cNvSpPr>
          <p:nvPr/>
        </p:nvSpPr>
        <p:spPr bwMode="auto">
          <a:xfrm>
            <a:off x="3044907" y="5284098"/>
            <a:ext cx="5250404" cy="983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411" tIns="48205" rIns="96411" bIns="48205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</p:spTree>
    <p:extLst>
      <p:ext uri="{BB962C8B-B14F-4D97-AF65-F5344CB8AC3E}">
        <p14:creationId xmlns:p14="http://schemas.microsoft.com/office/powerpoint/2010/main" val="128162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9A602BA-39A3-46C9-8882-3508E47E0639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28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自定义 19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41B1B"/>
      </a:accent1>
      <a:accent2>
        <a:srgbClr val="BCBCBC"/>
      </a:accent2>
      <a:accent3>
        <a:srgbClr val="C41B1B"/>
      </a:accent3>
      <a:accent4>
        <a:srgbClr val="BCBCBC"/>
      </a:accent4>
      <a:accent5>
        <a:srgbClr val="C41B1B"/>
      </a:accent5>
      <a:accent6>
        <a:srgbClr val="BCBCBC"/>
      </a:accent6>
      <a:hlink>
        <a:srgbClr val="C41B1B"/>
      </a:hlink>
      <a:folHlink>
        <a:srgbClr val="BCBCB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3389</Words>
  <Application>Microsoft Office PowerPoint</Application>
  <PresentationFormat>自定义</PresentationFormat>
  <Paragraphs>300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中国联通</dc:title>
  <dc:creator/>
  <cp:keywords>www.1ppt.com</cp:keywords>
  <dc:description>第一PPT，www.1ppt.com</dc:description>
  <cp:lastModifiedBy/>
  <cp:revision>1</cp:revision>
  <dcterms:created xsi:type="dcterms:W3CDTF">2016-10-17T14:00:15Z</dcterms:created>
  <dcterms:modified xsi:type="dcterms:W3CDTF">2019-03-06T14:38:17Z</dcterms:modified>
</cp:coreProperties>
</file>