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8" r:id="rId2"/>
  </p:sldMasterIdLst>
  <p:notesMasterIdLst>
    <p:notesMasterId r:id="rId29"/>
  </p:notesMasterIdLst>
  <p:handoutMasterIdLst>
    <p:handoutMasterId r:id="rId30"/>
  </p:handoutMasterIdLst>
  <p:sldIdLst>
    <p:sldId id="3202" r:id="rId3"/>
    <p:sldId id="3207" r:id="rId4"/>
    <p:sldId id="3203" r:id="rId5"/>
    <p:sldId id="3139" r:id="rId6"/>
    <p:sldId id="3158" r:id="rId7"/>
    <p:sldId id="3212" r:id="rId8"/>
    <p:sldId id="3146" r:id="rId9"/>
    <p:sldId id="3213" r:id="rId10"/>
    <p:sldId id="3140" r:id="rId11"/>
    <p:sldId id="3138" r:id="rId12"/>
    <p:sldId id="3149" r:id="rId13"/>
    <p:sldId id="3145" r:id="rId14"/>
    <p:sldId id="3148" r:id="rId15"/>
    <p:sldId id="3214" r:id="rId16"/>
    <p:sldId id="3141" r:id="rId17"/>
    <p:sldId id="3159" r:id="rId18"/>
    <p:sldId id="3144" r:id="rId19"/>
    <p:sldId id="3143" r:id="rId20"/>
    <p:sldId id="3142" r:id="rId21"/>
    <p:sldId id="3215" r:id="rId22"/>
    <p:sldId id="3147" r:id="rId23"/>
    <p:sldId id="3208" r:id="rId24"/>
    <p:sldId id="3209" r:id="rId25"/>
    <p:sldId id="3211" r:id="rId26"/>
    <p:sldId id="3216" r:id="rId27"/>
    <p:sldId id="3217" r:id="rId28"/>
  </p:sldIdLst>
  <p:sldSz cx="12858750" cy="723265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8CE1"/>
    <a:srgbClr val="F3C5BE"/>
    <a:srgbClr val="60AEA9"/>
    <a:srgbClr val="00B369"/>
    <a:srgbClr val="FFFFFF"/>
    <a:srgbClr val="A78357"/>
    <a:srgbClr val="28C7D4"/>
    <a:srgbClr val="F94D4D"/>
    <a:srgbClr val="FEFEFE"/>
    <a:srgbClr val="8F1A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13" autoAdjust="0"/>
    <p:restoredTop sz="92986" autoAdjust="0"/>
  </p:normalViewPr>
  <p:slideViewPr>
    <p:cSldViewPr>
      <p:cViewPr varScale="1">
        <p:scale>
          <a:sx n="58" d="100"/>
          <a:sy n="58" d="100"/>
        </p:scale>
        <p:origin x="-72" y="-146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a:t>
            </a:fld>
            <a:endParaRPr lang="zh-CN" altLang="en-US"/>
          </a:p>
        </p:txBody>
      </p:sp>
    </p:spTree>
    <p:extLst>
      <p:ext uri="{BB962C8B-B14F-4D97-AF65-F5344CB8AC3E}">
        <p14:creationId xmlns:p14="http://schemas.microsoft.com/office/powerpoint/2010/main" val="2625151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257419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13</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14</a:t>
            </a:fld>
            <a:endParaRPr lang="zh-CN" altLang="en-US"/>
          </a:p>
        </p:txBody>
      </p:sp>
    </p:spTree>
    <p:extLst>
      <p:ext uri="{BB962C8B-B14F-4D97-AF65-F5344CB8AC3E}">
        <p14:creationId xmlns:p14="http://schemas.microsoft.com/office/powerpoint/2010/main" val="545354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551702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52346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20</a:t>
            </a:fld>
            <a:endParaRPr lang="zh-CN" altLang="en-US"/>
          </a:p>
        </p:txBody>
      </p:sp>
    </p:spTree>
    <p:extLst>
      <p:ext uri="{BB962C8B-B14F-4D97-AF65-F5344CB8AC3E}">
        <p14:creationId xmlns:p14="http://schemas.microsoft.com/office/powerpoint/2010/main" val="841005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4469422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061532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8817629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774709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25</a:t>
            </a:fld>
            <a:endParaRPr lang="zh-CN" altLang="en-US"/>
          </a:p>
        </p:txBody>
      </p:sp>
    </p:spTree>
    <p:extLst>
      <p:ext uri="{BB962C8B-B14F-4D97-AF65-F5344CB8AC3E}">
        <p14:creationId xmlns:p14="http://schemas.microsoft.com/office/powerpoint/2010/main" val="3436888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a:t>
            </a:fld>
            <a:endParaRPr lang="zh-CN" altLang="en-US"/>
          </a:p>
        </p:txBody>
      </p:sp>
    </p:spTree>
    <p:extLst>
      <p:ext uri="{BB962C8B-B14F-4D97-AF65-F5344CB8AC3E}">
        <p14:creationId xmlns:p14="http://schemas.microsoft.com/office/powerpoint/2010/main" val="4145393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336467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68372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8</a:t>
            </a:fld>
            <a:endParaRPr lang="zh-CN" altLang="en-US"/>
          </a:p>
        </p:txBody>
      </p:sp>
    </p:spTree>
    <p:extLst>
      <p:ext uri="{BB962C8B-B14F-4D97-AF65-F5344CB8AC3E}">
        <p14:creationId xmlns:p14="http://schemas.microsoft.com/office/powerpoint/2010/main" val="1032776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900295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0" y="2688"/>
            <a:ext cx="12858289" cy="7227273"/>
          </a:xfrm>
          <a:prstGeom prst="rect">
            <a:avLst/>
          </a:prstGeom>
        </p:spPr>
      </p:pic>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324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1562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13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7227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6100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031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5646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2708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043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9062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02209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7"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50572811"/>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738334" y="3476787"/>
            <a:ext cx="962701" cy="1111956"/>
            <a:chOff x="1235965" y="2472517"/>
            <a:chExt cx="684625" cy="790768"/>
          </a:xfrm>
        </p:grpSpPr>
        <p:grpSp>
          <p:nvGrpSpPr>
            <p:cNvPr id="15" name="组合 14"/>
            <p:cNvGrpSpPr/>
            <p:nvPr/>
          </p:nvGrpSpPr>
          <p:grpSpPr>
            <a:xfrm>
              <a:off x="1235965" y="2472517"/>
              <a:ext cx="684625" cy="790768"/>
              <a:chOff x="2744871" y="3116805"/>
              <a:chExt cx="719580" cy="811898"/>
            </a:xfrm>
          </p:grpSpPr>
          <p:sp>
            <p:nvSpPr>
              <p:cNvPr id="16"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7"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1330253" y="2519325"/>
              <a:ext cx="432279" cy="681250"/>
            </a:xfrm>
            <a:prstGeom prst="rect">
              <a:avLst/>
            </a:prstGeom>
            <a:noFill/>
          </p:spPr>
          <p:txBody>
            <a:bodyPr wrap="none" rtlCol="0">
              <a:spAutoFit/>
            </a:bodyPr>
            <a:lstStyle/>
            <a:p>
              <a:r>
                <a:rPr lang="en-US" altLang="zh-CN"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2</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288679" y="3406510"/>
            <a:ext cx="7569718" cy="310269"/>
            <a:chOff x="3760794" y="2422540"/>
            <a:chExt cx="5383206" cy="220648"/>
          </a:xfrm>
        </p:grpSpPr>
        <p:cxnSp>
          <p:nvCxnSpPr>
            <p:cNvPr id="7" name="直接连接符 6"/>
            <p:cNvCxnSpPr>
              <a:stCxn id="21" idx="7"/>
            </p:cNvCxnSpPr>
            <p:nvPr/>
          </p:nvCxnSpPr>
          <p:spPr>
            <a:xfrm>
              <a:off x="3760794" y="2422540"/>
              <a:ext cx="163506" cy="220648"/>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29063" y="2641879"/>
              <a:ext cx="410580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103924" y="2641879"/>
              <a:ext cx="754055" cy="0"/>
            </a:xfrm>
            <a:prstGeom prst="line">
              <a:avLst/>
            </a:prstGeom>
            <a:ln w="7620">
              <a:solidFill>
                <a:schemeClr val="accent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948986" y="2641879"/>
              <a:ext cx="19501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3" name="Freeform 5"/>
          <p:cNvSpPr>
            <a:spLocks/>
          </p:cNvSpPr>
          <p:nvPr/>
        </p:nvSpPr>
        <p:spPr bwMode="auto">
          <a:xfrm rot="5400000">
            <a:off x="10638679" y="1505835"/>
            <a:ext cx="263728" cy="2283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p>
        </p:txBody>
      </p:sp>
      <p:grpSp>
        <p:nvGrpSpPr>
          <p:cNvPr id="61" name="组合 60"/>
          <p:cNvGrpSpPr/>
          <p:nvPr/>
        </p:nvGrpSpPr>
        <p:grpSpPr>
          <a:xfrm>
            <a:off x="1289597" y="4392331"/>
            <a:ext cx="397694" cy="2799039"/>
            <a:chOff x="916846" y="3123606"/>
            <a:chExt cx="282820" cy="1990537"/>
          </a:xfrm>
        </p:grpSpPr>
        <p:cxnSp>
          <p:nvCxnSpPr>
            <p:cNvPr id="46" name="直接连接符 45"/>
            <p:cNvCxnSpPr/>
            <p:nvPr/>
          </p:nvCxnSpPr>
          <p:spPr>
            <a:xfrm flipH="1">
              <a:off x="916846" y="3123606"/>
              <a:ext cx="282820" cy="42675"/>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918155" y="3166281"/>
              <a:ext cx="0" cy="838729"/>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541128" y="4451095"/>
              <a:ext cx="754055" cy="0"/>
            </a:xfrm>
            <a:prstGeom prst="line">
              <a:avLst/>
            </a:prstGeom>
            <a:ln w="7620">
              <a:solidFill>
                <a:schemeClr val="accent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820648" y="5016636"/>
              <a:ext cx="19501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2776869" y="3476787"/>
            <a:ext cx="962701" cy="1111956"/>
            <a:chOff x="1974519" y="2472517"/>
            <a:chExt cx="684625" cy="790768"/>
          </a:xfrm>
        </p:grpSpPr>
        <p:grpSp>
          <p:nvGrpSpPr>
            <p:cNvPr id="2" name="组合 1"/>
            <p:cNvGrpSpPr/>
            <p:nvPr/>
          </p:nvGrpSpPr>
          <p:grpSpPr>
            <a:xfrm>
              <a:off x="1974519" y="2472517"/>
              <a:ext cx="684625" cy="790768"/>
              <a:chOff x="2744871" y="3116805"/>
              <a:chExt cx="719580" cy="811898"/>
            </a:xfrm>
          </p:grpSpPr>
          <p:sp>
            <p:nvSpPr>
              <p:cNvPr id="8"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2064899" y="2519325"/>
              <a:ext cx="432279" cy="681250"/>
            </a:xfrm>
            <a:prstGeom prst="rect">
              <a:avLst/>
            </a:prstGeom>
            <a:noFill/>
          </p:spPr>
          <p:txBody>
            <a:bodyPr wrap="none" rtlCol="0">
              <a:spAutoFit/>
            </a:bodyPr>
            <a:lstStyle/>
            <a:p>
              <a:r>
                <a:rPr lang="en-US" altLang="zh-CN"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4374983" y="2537161"/>
            <a:ext cx="962701" cy="1111956"/>
            <a:chOff x="3111018" y="1804302"/>
            <a:chExt cx="684625" cy="790768"/>
          </a:xfrm>
        </p:grpSpPr>
        <p:grpSp>
          <p:nvGrpSpPr>
            <p:cNvPr id="20" name="组合 19"/>
            <p:cNvGrpSpPr/>
            <p:nvPr/>
          </p:nvGrpSpPr>
          <p:grpSpPr>
            <a:xfrm>
              <a:off x="3111018" y="1804302"/>
              <a:ext cx="684625" cy="790768"/>
              <a:chOff x="2744871" y="3116805"/>
              <a:chExt cx="719580" cy="811898"/>
            </a:xfrm>
          </p:grpSpPr>
          <p:sp>
            <p:nvSpPr>
              <p:cNvPr id="21"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189674" y="1851110"/>
              <a:ext cx="461918" cy="681250"/>
            </a:xfrm>
            <a:prstGeom prst="rect">
              <a:avLst/>
            </a:prstGeom>
            <a:noFill/>
          </p:spPr>
          <p:txBody>
            <a:bodyPr wrap="none" rtlCol="0">
              <a:spAutoFit/>
            </a:bodyPr>
            <a:lstStyle/>
            <a:p>
              <a:r>
                <a:rPr lang="en-US" altLang="zh-CN" sz="5625" dirty="0" smtClean="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336448" y="2537161"/>
            <a:ext cx="962701" cy="1111956"/>
            <a:chOff x="2372464" y="1804302"/>
            <a:chExt cx="684625" cy="790768"/>
          </a:xfrm>
        </p:grpSpPr>
        <p:grpSp>
          <p:nvGrpSpPr>
            <p:cNvPr id="24" name="组合 23"/>
            <p:cNvGrpSpPr/>
            <p:nvPr/>
          </p:nvGrpSpPr>
          <p:grpSpPr>
            <a:xfrm>
              <a:off x="2372464" y="1804302"/>
              <a:ext cx="684625" cy="790768"/>
              <a:chOff x="2744871" y="3116805"/>
              <a:chExt cx="719580" cy="811898"/>
            </a:xfrm>
          </p:grpSpPr>
          <p:sp>
            <p:nvSpPr>
              <p:cNvPr id="25"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6"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27" name="文本框 26"/>
            <p:cNvSpPr txBox="1"/>
            <p:nvPr/>
          </p:nvSpPr>
          <p:spPr>
            <a:xfrm>
              <a:off x="2470660" y="1851110"/>
              <a:ext cx="461918" cy="681250"/>
            </a:xfrm>
            <a:prstGeom prst="rect">
              <a:avLst/>
            </a:prstGeom>
            <a:noFill/>
          </p:spPr>
          <p:txBody>
            <a:bodyPr wrap="none" rtlCol="0">
              <a:spAutoFit/>
            </a:bodyPr>
            <a:lstStyle/>
            <a:p>
              <a:r>
                <a:rPr lang="en-US" altLang="zh-CN"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29" name="Freeform 5"/>
          <p:cNvSpPr>
            <a:spLocks/>
          </p:cNvSpPr>
          <p:nvPr/>
        </p:nvSpPr>
        <p:spPr bwMode="auto">
          <a:xfrm rot="5400000">
            <a:off x="3384395" y="867588"/>
            <a:ext cx="1960629" cy="16974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TextBox 10"/>
          <p:cNvSpPr txBox="1"/>
          <p:nvPr/>
        </p:nvSpPr>
        <p:spPr>
          <a:xfrm>
            <a:off x="5448289" y="2537161"/>
            <a:ext cx="6293998" cy="992563"/>
          </a:xfrm>
          <a:prstGeom prst="rect">
            <a:avLst/>
          </a:prstGeom>
          <a:noFill/>
        </p:spPr>
        <p:txBody>
          <a:bodyPr wrap="none" lIns="68564" tIns="34282" rIns="68564" bIns="34282">
            <a:spAutoFit/>
          </a:bodyPr>
          <a:lstStyle/>
          <a:p>
            <a:pPr>
              <a:buNone/>
            </a:pPr>
            <a:r>
              <a:rPr lang="zh-CN" altLang="en-US" sz="6000" dirty="0" smtClean="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rPr>
              <a:t>人寿保险工作总结</a:t>
            </a:r>
            <a:endParaRPr lang="zh-CN" altLang="en-US" sz="6000" dirty="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50" name="矩形 49"/>
          <p:cNvSpPr/>
          <p:nvPr/>
        </p:nvSpPr>
        <p:spPr>
          <a:xfrm>
            <a:off x="5552243" y="3814870"/>
            <a:ext cx="5496779" cy="438565"/>
          </a:xfrm>
          <a:prstGeom prst="rect">
            <a:avLst/>
          </a:prstGeom>
        </p:spPr>
        <p:txBody>
          <a:bodyPr wrap="square" lIns="68564" tIns="34282" rIns="68564" bIns="34282">
            <a:spAutoFit/>
          </a:bodyPr>
          <a:lstStyle/>
          <a:p>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工作总结</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新年计划</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年度总结</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商务汇报</a:t>
            </a:r>
            <a:endParaRPr lang="en-US" altLang="zh-CN" sz="24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矩形 50"/>
          <p:cNvSpPr/>
          <p:nvPr/>
        </p:nvSpPr>
        <p:spPr>
          <a:xfrm>
            <a:off x="5568979" y="3291243"/>
            <a:ext cx="6832790" cy="392912"/>
          </a:xfrm>
          <a:prstGeom prst="rect">
            <a:avLst/>
          </a:prstGeom>
        </p:spPr>
        <p:txBody>
          <a:bodyPr wrap="square" lIns="68564" tIns="34282" rIns="68564" bIns="34282">
            <a:spAutoFit/>
          </a:bodyPr>
          <a:lstStyle/>
          <a:p>
            <a:pPr>
              <a:lnSpc>
                <a:spcPct val="150000"/>
              </a:lnSpc>
            </a:pPr>
            <a:r>
              <a:rPr lang="en-US" altLang="zh-CN" sz="1600" spc="600" dirty="0" smtClean="0">
                <a:solidFill>
                  <a:schemeClr val="accent1"/>
                </a:solidFill>
                <a:latin typeface="Arial" panose="020B0604020202020204" pitchFamily="34" charset="0"/>
                <a:ea typeface="微软雅黑" panose="020B0503020204020204" pitchFamily="34" charset="-122"/>
                <a:cs typeface="Arial" panose="020B0604020202020204" pitchFamily="34" charset="0"/>
              </a:rPr>
              <a:t>LIFE INSURANCE WORK SUMMARY</a:t>
            </a:r>
            <a:endParaRPr lang="en-US" altLang="zh-CN" sz="1600" spc="600" dirty="0">
              <a:solidFill>
                <a:schemeClr val="accent1"/>
              </a:solidFill>
              <a:latin typeface="Arial" panose="020B0604020202020204" pitchFamily="34" charset="0"/>
              <a:ea typeface="微软雅黑" panose="020B0503020204020204" pitchFamily="34" charset="-122"/>
              <a:cs typeface="Arial" panose="020B0604020202020204" pitchFamily="34" charset="0"/>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44900" y="986235"/>
            <a:ext cx="1460166" cy="146016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753608046"/>
      </p:ext>
    </p:extLst>
  </p:cSld>
  <p:clrMapOvr>
    <a:masterClrMapping/>
  </p:clrMapOvr>
  <mc:AlternateContent xmlns:mc="http://schemas.openxmlformats.org/markup-compatibility/2006" xmlns:p14="http://schemas.microsoft.com/office/powerpoint/2010/main">
    <mc:Choice Requires="p14">
      <p:transition p14:dur="0" advTm="7000"/>
    </mc:Choice>
    <mc:Fallback xmlns="">
      <p:transition advTm="7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3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300"/>
                                </p:stCondLst>
                                <p:childTnLst>
                                  <p:par>
                                    <p:cTn id="17" presetID="53"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80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300"/>
                                </p:stCondLst>
                                <p:childTnLst>
                                  <p:par>
                                    <p:cTn id="29" presetID="22"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up)">
                                          <p:cBhvr>
                                            <p:cTn id="31" dur="500"/>
                                            <p:tgtEl>
                                              <p:spTgt spid="61"/>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800"/>
                                </p:stCondLst>
                                <p:childTnLst>
                                  <p:par>
                                    <p:cTn id="43" presetID="53" presetClass="entr" presetSubtype="16"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14:presetBounceEnd="21250">
                                      <p:stCondLst>
                                        <p:cond delay="0"/>
                                      </p:stCondLst>
                                      <p:iterate type="lt">
                                        <p:tmPct val="10000"/>
                                      </p:iterate>
                                      <p:childTnLst>
                                        <p:set>
                                          <p:cBhvr>
                                            <p:cTn id="55" dur="1" fill="hold">
                                              <p:stCondLst>
                                                <p:cond delay="0"/>
                                              </p:stCondLst>
                                            </p:cTn>
                                            <p:tgtEl>
                                              <p:spTgt spid="45"/>
                                            </p:tgtEl>
                                            <p:attrNameLst>
                                              <p:attrName>style.visibility</p:attrName>
                                            </p:attrNameLst>
                                          </p:cBhvr>
                                          <p:to>
                                            <p:strVal val="visible"/>
                                          </p:to>
                                        </p:set>
                                        <p:anim calcmode="lin" valueType="num" p14:bounceEnd="21250">
                                          <p:cBhvr additive="base">
                                            <p:cTn id="56" dur="800" fill="hold"/>
                                            <p:tgtEl>
                                              <p:spTgt spid="45"/>
                                            </p:tgtEl>
                                            <p:attrNameLst>
                                              <p:attrName>ppt_x</p:attrName>
                                            </p:attrNameLst>
                                          </p:cBhvr>
                                          <p:tavLst>
                                            <p:tav tm="0">
                                              <p:val>
                                                <p:strVal val="1+#ppt_w/2"/>
                                              </p:val>
                                            </p:tav>
                                            <p:tav tm="100000">
                                              <p:val>
                                                <p:strVal val="#ppt_x"/>
                                              </p:val>
                                            </p:tav>
                                          </p:tavLst>
                                        </p:anim>
                                        <p:anim calcmode="lin" valueType="num" p14:bounceEnd="21250">
                                          <p:cBhvr additive="base">
                                            <p:cTn id="57" dur="8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14:presetBounceEnd="20000">
                                      <p:stCondLst>
                                        <p:cond delay="0"/>
                                      </p:stCondLst>
                                      <p:iterate type="lt">
                                        <p:tmPct val="10000"/>
                                      </p:iterate>
                                      <p:childTnLst>
                                        <p:set>
                                          <p:cBhvr>
                                            <p:cTn id="61" dur="1" fill="hold">
                                              <p:stCondLst>
                                                <p:cond delay="0"/>
                                              </p:stCondLst>
                                            </p:cTn>
                                            <p:tgtEl>
                                              <p:spTgt spid="51"/>
                                            </p:tgtEl>
                                            <p:attrNameLst>
                                              <p:attrName>style.visibility</p:attrName>
                                            </p:attrNameLst>
                                          </p:cBhvr>
                                          <p:to>
                                            <p:strVal val="visible"/>
                                          </p:to>
                                        </p:set>
                                        <p:anim calcmode="lin" valueType="num" p14:bounceEnd="20000">
                                          <p:cBhvr additive="base">
                                            <p:cTn id="62" dur="500" fill="hold"/>
                                            <p:tgtEl>
                                              <p:spTgt spid="51"/>
                                            </p:tgtEl>
                                            <p:attrNameLst>
                                              <p:attrName>ppt_x</p:attrName>
                                            </p:attrNameLst>
                                          </p:cBhvr>
                                          <p:tavLst>
                                            <p:tav tm="0">
                                              <p:val>
                                                <p:strVal val="1+#ppt_w/2"/>
                                              </p:val>
                                            </p:tav>
                                            <p:tav tm="100000">
                                              <p:val>
                                                <p:strVal val="#ppt_x"/>
                                              </p:val>
                                            </p:tav>
                                          </p:tavLst>
                                        </p:anim>
                                        <p:anim calcmode="lin" valueType="num" p14:bounceEnd="20000">
                                          <p:cBhvr additive="base">
                                            <p:cTn id="6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0" nodeType="clickEffect">
                                      <p:stCondLst>
                                        <p:cond delay="0"/>
                                      </p:stCondLst>
                                      <p:iterate type="lt">
                                        <p:tmPct val="6140"/>
                                      </p:iterate>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0"/>
                                            </p:tgtEl>
                                            <p:attrNameLst>
                                              <p:attrName>ppt_y</p:attrName>
                                            </p:attrNameLst>
                                          </p:cBhvr>
                                          <p:tavLst>
                                            <p:tav tm="0">
                                              <p:val>
                                                <p:strVal val="#ppt_y"/>
                                              </p:val>
                                            </p:tav>
                                            <p:tav tm="100000">
                                              <p:val>
                                                <p:strVal val="#ppt_y"/>
                                              </p:val>
                                            </p:tav>
                                          </p:tavLst>
                                        </p:anim>
                                        <p:anim calcmode="lin" valueType="num">
                                          <p:cBhvr>
                                            <p:cTn id="7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9" grpId="0" animBg="1"/>
          <p:bldP spid="45"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3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300"/>
                                </p:stCondLst>
                                <p:childTnLst>
                                  <p:par>
                                    <p:cTn id="17" presetID="53"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80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300"/>
                                </p:stCondLst>
                                <p:childTnLst>
                                  <p:par>
                                    <p:cTn id="29" presetID="22"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up)">
                                          <p:cBhvr>
                                            <p:cTn id="31" dur="500"/>
                                            <p:tgtEl>
                                              <p:spTgt spid="61"/>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800"/>
                                </p:stCondLst>
                                <p:childTnLst>
                                  <p:par>
                                    <p:cTn id="43" presetID="53" presetClass="entr" presetSubtype="16"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iterate type="lt">
                                        <p:tmPct val="10000"/>
                                      </p:iterate>
                                      <p:childTnLst>
                                        <p:set>
                                          <p:cBhvr>
                                            <p:cTn id="55" dur="1" fill="hold">
                                              <p:stCondLst>
                                                <p:cond delay="0"/>
                                              </p:stCondLst>
                                            </p:cTn>
                                            <p:tgtEl>
                                              <p:spTgt spid="45"/>
                                            </p:tgtEl>
                                            <p:attrNameLst>
                                              <p:attrName>style.visibility</p:attrName>
                                            </p:attrNameLst>
                                          </p:cBhvr>
                                          <p:to>
                                            <p:strVal val="visible"/>
                                          </p:to>
                                        </p:set>
                                        <p:anim calcmode="lin" valueType="num">
                                          <p:cBhvr additive="base">
                                            <p:cTn id="56" dur="800" fill="hold"/>
                                            <p:tgtEl>
                                              <p:spTgt spid="45"/>
                                            </p:tgtEl>
                                            <p:attrNameLst>
                                              <p:attrName>ppt_x</p:attrName>
                                            </p:attrNameLst>
                                          </p:cBhvr>
                                          <p:tavLst>
                                            <p:tav tm="0">
                                              <p:val>
                                                <p:strVal val="1+#ppt_w/2"/>
                                              </p:val>
                                            </p:tav>
                                            <p:tav tm="100000">
                                              <p:val>
                                                <p:strVal val="#ppt_x"/>
                                              </p:val>
                                            </p:tav>
                                          </p:tavLst>
                                        </p:anim>
                                        <p:anim calcmode="lin" valueType="num">
                                          <p:cBhvr additive="base">
                                            <p:cTn id="57" dur="8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stCondLst>
                                        <p:cond delay="0"/>
                                      </p:stCondLst>
                                      <p:iterate type="lt">
                                        <p:tmPct val="10000"/>
                                      </p:iterate>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0" nodeType="clickEffect">
                                      <p:stCondLst>
                                        <p:cond delay="0"/>
                                      </p:stCondLst>
                                      <p:iterate type="lt">
                                        <p:tmPct val="6140"/>
                                      </p:iterate>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0"/>
                                            </p:tgtEl>
                                            <p:attrNameLst>
                                              <p:attrName>ppt_y</p:attrName>
                                            </p:attrNameLst>
                                          </p:cBhvr>
                                          <p:tavLst>
                                            <p:tav tm="0">
                                              <p:val>
                                                <p:strVal val="#ppt_y"/>
                                              </p:val>
                                            </p:tav>
                                            <p:tav tm="100000">
                                              <p:val>
                                                <p:strVal val="#ppt_y"/>
                                              </p:val>
                                            </p:tav>
                                          </p:tavLst>
                                        </p:anim>
                                        <p:anim calcmode="lin" valueType="num">
                                          <p:cBhvr>
                                            <p:cTn id="7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9" grpId="0" animBg="1"/>
          <p:bldP spid="45" grpId="0"/>
          <p:bldP spid="50" grpId="0"/>
          <p:bldP spid="5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60063" y="1960141"/>
            <a:ext cx="7918698" cy="2954013"/>
            <a:chOff x="3839725" y="1767172"/>
            <a:chExt cx="7508922"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39725" y="1853363"/>
              <a:ext cx="591604" cy="310151"/>
            </a:xfrm>
            <a:prstGeom prst="rect">
              <a:avLst/>
            </a:prstGeom>
            <a:noFill/>
          </p:spPr>
          <p:txBody>
            <a:bodyPr wrap="none" rtlCol="0">
              <a:spAutoFit/>
            </a:bodyPr>
            <a:lstStyle/>
            <a:p>
              <a:pPr algn="just">
                <a:lnSpc>
                  <a:spcPct val="120000"/>
                </a:lnSpc>
              </a:pPr>
              <a:r>
                <a:rPr 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910073" y="1410719"/>
            <a:ext cx="2897732" cy="2498044"/>
            <a:chOff x="1729502" y="1220490"/>
            <a:chExt cx="1224296"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4" name="TextBox 88"/>
            <p:cNvSpPr txBox="1"/>
            <p:nvPr/>
          </p:nvSpPr>
          <p:spPr>
            <a:xfrm>
              <a:off x="1928219" y="1519637"/>
              <a:ext cx="886380" cy="457131"/>
            </a:xfrm>
            <a:prstGeom prst="rect">
              <a:avLst/>
            </a:prstGeom>
            <a:noFill/>
          </p:spPr>
          <p:txBody>
            <a:bodyPr wrap="square" lIns="0" tIns="0" rIns="0" bIns="0" rtlCol="0">
              <a:spAutoFit/>
            </a:bodyPr>
            <a:lstStyle/>
            <a:p>
              <a:pPr algn="ctr"/>
              <a:r>
                <a:rPr lang="en-US" altLang="zh-CN" sz="7031" b="1" dirty="0" smtClean="0">
                  <a:solidFill>
                    <a:schemeClr val="accent1"/>
                  </a:solidFill>
                  <a:latin typeface="微软雅黑" pitchFamily="34" charset="-122"/>
                  <a:ea typeface="微软雅黑" pitchFamily="34" charset="-122"/>
                </a:rPr>
                <a:t>03</a:t>
              </a:r>
              <a:endParaRPr lang="en-US" altLang="zh-CN" sz="7031" b="1" dirty="0">
                <a:solidFill>
                  <a:schemeClr val="accent1"/>
                </a:solidFill>
                <a:latin typeface="微软雅黑" pitchFamily="34" charset="-122"/>
                <a:ea typeface="微软雅黑" pitchFamily="34" charset="-122"/>
              </a:endParaRPr>
            </a:p>
          </p:txBody>
        </p:sp>
      </p:grpSp>
      <p:sp>
        <p:nvSpPr>
          <p:cNvPr id="58" name="TextBox 1"/>
          <p:cNvSpPr txBox="1"/>
          <p:nvPr/>
        </p:nvSpPr>
        <p:spPr>
          <a:xfrm>
            <a:off x="4721215" y="4152985"/>
            <a:ext cx="3416320" cy="646331"/>
          </a:xfrm>
          <a:prstGeom prst="rect">
            <a:avLst/>
          </a:prstGeom>
          <a:noFill/>
        </p:spPr>
        <p:txBody>
          <a:bodyPr wrap="none" rtlCol="0">
            <a:spAutoFit/>
          </a:bodyPr>
          <a:lstStyle/>
          <a:p>
            <a:r>
              <a:rPr lang="zh-CN" altLang="en-US" sz="3600" b="1" dirty="0">
                <a:solidFill>
                  <a:schemeClr val="accent1"/>
                </a:solidFill>
                <a:ea typeface="微软雅黑" panose="020B0503020204020204" pitchFamily="34" charset="-122"/>
              </a:rPr>
              <a:t>请替换文字内容</a:t>
            </a:r>
          </a:p>
        </p:txBody>
      </p:sp>
      <p:sp>
        <p:nvSpPr>
          <p:cNvPr id="59" name="文本框 9"/>
          <p:cNvSpPr txBox="1"/>
          <p:nvPr/>
        </p:nvSpPr>
        <p:spPr>
          <a:xfrm>
            <a:off x="4240460" y="5036711"/>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0" name="文本框 9"/>
          <p:cNvSpPr txBox="1"/>
          <p:nvPr/>
        </p:nvSpPr>
        <p:spPr>
          <a:xfrm>
            <a:off x="4240459" y="5425456"/>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2" name="文本框 9"/>
          <p:cNvSpPr txBox="1"/>
          <p:nvPr/>
        </p:nvSpPr>
        <p:spPr>
          <a:xfrm>
            <a:off x="5923693"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3" name="文本框 9"/>
          <p:cNvSpPr txBox="1"/>
          <p:nvPr/>
        </p:nvSpPr>
        <p:spPr>
          <a:xfrm>
            <a:off x="5923694"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5" name="文本框 9"/>
          <p:cNvSpPr txBox="1"/>
          <p:nvPr/>
        </p:nvSpPr>
        <p:spPr>
          <a:xfrm>
            <a:off x="7606924"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6" name="文本框 9"/>
          <p:cNvSpPr txBox="1"/>
          <p:nvPr/>
        </p:nvSpPr>
        <p:spPr>
          <a:xfrm>
            <a:off x="7606925"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3315616449"/>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12" presetClass="entr" presetSubtype="8"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p:tgtEl>
                                          <p:spTgt spid="58"/>
                                        </p:tgtEl>
                                        <p:attrNameLst>
                                          <p:attrName>ppt_x</p:attrName>
                                        </p:attrNameLst>
                                      </p:cBhvr>
                                      <p:tavLst>
                                        <p:tav tm="0">
                                          <p:val>
                                            <p:strVal val="#ppt_x-#ppt_w*1.125000"/>
                                          </p:val>
                                        </p:tav>
                                        <p:tav tm="100000">
                                          <p:val>
                                            <p:strVal val="#ppt_x"/>
                                          </p:val>
                                        </p:tav>
                                      </p:tavLst>
                                    </p:anim>
                                    <p:animEffect transition="in" filter="wipe(right)">
                                      <p:cBhvr>
                                        <p:cTn id="13" dur="500"/>
                                        <p:tgtEl>
                                          <p:spTgt spid="58"/>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0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ppt_x"/>
                                          </p:val>
                                        </p:tav>
                                        <p:tav tm="100000">
                                          <p:val>
                                            <p:strVal val="#ppt_x"/>
                                          </p:val>
                                        </p:tav>
                                      </p:tavLst>
                                    </p:anim>
                                    <p:anim calcmode="lin" valueType="num">
                                      <p:cBhvr additive="base">
                                        <p:cTn id="34" dur="500" fill="hold"/>
                                        <p:tgtEl>
                                          <p:spTgt spid="6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588" y="448"/>
            <a:ext cx="12857163" cy="1026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itchFamily="34" charset="0"/>
              <a:ea typeface="黑体" pitchFamily="49" charset="-122"/>
            </a:endParaRPr>
          </a:p>
        </p:txBody>
      </p:sp>
      <p:sp>
        <p:nvSpPr>
          <p:cNvPr id="19" name="MH_Others_1"/>
          <p:cNvSpPr txBox="1"/>
          <p:nvPr>
            <p:custDataLst>
              <p:tags r:id="rId1"/>
            </p:custDataLst>
          </p:nvPr>
        </p:nvSpPr>
        <p:spPr>
          <a:xfrm>
            <a:off x="1028775" y="-56083"/>
            <a:ext cx="2626186" cy="1107859"/>
          </a:xfrm>
          <a:prstGeom prst="rect">
            <a:avLst/>
          </a:prstGeom>
          <a:noFill/>
        </p:spPr>
        <p:txBody>
          <a:bodyPr vert="horz" wrap="square" lIns="0" tIns="0" rIns="0" bIns="0" rtlCol="0" anchor="ctr" anchorCtr="0">
            <a:spAutoFit/>
          </a:bodyPr>
          <a:lstStyle/>
          <a:p>
            <a:pPr algn="ctr"/>
            <a:r>
              <a:rPr lang="zh-CN" altLang="en-US" sz="7199"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0" name="MH_Others_2"/>
          <p:cNvSpPr txBox="1"/>
          <p:nvPr>
            <p:custDataLst>
              <p:tags r:id="rId2"/>
            </p:custDataLst>
          </p:nvPr>
        </p:nvSpPr>
        <p:spPr>
          <a:xfrm>
            <a:off x="3473391" y="393361"/>
            <a:ext cx="2329601" cy="492510"/>
          </a:xfrm>
          <a:prstGeom prst="rect">
            <a:avLst/>
          </a:prstGeom>
          <a:noFill/>
        </p:spPr>
        <p:txBody>
          <a:bodyPr vert="horz" wrap="square" lIns="0" tIns="0" rIns="0" bIns="0">
            <a:spAutoFit/>
          </a:bodyPr>
          <a:lstStyle/>
          <a:p>
            <a:pPr algn="ctr">
              <a:defRPr/>
            </a:pPr>
            <a:r>
              <a:rPr lang="en-US" altLang="zh-CN" sz="320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5228035" y="2316938"/>
            <a:ext cx="841014" cy="841014"/>
            <a:chOff x="3529981" y="507683"/>
            <a:chExt cx="598350" cy="598350"/>
          </a:xfrm>
        </p:grpSpPr>
        <p:sp>
          <p:nvSpPr>
            <p:cNvPr id="22" name="椭圆 21"/>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3"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4" name="矩形 23"/>
          <p:cNvSpPr/>
          <p:nvPr/>
        </p:nvSpPr>
        <p:spPr>
          <a:xfrm>
            <a:off x="6573374" y="2464341"/>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25" name="矩形 24"/>
          <p:cNvSpPr/>
          <p:nvPr/>
        </p:nvSpPr>
        <p:spPr>
          <a:xfrm>
            <a:off x="6573374" y="3523137"/>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26" name="矩形 25"/>
          <p:cNvSpPr/>
          <p:nvPr/>
        </p:nvSpPr>
        <p:spPr>
          <a:xfrm>
            <a:off x="6531640" y="5640729"/>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grpSp>
        <p:nvGrpSpPr>
          <p:cNvPr id="27" name="组合 26"/>
          <p:cNvGrpSpPr/>
          <p:nvPr/>
        </p:nvGrpSpPr>
        <p:grpSpPr>
          <a:xfrm>
            <a:off x="5276190" y="3425674"/>
            <a:ext cx="841014" cy="841014"/>
            <a:chOff x="3529981" y="507683"/>
            <a:chExt cx="598350" cy="598350"/>
          </a:xfrm>
        </p:grpSpPr>
        <p:sp>
          <p:nvSpPr>
            <p:cNvPr id="28" name="椭圆 27"/>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9"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30" name="组合 29"/>
          <p:cNvGrpSpPr/>
          <p:nvPr/>
        </p:nvGrpSpPr>
        <p:grpSpPr>
          <a:xfrm>
            <a:off x="5284171" y="5522885"/>
            <a:ext cx="841014" cy="841014"/>
            <a:chOff x="3529981" y="507683"/>
            <a:chExt cx="598350" cy="598350"/>
          </a:xfrm>
        </p:grpSpPr>
        <p:sp>
          <p:nvSpPr>
            <p:cNvPr id="31" name="椭圆 3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32"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33" name="组合 32"/>
          <p:cNvGrpSpPr/>
          <p:nvPr/>
        </p:nvGrpSpPr>
        <p:grpSpPr>
          <a:xfrm>
            <a:off x="5120380" y="2261320"/>
            <a:ext cx="1056335" cy="4226431"/>
            <a:chOff x="5901014" y="1112411"/>
            <a:chExt cx="1056725" cy="4227997"/>
          </a:xfrm>
        </p:grpSpPr>
        <p:sp>
          <p:nvSpPr>
            <p:cNvPr id="34" name="弧形 33"/>
            <p:cNvSpPr/>
            <p:nvPr/>
          </p:nvSpPr>
          <p:spPr>
            <a:xfrm>
              <a:off x="5901014" y="3226592"/>
              <a:ext cx="1056724" cy="1056724"/>
            </a:xfrm>
            <a:prstGeom prst="arc">
              <a:avLst>
                <a:gd name="adj1" fmla="val 16072548"/>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5" name="弧形 34"/>
            <p:cNvSpPr/>
            <p:nvPr/>
          </p:nvSpPr>
          <p:spPr>
            <a:xfrm>
              <a:off x="5901014" y="1112411"/>
              <a:ext cx="1056724" cy="1056724"/>
            </a:xfrm>
            <a:prstGeom prst="arc">
              <a:avLst>
                <a:gd name="adj1" fmla="val 16200000"/>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6" name="弧形 35"/>
            <p:cNvSpPr/>
            <p:nvPr/>
          </p:nvSpPr>
          <p:spPr>
            <a:xfrm flipH="1">
              <a:off x="5901015" y="2169503"/>
              <a:ext cx="1056724" cy="1056724"/>
            </a:xfrm>
            <a:prstGeom prst="arc">
              <a:avLst>
                <a:gd name="adj1" fmla="val 16169364"/>
                <a:gd name="adj2" fmla="val 528188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sp>
          <p:nvSpPr>
            <p:cNvPr id="37" name="弧形 36"/>
            <p:cNvSpPr/>
            <p:nvPr/>
          </p:nvSpPr>
          <p:spPr>
            <a:xfrm flipH="1">
              <a:off x="5901015" y="4283684"/>
              <a:ext cx="1056724" cy="1056724"/>
            </a:xfrm>
            <a:prstGeom prst="arc">
              <a:avLst>
                <a:gd name="adj1" fmla="val 16152732"/>
                <a:gd name="adj2" fmla="val 520193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1"/>
                </a:solidFill>
                <a:latin typeface="微软雅黑" pitchFamily="34" charset="-122"/>
                <a:ea typeface="微软雅黑" pitchFamily="34" charset="-122"/>
              </a:endParaRPr>
            </a:p>
          </p:txBody>
        </p:sp>
      </p:grpSp>
      <p:grpSp>
        <p:nvGrpSpPr>
          <p:cNvPr id="38" name="组合 37"/>
          <p:cNvGrpSpPr/>
          <p:nvPr/>
        </p:nvGrpSpPr>
        <p:grpSpPr>
          <a:xfrm>
            <a:off x="5273093" y="4482371"/>
            <a:ext cx="841014" cy="841014"/>
            <a:chOff x="3529981" y="507683"/>
            <a:chExt cx="598350" cy="598350"/>
          </a:xfrm>
        </p:grpSpPr>
        <p:sp>
          <p:nvSpPr>
            <p:cNvPr id="39" name="椭圆 38"/>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40"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41" name="矩形 40"/>
          <p:cNvSpPr/>
          <p:nvPr/>
        </p:nvSpPr>
        <p:spPr>
          <a:xfrm>
            <a:off x="6531639" y="4581933"/>
            <a:ext cx="2515910" cy="64609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1273579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par>
                              <p:cTn id="17" fill="hold">
                                <p:stCondLst>
                                  <p:cond delay="1700"/>
                                </p:stCondLst>
                                <p:childTnLst>
                                  <p:par>
                                    <p:cTn id="18" presetID="22" presetClass="entr" presetSubtype="1"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up)">
                                          <p:cBhvr>
                                            <p:cTn id="20" dur="500"/>
                                            <p:tgtEl>
                                              <p:spTgt spid="33"/>
                                            </p:tgtEl>
                                          </p:cBhvr>
                                        </p:animEffect>
                                      </p:childTnLst>
                                    </p:cTn>
                                  </p:par>
                                </p:childTnLst>
                              </p:cTn>
                            </p:par>
                            <p:par>
                              <p:cTn id="21" fill="hold">
                                <p:stCondLst>
                                  <p:cond delay="2200"/>
                                </p:stCondLst>
                                <p:childTnLst>
                                  <p:par>
                                    <p:cTn id="22" presetID="2" presetClass="entr" presetSubtype="3" fill="hold" nodeType="afterEffect" p14:presetBounceEnd="60000">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14:bounceEnd="60000">
                                          <p:cBhvr additive="base">
                                            <p:cTn id="24" dur="125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25" dur="1250" fill="hold"/>
                                            <p:tgtEl>
                                              <p:spTgt spid="21"/>
                                            </p:tgtEl>
                                            <p:attrNameLst>
                                              <p:attrName>ppt_y</p:attrName>
                                            </p:attrNameLst>
                                          </p:cBhvr>
                                          <p:tavLst>
                                            <p:tav tm="0">
                                              <p:val>
                                                <p:strVal val="0-#ppt_h/2"/>
                                              </p:val>
                                            </p:tav>
                                            <p:tav tm="100000">
                                              <p:val>
                                                <p:strVal val="#ppt_y"/>
                                              </p:val>
                                            </p:tav>
                                          </p:tavLst>
                                        </p:anim>
                                      </p:childTnLst>
                                    </p:cTn>
                                  </p:par>
                                </p:childTnLst>
                              </p:cTn>
                            </p:par>
                            <p:par>
                              <p:cTn id="26" fill="hold">
                                <p:stCondLst>
                                  <p:cond delay="345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750"/>
                                            <p:tgtEl>
                                              <p:spTgt spid="24"/>
                                            </p:tgtEl>
                                          </p:cBhvr>
                                        </p:animEffect>
                                      </p:childTnLst>
                                    </p:cTn>
                                  </p:par>
                                </p:childTnLst>
                              </p:cTn>
                            </p:par>
                            <p:par>
                              <p:cTn id="30" fill="hold">
                                <p:stCondLst>
                                  <p:cond delay="4200"/>
                                </p:stCondLst>
                                <p:childTnLst>
                                  <p:par>
                                    <p:cTn id="31" presetID="2" presetClass="entr" presetSubtype="3" fill="hold" nodeType="afterEffect" p14:presetBounceEnd="60000">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14:bounceEnd="60000">
                                          <p:cBhvr additive="base">
                                            <p:cTn id="33" dur="125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34" dur="1250" fill="hold"/>
                                            <p:tgtEl>
                                              <p:spTgt spid="27"/>
                                            </p:tgtEl>
                                            <p:attrNameLst>
                                              <p:attrName>ppt_y</p:attrName>
                                            </p:attrNameLst>
                                          </p:cBhvr>
                                          <p:tavLst>
                                            <p:tav tm="0">
                                              <p:val>
                                                <p:strVal val="0-#ppt_h/2"/>
                                              </p:val>
                                            </p:tav>
                                            <p:tav tm="100000">
                                              <p:val>
                                                <p:strVal val="#ppt_y"/>
                                              </p:val>
                                            </p:tav>
                                          </p:tavLst>
                                        </p:anim>
                                      </p:childTnLst>
                                    </p:cTn>
                                  </p:par>
                                </p:childTnLst>
                              </p:cTn>
                            </p:par>
                            <p:par>
                              <p:cTn id="35" fill="hold">
                                <p:stCondLst>
                                  <p:cond delay="5450"/>
                                </p:stCondLst>
                                <p:childTnLst>
                                  <p:par>
                                    <p:cTn id="36" presetID="22" presetClass="entr" presetSubtype="8"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750"/>
                                            <p:tgtEl>
                                              <p:spTgt spid="25"/>
                                            </p:tgtEl>
                                          </p:cBhvr>
                                        </p:animEffect>
                                      </p:childTnLst>
                                    </p:cTn>
                                  </p:par>
                                </p:childTnLst>
                              </p:cTn>
                            </p:par>
                            <p:par>
                              <p:cTn id="39" fill="hold">
                                <p:stCondLst>
                                  <p:cond delay="6200"/>
                                </p:stCondLst>
                                <p:childTnLst>
                                  <p:par>
                                    <p:cTn id="40" presetID="2" presetClass="entr" presetSubtype="3" fill="hold" nodeType="afterEffect" p14:presetBounceEnd="60000">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14:bounceEnd="60000">
                                          <p:cBhvr additive="base">
                                            <p:cTn id="42" dur="125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43" dur="1250" fill="hold"/>
                                            <p:tgtEl>
                                              <p:spTgt spid="38"/>
                                            </p:tgtEl>
                                            <p:attrNameLst>
                                              <p:attrName>ppt_y</p:attrName>
                                            </p:attrNameLst>
                                          </p:cBhvr>
                                          <p:tavLst>
                                            <p:tav tm="0">
                                              <p:val>
                                                <p:strVal val="0-#ppt_h/2"/>
                                              </p:val>
                                            </p:tav>
                                            <p:tav tm="100000">
                                              <p:val>
                                                <p:strVal val="#ppt_y"/>
                                              </p:val>
                                            </p:tav>
                                          </p:tavLst>
                                        </p:anim>
                                      </p:childTnLst>
                                    </p:cTn>
                                  </p:par>
                                </p:childTnLst>
                              </p:cTn>
                            </p:par>
                            <p:par>
                              <p:cTn id="44" fill="hold">
                                <p:stCondLst>
                                  <p:cond delay="745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750"/>
                                            <p:tgtEl>
                                              <p:spTgt spid="41"/>
                                            </p:tgtEl>
                                          </p:cBhvr>
                                        </p:animEffect>
                                      </p:childTnLst>
                                    </p:cTn>
                                  </p:par>
                                </p:childTnLst>
                              </p:cTn>
                            </p:par>
                            <p:par>
                              <p:cTn id="48" fill="hold">
                                <p:stCondLst>
                                  <p:cond delay="8200"/>
                                </p:stCondLst>
                                <p:childTnLst>
                                  <p:par>
                                    <p:cTn id="49" presetID="2" presetClass="entr" presetSubtype="3" fill="hold" nodeType="afterEffect" p14:presetBounceEnd="60000">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14:bounceEnd="60000">
                                          <p:cBhvr additive="base">
                                            <p:cTn id="51" dur="125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52" dur="1250" fill="hold"/>
                                            <p:tgtEl>
                                              <p:spTgt spid="30"/>
                                            </p:tgtEl>
                                            <p:attrNameLst>
                                              <p:attrName>ppt_y</p:attrName>
                                            </p:attrNameLst>
                                          </p:cBhvr>
                                          <p:tavLst>
                                            <p:tav tm="0">
                                              <p:val>
                                                <p:strVal val="0-#ppt_h/2"/>
                                              </p:val>
                                            </p:tav>
                                            <p:tav tm="100000">
                                              <p:val>
                                                <p:strVal val="#ppt_y"/>
                                              </p:val>
                                            </p:tav>
                                          </p:tavLst>
                                        </p:anim>
                                      </p:childTnLst>
                                    </p:cTn>
                                  </p:par>
                                </p:childTnLst>
                              </p:cTn>
                            </p:par>
                            <p:par>
                              <p:cTn id="53" fill="hold">
                                <p:stCondLst>
                                  <p:cond delay="9450"/>
                                </p:stCondLst>
                                <p:childTnLst>
                                  <p:par>
                                    <p:cTn id="54" presetID="22" presetClass="entr" presetSubtype="8"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4" grpId="0"/>
          <p:bldP spid="25" grpId="0"/>
          <p:bldP spid="26"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par>
                              <p:cTn id="17" fill="hold">
                                <p:stCondLst>
                                  <p:cond delay="1700"/>
                                </p:stCondLst>
                                <p:childTnLst>
                                  <p:par>
                                    <p:cTn id="18" presetID="22" presetClass="entr" presetSubtype="1"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up)">
                                          <p:cBhvr>
                                            <p:cTn id="20" dur="500"/>
                                            <p:tgtEl>
                                              <p:spTgt spid="33"/>
                                            </p:tgtEl>
                                          </p:cBhvr>
                                        </p:animEffect>
                                      </p:childTnLst>
                                    </p:cTn>
                                  </p:par>
                                </p:childTnLst>
                              </p:cTn>
                            </p:par>
                            <p:par>
                              <p:cTn id="21" fill="hold">
                                <p:stCondLst>
                                  <p:cond delay="2200"/>
                                </p:stCondLst>
                                <p:childTnLst>
                                  <p:par>
                                    <p:cTn id="22" presetID="2" presetClass="entr" presetSubtype="3"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1250" fill="hold"/>
                                            <p:tgtEl>
                                              <p:spTgt spid="21"/>
                                            </p:tgtEl>
                                            <p:attrNameLst>
                                              <p:attrName>ppt_x</p:attrName>
                                            </p:attrNameLst>
                                          </p:cBhvr>
                                          <p:tavLst>
                                            <p:tav tm="0">
                                              <p:val>
                                                <p:strVal val="1+#ppt_w/2"/>
                                              </p:val>
                                            </p:tav>
                                            <p:tav tm="100000">
                                              <p:val>
                                                <p:strVal val="#ppt_x"/>
                                              </p:val>
                                            </p:tav>
                                          </p:tavLst>
                                        </p:anim>
                                        <p:anim calcmode="lin" valueType="num">
                                          <p:cBhvr additive="base">
                                            <p:cTn id="25" dur="1250" fill="hold"/>
                                            <p:tgtEl>
                                              <p:spTgt spid="21"/>
                                            </p:tgtEl>
                                            <p:attrNameLst>
                                              <p:attrName>ppt_y</p:attrName>
                                            </p:attrNameLst>
                                          </p:cBhvr>
                                          <p:tavLst>
                                            <p:tav tm="0">
                                              <p:val>
                                                <p:strVal val="0-#ppt_h/2"/>
                                              </p:val>
                                            </p:tav>
                                            <p:tav tm="100000">
                                              <p:val>
                                                <p:strVal val="#ppt_y"/>
                                              </p:val>
                                            </p:tav>
                                          </p:tavLst>
                                        </p:anim>
                                      </p:childTnLst>
                                    </p:cTn>
                                  </p:par>
                                </p:childTnLst>
                              </p:cTn>
                            </p:par>
                            <p:par>
                              <p:cTn id="26" fill="hold">
                                <p:stCondLst>
                                  <p:cond delay="345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750"/>
                                            <p:tgtEl>
                                              <p:spTgt spid="24"/>
                                            </p:tgtEl>
                                          </p:cBhvr>
                                        </p:animEffect>
                                      </p:childTnLst>
                                    </p:cTn>
                                  </p:par>
                                </p:childTnLst>
                              </p:cTn>
                            </p:par>
                            <p:par>
                              <p:cTn id="30" fill="hold">
                                <p:stCondLst>
                                  <p:cond delay="4200"/>
                                </p:stCondLst>
                                <p:childTnLst>
                                  <p:par>
                                    <p:cTn id="31" presetID="2" presetClass="entr" presetSubtype="3"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1250" fill="hold"/>
                                            <p:tgtEl>
                                              <p:spTgt spid="27"/>
                                            </p:tgtEl>
                                            <p:attrNameLst>
                                              <p:attrName>ppt_x</p:attrName>
                                            </p:attrNameLst>
                                          </p:cBhvr>
                                          <p:tavLst>
                                            <p:tav tm="0">
                                              <p:val>
                                                <p:strVal val="1+#ppt_w/2"/>
                                              </p:val>
                                            </p:tav>
                                            <p:tav tm="100000">
                                              <p:val>
                                                <p:strVal val="#ppt_x"/>
                                              </p:val>
                                            </p:tav>
                                          </p:tavLst>
                                        </p:anim>
                                        <p:anim calcmode="lin" valueType="num">
                                          <p:cBhvr additive="base">
                                            <p:cTn id="34" dur="1250" fill="hold"/>
                                            <p:tgtEl>
                                              <p:spTgt spid="27"/>
                                            </p:tgtEl>
                                            <p:attrNameLst>
                                              <p:attrName>ppt_y</p:attrName>
                                            </p:attrNameLst>
                                          </p:cBhvr>
                                          <p:tavLst>
                                            <p:tav tm="0">
                                              <p:val>
                                                <p:strVal val="0-#ppt_h/2"/>
                                              </p:val>
                                            </p:tav>
                                            <p:tav tm="100000">
                                              <p:val>
                                                <p:strVal val="#ppt_y"/>
                                              </p:val>
                                            </p:tav>
                                          </p:tavLst>
                                        </p:anim>
                                      </p:childTnLst>
                                    </p:cTn>
                                  </p:par>
                                </p:childTnLst>
                              </p:cTn>
                            </p:par>
                            <p:par>
                              <p:cTn id="35" fill="hold">
                                <p:stCondLst>
                                  <p:cond delay="5450"/>
                                </p:stCondLst>
                                <p:childTnLst>
                                  <p:par>
                                    <p:cTn id="36" presetID="22" presetClass="entr" presetSubtype="8"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750"/>
                                            <p:tgtEl>
                                              <p:spTgt spid="25"/>
                                            </p:tgtEl>
                                          </p:cBhvr>
                                        </p:animEffect>
                                      </p:childTnLst>
                                    </p:cTn>
                                  </p:par>
                                </p:childTnLst>
                              </p:cTn>
                            </p:par>
                            <p:par>
                              <p:cTn id="39" fill="hold">
                                <p:stCondLst>
                                  <p:cond delay="6200"/>
                                </p:stCondLst>
                                <p:childTnLst>
                                  <p:par>
                                    <p:cTn id="40" presetID="2" presetClass="entr" presetSubtype="3"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1250" fill="hold"/>
                                            <p:tgtEl>
                                              <p:spTgt spid="38"/>
                                            </p:tgtEl>
                                            <p:attrNameLst>
                                              <p:attrName>ppt_x</p:attrName>
                                            </p:attrNameLst>
                                          </p:cBhvr>
                                          <p:tavLst>
                                            <p:tav tm="0">
                                              <p:val>
                                                <p:strVal val="1+#ppt_w/2"/>
                                              </p:val>
                                            </p:tav>
                                            <p:tav tm="100000">
                                              <p:val>
                                                <p:strVal val="#ppt_x"/>
                                              </p:val>
                                            </p:tav>
                                          </p:tavLst>
                                        </p:anim>
                                        <p:anim calcmode="lin" valueType="num">
                                          <p:cBhvr additive="base">
                                            <p:cTn id="43" dur="1250" fill="hold"/>
                                            <p:tgtEl>
                                              <p:spTgt spid="38"/>
                                            </p:tgtEl>
                                            <p:attrNameLst>
                                              <p:attrName>ppt_y</p:attrName>
                                            </p:attrNameLst>
                                          </p:cBhvr>
                                          <p:tavLst>
                                            <p:tav tm="0">
                                              <p:val>
                                                <p:strVal val="0-#ppt_h/2"/>
                                              </p:val>
                                            </p:tav>
                                            <p:tav tm="100000">
                                              <p:val>
                                                <p:strVal val="#ppt_y"/>
                                              </p:val>
                                            </p:tav>
                                          </p:tavLst>
                                        </p:anim>
                                      </p:childTnLst>
                                    </p:cTn>
                                  </p:par>
                                </p:childTnLst>
                              </p:cTn>
                            </p:par>
                            <p:par>
                              <p:cTn id="44" fill="hold">
                                <p:stCondLst>
                                  <p:cond delay="745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750"/>
                                            <p:tgtEl>
                                              <p:spTgt spid="41"/>
                                            </p:tgtEl>
                                          </p:cBhvr>
                                        </p:animEffect>
                                      </p:childTnLst>
                                    </p:cTn>
                                  </p:par>
                                </p:childTnLst>
                              </p:cTn>
                            </p:par>
                            <p:par>
                              <p:cTn id="48" fill="hold">
                                <p:stCondLst>
                                  <p:cond delay="8200"/>
                                </p:stCondLst>
                                <p:childTnLst>
                                  <p:par>
                                    <p:cTn id="49" presetID="2" presetClass="entr" presetSubtype="3"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250" fill="hold"/>
                                            <p:tgtEl>
                                              <p:spTgt spid="30"/>
                                            </p:tgtEl>
                                            <p:attrNameLst>
                                              <p:attrName>ppt_x</p:attrName>
                                            </p:attrNameLst>
                                          </p:cBhvr>
                                          <p:tavLst>
                                            <p:tav tm="0">
                                              <p:val>
                                                <p:strVal val="1+#ppt_w/2"/>
                                              </p:val>
                                            </p:tav>
                                            <p:tav tm="100000">
                                              <p:val>
                                                <p:strVal val="#ppt_x"/>
                                              </p:val>
                                            </p:tav>
                                          </p:tavLst>
                                        </p:anim>
                                        <p:anim calcmode="lin" valueType="num">
                                          <p:cBhvr additive="base">
                                            <p:cTn id="52" dur="1250" fill="hold"/>
                                            <p:tgtEl>
                                              <p:spTgt spid="30"/>
                                            </p:tgtEl>
                                            <p:attrNameLst>
                                              <p:attrName>ppt_y</p:attrName>
                                            </p:attrNameLst>
                                          </p:cBhvr>
                                          <p:tavLst>
                                            <p:tav tm="0">
                                              <p:val>
                                                <p:strVal val="0-#ppt_h/2"/>
                                              </p:val>
                                            </p:tav>
                                            <p:tav tm="100000">
                                              <p:val>
                                                <p:strVal val="#ppt_y"/>
                                              </p:val>
                                            </p:tav>
                                          </p:tavLst>
                                        </p:anim>
                                      </p:childTnLst>
                                    </p:cTn>
                                  </p:par>
                                </p:childTnLst>
                              </p:cTn>
                            </p:par>
                            <p:par>
                              <p:cTn id="53" fill="hold">
                                <p:stCondLst>
                                  <p:cond delay="9450"/>
                                </p:stCondLst>
                                <p:childTnLst>
                                  <p:par>
                                    <p:cTn id="54" presetID="22" presetClass="entr" presetSubtype="8"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4" grpId="0"/>
          <p:bldP spid="25" grpId="0"/>
          <p:bldP spid="26" grpId="0"/>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910073" y="1410719"/>
            <a:ext cx="2897732" cy="2498044"/>
            <a:chOff x="1729502" y="1220490"/>
            <a:chExt cx="1224296"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4" name="TextBox 88"/>
            <p:cNvSpPr txBox="1"/>
            <p:nvPr/>
          </p:nvSpPr>
          <p:spPr>
            <a:xfrm>
              <a:off x="1928219" y="1519637"/>
              <a:ext cx="886380" cy="457131"/>
            </a:xfrm>
            <a:prstGeom prst="rect">
              <a:avLst/>
            </a:prstGeom>
            <a:noFill/>
          </p:spPr>
          <p:txBody>
            <a:bodyPr wrap="square" lIns="0" tIns="0" rIns="0" bIns="0" rtlCol="0">
              <a:spAutoFit/>
            </a:bodyPr>
            <a:lstStyle/>
            <a:p>
              <a:pPr algn="ctr"/>
              <a:r>
                <a:rPr lang="en-US" altLang="zh-CN" sz="7031" b="1" dirty="0" smtClean="0">
                  <a:solidFill>
                    <a:schemeClr val="accent1"/>
                  </a:solidFill>
                  <a:latin typeface="微软雅黑" pitchFamily="34" charset="-122"/>
                  <a:ea typeface="微软雅黑" pitchFamily="34" charset="-122"/>
                </a:rPr>
                <a:t>04</a:t>
              </a:r>
              <a:endParaRPr lang="en-US" altLang="zh-CN" sz="7031" b="1" dirty="0">
                <a:solidFill>
                  <a:schemeClr val="accent1"/>
                </a:solidFill>
                <a:latin typeface="微软雅黑" pitchFamily="34" charset="-122"/>
                <a:ea typeface="微软雅黑" pitchFamily="34" charset="-122"/>
              </a:endParaRPr>
            </a:p>
          </p:txBody>
        </p:sp>
      </p:grpSp>
      <p:sp>
        <p:nvSpPr>
          <p:cNvPr id="58" name="TextBox 1"/>
          <p:cNvSpPr txBox="1"/>
          <p:nvPr/>
        </p:nvSpPr>
        <p:spPr>
          <a:xfrm>
            <a:off x="4721215" y="4152985"/>
            <a:ext cx="3416320" cy="646331"/>
          </a:xfrm>
          <a:prstGeom prst="rect">
            <a:avLst/>
          </a:prstGeom>
          <a:noFill/>
        </p:spPr>
        <p:txBody>
          <a:bodyPr wrap="none" rtlCol="0">
            <a:spAutoFit/>
          </a:bodyPr>
          <a:lstStyle/>
          <a:p>
            <a:r>
              <a:rPr lang="zh-CN" altLang="en-US" sz="3600" b="1" dirty="0">
                <a:solidFill>
                  <a:schemeClr val="accent1"/>
                </a:solidFill>
                <a:ea typeface="微软雅黑" panose="020B0503020204020204" pitchFamily="34" charset="-122"/>
              </a:rPr>
              <a:t>请替换文字内容</a:t>
            </a:r>
          </a:p>
        </p:txBody>
      </p:sp>
      <p:sp>
        <p:nvSpPr>
          <p:cNvPr id="59" name="文本框 9"/>
          <p:cNvSpPr txBox="1"/>
          <p:nvPr/>
        </p:nvSpPr>
        <p:spPr>
          <a:xfrm>
            <a:off x="4240460" y="5036711"/>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0" name="文本框 9"/>
          <p:cNvSpPr txBox="1"/>
          <p:nvPr/>
        </p:nvSpPr>
        <p:spPr>
          <a:xfrm>
            <a:off x="4240459" y="5425456"/>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2" name="文本框 9"/>
          <p:cNvSpPr txBox="1"/>
          <p:nvPr/>
        </p:nvSpPr>
        <p:spPr>
          <a:xfrm>
            <a:off x="5923693"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3" name="文本框 9"/>
          <p:cNvSpPr txBox="1"/>
          <p:nvPr/>
        </p:nvSpPr>
        <p:spPr>
          <a:xfrm>
            <a:off x="5923694"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5" name="文本框 9"/>
          <p:cNvSpPr txBox="1"/>
          <p:nvPr/>
        </p:nvSpPr>
        <p:spPr>
          <a:xfrm>
            <a:off x="7606924"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6" name="文本框 9"/>
          <p:cNvSpPr txBox="1"/>
          <p:nvPr/>
        </p:nvSpPr>
        <p:spPr>
          <a:xfrm>
            <a:off x="7606925"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3572996800"/>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12" presetClass="entr" presetSubtype="8"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p:tgtEl>
                                          <p:spTgt spid="58"/>
                                        </p:tgtEl>
                                        <p:attrNameLst>
                                          <p:attrName>ppt_x</p:attrName>
                                        </p:attrNameLst>
                                      </p:cBhvr>
                                      <p:tavLst>
                                        <p:tav tm="0">
                                          <p:val>
                                            <p:strVal val="#ppt_x-#ppt_w*1.125000"/>
                                          </p:val>
                                        </p:tav>
                                        <p:tav tm="100000">
                                          <p:val>
                                            <p:strVal val="#ppt_x"/>
                                          </p:val>
                                        </p:tav>
                                      </p:tavLst>
                                    </p:anim>
                                    <p:animEffect transition="in" filter="wipe(right)">
                                      <p:cBhvr>
                                        <p:cTn id="13" dur="500"/>
                                        <p:tgtEl>
                                          <p:spTgt spid="58"/>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0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ppt_x"/>
                                          </p:val>
                                        </p:tav>
                                        <p:tav tm="100000">
                                          <p:val>
                                            <p:strVal val="#ppt_x"/>
                                          </p:val>
                                        </p:tav>
                                      </p:tavLst>
                                    </p:anim>
                                    <p:anim calcmode="lin" valueType="num">
                                      <p:cBhvr additive="base">
                                        <p:cTn id="34" dur="500" fill="hold"/>
                                        <p:tgtEl>
                                          <p:spTgt spid="6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07265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6"/>
          <p:cNvCxnSpPr/>
          <p:nvPr/>
        </p:nvCxnSpPr>
        <p:spPr>
          <a:xfrm>
            <a:off x="6171220" y="4093589"/>
            <a:ext cx="4315329" cy="0"/>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8"/>
          <p:cNvCxnSpPr/>
          <p:nvPr/>
        </p:nvCxnSpPr>
        <p:spPr>
          <a:xfrm>
            <a:off x="8328885" y="2341796"/>
            <a:ext cx="0" cy="3503590"/>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7" name="斜纹 47"/>
          <p:cNvSpPr/>
          <p:nvPr/>
        </p:nvSpPr>
        <p:spPr>
          <a:xfrm flipH="1">
            <a:off x="7228735" y="2892593"/>
            <a:ext cx="2250717" cy="2737307"/>
          </a:xfrm>
          <a:custGeom>
            <a:avLst/>
            <a:gdLst/>
            <a:ahLst/>
            <a:cxnLst/>
            <a:rect l="l" t="t" r="r" b="b"/>
            <a:pathLst>
              <a:path w="1991521" h="2422004">
                <a:moveTo>
                  <a:pt x="999704" y="0"/>
                </a:moveTo>
                <a:lnTo>
                  <a:pt x="999416" y="3196"/>
                </a:lnTo>
                <a:cubicBezTo>
                  <a:pt x="941315" y="20326"/>
                  <a:pt x="892227" y="324615"/>
                  <a:pt x="871921" y="750311"/>
                </a:cubicBezTo>
                <a:cubicBezTo>
                  <a:pt x="546229" y="937452"/>
                  <a:pt x="-47874" y="1110302"/>
                  <a:pt x="3077" y="1317103"/>
                </a:cubicBezTo>
                <a:lnTo>
                  <a:pt x="861802" y="1175458"/>
                </a:lnTo>
                <a:cubicBezTo>
                  <a:pt x="861599" y="1181301"/>
                  <a:pt x="861594" y="1187155"/>
                  <a:pt x="861594" y="1193019"/>
                </a:cubicBezTo>
                <a:cubicBezTo>
                  <a:pt x="861594" y="1602301"/>
                  <a:pt x="886320" y="1963404"/>
                  <a:pt x="924247" y="2177679"/>
                </a:cubicBezTo>
                <a:lnTo>
                  <a:pt x="808510" y="2293416"/>
                </a:lnTo>
                <a:lnTo>
                  <a:pt x="808510" y="2422003"/>
                </a:lnTo>
                <a:lnTo>
                  <a:pt x="947135" y="2283379"/>
                </a:lnTo>
                <a:cubicBezTo>
                  <a:pt x="963187" y="2342747"/>
                  <a:pt x="980980" y="2377776"/>
                  <a:pt x="999703" y="2382963"/>
                </a:cubicBezTo>
                <a:cubicBezTo>
                  <a:pt x="999704" y="2383278"/>
                  <a:pt x="999704" y="2383593"/>
                  <a:pt x="999704" y="2383906"/>
                </a:cubicBezTo>
                <a:lnTo>
                  <a:pt x="999704" y="2383904"/>
                </a:lnTo>
                <a:lnTo>
                  <a:pt x="1000820" y="2383434"/>
                </a:lnTo>
                <a:lnTo>
                  <a:pt x="1004469" y="2384971"/>
                </a:lnTo>
                <a:lnTo>
                  <a:pt x="1004469" y="2384973"/>
                </a:lnTo>
                <a:cubicBezTo>
                  <a:pt x="1004469" y="2383956"/>
                  <a:pt x="1004469" y="2382930"/>
                  <a:pt x="1004474" y="2381895"/>
                </a:cubicBezTo>
                <a:cubicBezTo>
                  <a:pt x="1024062" y="2376464"/>
                  <a:pt x="1042631" y="2338373"/>
                  <a:pt x="1059337" y="2273945"/>
                </a:cubicBezTo>
                <a:lnTo>
                  <a:pt x="1207395" y="2422004"/>
                </a:lnTo>
                <a:lnTo>
                  <a:pt x="1207395" y="2293417"/>
                </a:lnTo>
                <a:lnTo>
                  <a:pt x="1081619" y="2167641"/>
                </a:lnTo>
                <a:cubicBezTo>
                  <a:pt x="1118534" y="1952318"/>
                  <a:pt x="1142579" y="1595562"/>
                  <a:pt x="1142579" y="1191952"/>
                </a:cubicBezTo>
                <a:lnTo>
                  <a:pt x="1142409" y="1177552"/>
                </a:lnTo>
                <a:lnTo>
                  <a:pt x="1988444" y="1317104"/>
                </a:lnTo>
                <a:cubicBezTo>
                  <a:pt x="2038725" y="1113022"/>
                  <a:pt x="1460799" y="942003"/>
                  <a:pt x="1132557" y="757724"/>
                </a:cubicBezTo>
                <a:cubicBezTo>
                  <a:pt x="1112573" y="327045"/>
                  <a:pt x="1063124" y="18585"/>
                  <a:pt x="1004558" y="2045"/>
                </a:cubicBezTo>
                <a:lnTo>
                  <a:pt x="1004469" y="1067"/>
                </a:lnTo>
                <a:cubicBezTo>
                  <a:pt x="1004087" y="1067"/>
                  <a:pt x="1003706" y="1080"/>
                  <a:pt x="1003353" y="1537"/>
                </a:cubicBezTo>
                <a:cubicBezTo>
                  <a:pt x="1002305" y="145"/>
                  <a:pt x="1001007" y="0"/>
                  <a:pt x="9997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1116686">
              <a:lnSpc>
                <a:spcPct val="120000"/>
              </a:lnSpc>
              <a:defRPr/>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矩形 7"/>
          <p:cNvSpPr/>
          <p:nvPr/>
        </p:nvSpPr>
        <p:spPr>
          <a:xfrm>
            <a:off x="6084334" y="2341795"/>
            <a:ext cx="600183" cy="6173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6"/>
          <p:cNvSpPr>
            <a:spLocks noChangeArrowheads="1"/>
          </p:cNvSpPr>
          <p:nvPr/>
        </p:nvSpPr>
        <p:spPr bwMode="auto">
          <a:xfrm>
            <a:off x="6084333" y="3218244"/>
            <a:ext cx="159481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矩形 6"/>
          <p:cNvSpPr>
            <a:spLocks noChangeArrowheads="1"/>
          </p:cNvSpPr>
          <p:nvPr/>
        </p:nvSpPr>
        <p:spPr bwMode="auto">
          <a:xfrm>
            <a:off x="9096613" y="3206613"/>
            <a:ext cx="164329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6"/>
          <p:cNvSpPr>
            <a:spLocks noChangeArrowheads="1"/>
          </p:cNvSpPr>
          <p:nvPr/>
        </p:nvSpPr>
        <p:spPr bwMode="auto">
          <a:xfrm>
            <a:off x="9096613" y="4622412"/>
            <a:ext cx="164329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矩形 6"/>
          <p:cNvSpPr>
            <a:spLocks noChangeArrowheads="1"/>
          </p:cNvSpPr>
          <p:nvPr/>
        </p:nvSpPr>
        <p:spPr bwMode="auto">
          <a:xfrm>
            <a:off x="6084333" y="4622412"/>
            <a:ext cx="159481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矩形 20"/>
          <p:cNvSpPr/>
          <p:nvPr/>
        </p:nvSpPr>
        <p:spPr>
          <a:xfrm>
            <a:off x="10139722" y="2341795"/>
            <a:ext cx="600183" cy="6173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6084334" y="5226967"/>
            <a:ext cx="600183" cy="6173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矩形 22"/>
          <p:cNvSpPr/>
          <p:nvPr/>
        </p:nvSpPr>
        <p:spPr>
          <a:xfrm>
            <a:off x="10139722" y="5226967"/>
            <a:ext cx="600183" cy="6173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Content Placeholder 2"/>
          <p:cNvSpPr txBox="1">
            <a:spLocks/>
          </p:cNvSpPr>
          <p:nvPr/>
        </p:nvSpPr>
        <p:spPr>
          <a:xfrm>
            <a:off x="2067138" y="4870217"/>
            <a:ext cx="1893478"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Content Placeholder 2"/>
          <p:cNvSpPr txBox="1">
            <a:spLocks/>
          </p:cNvSpPr>
          <p:nvPr/>
        </p:nvSpPr>
        <p:spPr>
          <a:xfrm>
            <a:off x="2067138" y="5097853"/>
            <a:ext cx="3341651" cy="28277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矩形 28"/>
          <p:cNvSpPr/>
          <p:nvPr/>
        </p:nvSpPr>
        <p:spPr>
          <a:xfrm>
            <a:off x="2141985" y="1936886"/>
            <a:ext cx="3236298" cy="270666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26622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Horizontal)">
                                      <p:cBhvr>
                                        <p:cTn id="14" dur="500"/>
                                        <p:tgtEl>
                                          <p:spTgt spid="6"/>
                                        </p:tgtEl>
                                      </p:cBhvr>
                                    </p:animEffect>
                                  </p:childTnLst>
                                </p:cTn>
                              </p:par>
                              <p:par>
                                <p:cTn id="15" presetID="16" presetClass="entr" presetSubtype="21"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750"/>
                                        <p:tgtEl>
                                          <p:spTgt spid="18"/>
                                        </p:tgtEl>
                                      </p:cBhvr>
                                    </p:animEffect>
                                  </p:childTnLst>
                                </p:cTn>
                              </p:par>
                            </p:childTnLst>
                          </p:cTn>
                        </p:par>
                        <p:par>
                          <p:cTn id="59" fill="hold">
                            <p:stCondLst>
                              <p:cond delay="750"/>
                            </p:stCondLst>
                            <p:childTnLst>
                              <p:par>
                                <p:cTn id="60" presetID="22" presetClass="entr" presetSubtype="8"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75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down)">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p:bldP spid="13" grpId="0"/>
      <p:bldP spid="14" grpId="0"/>
      <p:bldP spid="15" grpId="0"/>
      <p:bldP spid="21" grpId="0" animBg="1"/>
      <p:bldP spid="22" grpId="0" animBg="1"/>
      <p:bldP spid="23" grpId="0" animBg="1"/>
      <p:bldP spid="18" grpId="0"/>
      <p:bldP spid="19" grpId="0"/>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50328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738334" y="3476787"/>
            <a:ext cx="962701" cy="1111956"/>
            <a:chOff x="1235965" y="2472517"/>
            <a:chExt cx="684625" cy="790768"/>
          </a:xfrm>
        </p:grpSpPr>
        <p:grpSp>
          <p:nvGrpSpPr>
            <p:cNvPr id="15" name="组合 14"/>
            <p:cNvGrpSpPr/>
            <p:nvPr/>
          </p:nvGrpSpPr>
          <p:grpSpPr>
            <a:xfrm>
              <a:off x="1235965" y="2472517"/>
              <a:ext cx="684625" cy="790768"/>
              <a:chOff x="2744871" y="3116805"/>
              <a:chExt cx="719580" cy="811898"/>
            </a:xfrm>
          </p:grpSpPr>
          <p:sp>
            <p:nvSpPr>
              <p:cNvPr id="16"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7"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1330253" y="2519325"/>
              <a:ext cx="432279" cy="681250"/>
            </a:xfrm>
            <a:prstGeom prst="rect">
              <a:avLst/>
            </a:prstGeom>
            <a:noFill/>
          </p:spPr>
          <p:txBody>
            <a:bodyPr wrap="none" rtlCol="0">
              <a:spAutoFit/>
            </a:bodyPr>
            <a:lstStyle/>
            <a:p>
              <a:r>
                <a:rPr lang="en-US" altLang="zh-CN"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2</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288679" y="3406510"/>
            <a:ext cx="7569718" cy="310269"/>
            <a:chOff x="3760794" y="2422540"/>
            <a:chExt cx="5383206" cy="220648"/>
          </a:xfrm>
        </p:grpSpPr>
        <p:cxnSp>
          <p:nvCxnSpPr>
            <p:cNvPr id="7" name="直接连接符 6"/>
            <p:cNvCxnSpPr>
              <a:stCxn id="21" idx="7"/>
            </p:cNvCxnSpPr>
            <p:nvPr/>
          </p:nvCxnSpPr>
          <p:spPr>
            <a:xfrm>
              <a:off x="3760794" y="2422540"/>
              <a:ext cx="163506" cy="220648"/>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29063" y="2641879"/>
              <a:ext cx="410580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103924" y="2641879"/>
              <a:ext cx="754055" cy="0"/>
            </a:xfrm>
            <a:prstGeom prst="line">
              <a:avLst/>
            </a:prstGeom>
            <a:ln w="7620">
              <a:solidFill>
                <a:schemeClr val="accent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948986" y="2641879"/>
              <a:ext cx="19501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3" name="Freeform 5"/>
          <p:cNvSpPr>
            <a:spLocks/>
          </p:cNvSpPr>
          <p:nvPr/>
        </p:nvSpPr>
        <p:spPr bwMode="auto">
          <a:xfrm rot="5400000">
            <a:off x="10638679" y="1505835"/>
            <a:ext cx="263728" cy="2283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19050">
            <a:no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p>
        </p:txBody>
      </p:sp>
      <p:grpSp>
        <p:nvGrpSpPr>
          <p:cNvPr id="61" name="组合 60"/>
          <p:cNvGrpSpPr/>
          <p:nvPr/>
        </p:nvGrpSpPr>
        <p:grpSpPr>
          <a:xfrm>
            <a:off x="1289597" y="4392331"/>
            <a:ext cx="397694" cy="2799039"/>
            <a:chOff x="916846" y="3123606"/>
            <a:chExt cx="282820" cy="1990537"/>
          </a:xfrm>
        </p:grpSpPr>
        <p:cxnSp>
          <p:nvCxnSpPr>
            <p:cNvPr id="46" name="直接连接符 45"/>
            <p:cNvCxnSpPr/>
            <p:nvPr/>
          </p:nvCxnSpPr>
          <p:spPr>
            <a:xfrm flipH="1">
              <a:off x="916846" y="3123606"/>
              <a:ext cx="282820" cy="42675"/>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918155" y="3166281"/>
              <a:ext cx="0" cy="838729"/>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400000">
              <a:off x="541128" y="4451095"/>
              <a:ext cx="754055" cy="0"/>
            </a:xfrm>
            <a:prstGeom prst="line">
              <a:avLst/>
            </a:prstGeom>
            <a:ln w="7620">
              <a:solidFill>
                <a:schemeClr val="accent1"/>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820648" y="5016636"/>
              <a:ext cx="195014" cy="0"/>
            </a:xfrm>
            <a:prstGeom prst="line">
              <a:avLst/>
            </a:prstGeom>
            <a:ln w="762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2776869" y="3476787"/>
            <a:ext cx="962701" cy="1111956"/>
            <a:chOff x="1974519" y="2472517"/>
            <a:chExt cx="684625" cy="790768"/>
          </a:xfrm>
        </p:grpSpPr>
        <p:grpSp>
          <p:nvGrpSpPr>
            <p:cNvPr id="2" name="组合 1"/>
            <p:cNvGrpSpPr/>
            <p:nvPr/>
          </p:nvGrpSpPr>
          <p:grpSpPr>
            <a:xfrm>
              <a:off x="1974519" y="2472517"/>
              <a:ext cx="684625" cy="790768"/>
              <a:chOff x="2744871" y="3116805"/>
              <a:chExt cx="719580" cy="811898"/>
            </a:xfrm>
          </p:grpSpPr>
          <p:sp>
            <p:nvSpPr>
              <p:cNvPr id="8"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2064899" y="2519325"/>
              <a:ext cx="432279" cy="681250"/>
            </a:xfrm>
            <a:prstGeom prst="rect">
              <a:avLst/>
            </a:prstGeom>
            <a:noFill/>
          </p:spPr>
          <p:txBody>
            <a:bodyPr wrap="none" rtlCol="0">
              <a:spAutoFit/>
            </a:bodyPr>
            <a:lstStyle/>
            <a:p>
              <a:r>
                <a:rPr lang="en-US" altLang="zh-CN"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4374983" y="2537161"/>
            <a:ext cx="962701" cy="1111956"/>
            <a:chOff x="3111018" y="1804302"/>
            <a:chExt cx="684625" cy="790768"/>
          </a:xfrm>
        </p:grpSpPr>
        <p:grpSp>
          <p:nvGrpSpPr>
            <p:cNvPr id="20" name="组合 19"/>
            <p:cNvGrpSpPr/>
            <p:nvPr/>
          </p:nvGrpSpPr>
          <p:grpSpPr>
            <a:xfrm>
              <a:off x="3111018" y="1804302"/>
              <a:ext cx="684625" cy="790768"/>
              <a:chOff x="2744871" y="3116805"/>
              <a:chExt cx="719580" cy="811898"/>
            </a:xfrm>
          </p:grpSpPr>
          <p:sp>
            <p:nvSpPr>
              <p:cNvPr id="21"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189674" y="1851110"/>
              <a:ext cx="461918" cy="681250"/>
            </a:xfrm>
            <a:prstGeom prst="rect">
              <a:avLst/>
            </a:prstGeom>
            <a:noFill/>
          </p:spPr>
          <p:txBody>
            <a:bodyPr wrap="none" rtlCol="0">
              <a:spAutoFit/>
            </a:bodyPr>
            <a:lstStyle/>
            <a:p>
              <a:r>
                <a:rPr lang="en-US" altLang="zh-CN" sz="5625" dirty="0" smtClean="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336448" y="2537161"/>
            <a:ext cx="962701" cy="1111956"/>
            <a:chOff x="2372464" y="1804302"/>
            <a:chExt cx="684625" cy="790768"/>
          </a:xfrm>
        </p:grpSpPr>
        <p:grpSp>
          <p:nvGrpSpPr>
            <p:cNvPr id="24" name="组合 23"/>
            <p:cNvGrpSpPr/>
            <p:nvPr/>
          </p:nvGrpSpPr>
          <p:grpSpPr>
            <a:xfrm>
              <a:off x="2372464" y="1804302"/>
              <a:ext cx="684625" cy="790768"/>
              <a:chOff x="2744871" y="3116805"/>
              <a:chExt cx="719580" cy="811898"/>
            </a:xfrm>
          </p:grpSpPr>
          <p:sp>
            <p:nvSpPr>
              <p:cNvPr id="25" name="Freeform 5"/>
              <p:cNvSpPr>
                <a:spLocks/>
              </p:cNvSpPr>
              <p:nvPr/>
            </p:nvSpPr>
            <p:spPr bwMode="auto">
              <a:xfrm rot="5400000">
                <a:off x="2698712" y="3162964"/>
                <a:ext cx="811898" cy="7195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6" name="Freeform 5"/>
              <p:cNvSpPr>
                <a:spLocks/>
              </p:cNvSpPr>
              <p:nvPr/>
            </p:nvSpPr>
            <p:spPr bwMode="auto">
              <a:xfrm rot="5400000">
                <a:off x="2746773" y="3205559"/>
                <a:ext cx="715777" cy="6343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6350">
                <a:solidFill>
                  <a:schemeClr val="tx2"/>
                </a:solidFill>
                <a:prstDash val="dash"/>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27" name="文本框 26"/>
            <p:cNvSpPr txBox="1"/>
            <p:nvPr/>
          </p:nvSpPr>
          <p:spPr>
            <a:xfrm>
              <a:off x="2470660" y="1851110"/>
              <a:ext cx="461918" cy="681250"/>
            </a:xfrm>
            <a:prstGeom prst="rect">
              <a:avLst/>
            </a:prstGeom>
            <a:noFill/>
          </p:spPr>
          <p:txBody>
            <a:bodyPr wrap="none" rtlCol="0">
              <a:spAutoFit/>
            </a:bodyPr>
            <a:lstStyle/>
            <a:p>
              <a:r>
                <a:rPr lang="en-US" altLang="zh-CN" sz="5625" dirty="0" smtClean="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5625"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29" name="Freeform 5"/>
          <p:cNvSpPr>
            <a:spLocks/>
          </p:cNvSpPr>
          <p:nvPr/>
        </p:nvSpPr>
        <p:spPr bwMode="auto">
          <a:xfrm rot="5400000">
            <a:off x="3384395" y="867588"/>
            <a:ext cx="1960629" cy="169746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85000"/>
            </a:schemeClr>
          </a:soli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TextBox 10"/>
          <p:cNvSpPr txBox="1"/>
          <p:nvPr/>
        </p:nvSpPr>
        <p:spPr>
          <a:xfrm>
            <a:off x="5448289" y="2537161"/>
            <a:ext cx="6507198" cy="992563"/>
          </a:xfrm>
          <a:prstGeom prst="rect">
            <a:avLst/>
          </a:prstGeom>
          <a:noFill/>
        </p:spPr>
        <p:txBody>
          <a:bodyPr wrap="none" lIns="68564" tIns="34282" rIns="68564" bIns="34282">
            <a:spAutoFit/>
          </a:bodyPr>
          <a:lstStyle/>
          <a:p>
            <a:pPr>
              <a:buNone/>
            </a:pPr>
            <a:r>
              <a:rPr lang="zh-CN" altLang="en-US" sz="6000" dirty="0" smtClean="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6000" dirty="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50" name="矩形 49"/>
          <p:cNvSpPr/>
          <p:nvPr/>
        </p:nvSpPr>
        <p:spPr>
          <a:xfrm>
            <a:off x="5552243" y="3814870"/>
            <a:ext cx="5496779" cy="438565"/>
          </a:xfrm>
          <a:prstGeom prst="rect">
            <a:avLst/>
          </a:prstGeom>
        </p:spPr>
        <p:txBody>
          <a:bodyPr wrap="square" lIns="68564" tIns="34282" rIns="68564" bIns="34282">
            <a:spAutoFit/>
          </a:bodyPr>
          <a:lstStyle/>
          <a:p>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工作总结</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新年计划</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年度总结</a:t>
            </a:r>
            <a:r>
              <a:rPr lang="en-US" altLang="zh-CN"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4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商务汇报</a:t>
            </a:r>
            <a:endParaRPr lang="en-US" altLang="zh-CN" sz="24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矩形 50"/>
          <p:cNvSpPr/>
          <p:nvPr/>
        </p:nvSpPr>
        <p:spPr>
          <a:xfrm>
            <a:off x="5568979" y="3291243"/>
            <a:ext cx="6832790" cy="392912"/>
          </a:xfrm>
          <a:prstGeom prst="rect">
            <a:avLst/>
          </a:prstGeom>
        </p:spPr>
        <p:txBody>
          <a:bodyPr wrap="square" lIns="68564" tIns="34282" rIns="68564" bIns="34282">
            <a:spAutoFit/>
          </a:bodyPr>
          <a:lstStyle/>
          <a:p>
            <a:pPr>
              <a:lnSpc>
                <a:spcPct val="150000"/>
              </a:lnSpc>
            </a:pPr>
            <a:r>
              <a:rPr lang="en-US" altLang="zh-CN" sz="1600" spc="600" dirty="0" smtClean="0">
                <a:solidFill>
                  <a:schemeClr val="accent1"/>
                </a:solidFill>
                <a:latin typeface="Arial" panose="020B0604020202020204" pitchFamily="34" charset="0"/>
                <a:ea typeface="微软雅黑" panose="020B0503020204020204" pitchFamily="34" charset="-122"/>
                <a:cs typeface="Arial" panose="020B0604020202020204" pitchFamily="34" charset="0"/>
              </a:rPr>
              <a:t>LIFE INSURANCE WORK SUMMARY</a:t>
            </a:r>
            <a:endParaRPr lang="en-US" altLang="zh-CN" sz="1600" spc="600" dirty="0">
              <a:solidFill>
                <a:schemeClr val="accent1"/>
              </a:solidFill>
              <a:latin typeface="Arial" panose="020B0604020202020204" pitchFamily="34" charset="0"/>
              <a:ea typeface="微软雅黑" panose="020B0503020204020204" pitchFamily="34" charset="-122"/>
              <a:cs typeface="Arial" panose="020B0604020202020204" pitchFamily="34" charset="0"/>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44900" y="986235"/>
            <a:ext cx="1460166" cy="146016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050961268"/>
      </p:ext>
    </p:extLst>
  </p:cSld>
  <p:clrMapOvr>
    <a:masterClrMapping/>
  </p:clrMapOvr>
  <mc:AlternateContent xmlns:mc="http://schemas.openxmlformats.org/markup-compatibility/2006" xmlns:p14="http://schemas.microsoft.com/office/powerpoint/2010/main">
    <mc:Choice Requires="p14">
      <p:transition spd="slow" p14:dur="1600" advTm="7000">
        <p14:gallery dir="l"/>
      </p:transition>
    </mc:Choice>
    <mc:Fallback xmlns="">
      <p:transition spd="slow"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3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300"/>
                                </p:stCondLst>
                                <p:childTnLst>
                                  <p:par>
                                    <p:cTn id="17" presetID="53"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80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300"/>
                                </p:stCondLst>
                                <p:childTnLst>
                                  <p:par>
                                    <p:cTn id="29" presetID="22"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up)">
                                          <p:cBhvr>
                                            <p:cTn id="31" dur="500"/>
                                            <p:tgtEl>
                                              <p:spTgt spid="61"/>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800"/>
                                </p:stCondLst>
                                <p:childTnLst>
                                  <p:par>
                                    <p:cTn id="43" presetID="53" presetClass="entr" presetSubtype="16"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14:presetBounceEnd="21250">
                                      <p:stCondLst>
                                        <p:cond delay="0"/>
                                      </p:stCondLst>
                                      <p:iterate type="lt">
                                        <p:tmPct val="10000"/>
                                      </p:iterate>
                                      <p:childTnLst>
                                        <p:set>
                                          <p:cBhvr>
                                            <p:cTn id="55" dur="1" fill="hold">
                                              <p:stCondLst>
                                                <p:cond delay="0"/>
                                              </p:stCondLst>
                                            </p:cTn>
                                            <p:tgtEl>
                                              <p:spTgt spid="45"/>
                                            </p:tgtEl>
                                            <p:attrNameLst>
                                              <p:attrName>style.visibility</p:attrName>
                                            </p:attrNameLst>
                                          </p:cBhvr>
                                          <p:to>
                                            <p:strVal val="visible"/>
                                          </p:to>
                                        </p:set>
                                        <p:anim calcmode="lin" valueType="num" p14:bounceEnd="21250">
                                          <p:cBhvr additive="base">
                                            <p:cTn id="56" dur="800" fill="hold"/>
                                            <p:tgtEl>
                                              <p:spTgt spid="45"/>
                                            </p:tgtEl>
                                            <p:attrNameLst>
                                              <p:attrName>ppt_x</p:attrName>
                                            </p:attrNameLst>
                                          </p:cBhvr>
                                          <p:tavLst>
                                            <p:tav tm="0">
                                              <p:val>
                                                <p:strVal val="1+#ppt_w/2"/>
                                              </p:val>
                                            </p:tav>
                                            <p:tav tm="100000">
                                              <p:val>
                                                <p:strVal val="#ppt_x"/>
                                              </p:val>
                                            </p:tav>
                                          </p:tavLst>
                                        </p:anim>
                                        <p:anim calcmode="lin" valueType="num" p14:bounceEnd="21250">
                                          <p:cBhvr additive="base">
                                            <p:cTn id="57" dur="8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14:presetBounceEnd="20000">
                                      <p:stCondLst>
                                        <p:cond delay="0"/>
                                      </p:stCondLst>
                                      <p:iterate type="lt">
                                        <p:tmPct val="10000"/>
                                      </p:iterate>
                                      <p:childTnLst>
                                        <p:set>
                                          <p:cBhvr>
                                            <p:cTn id="61" dur="1" fill="hold">
                                              <p:stCondLst>
                                                <p:cond delay="0"/>
                                              </p:stCondLst>
                                            </p:cTn>
                                            <p:tgtEl>
                                              <p:spTgt spid="51"/>
                                            </p:tgtEl>
                                            <p:attrNameLst>
                                              <p:attrName>style.visibility</p:attrName>
                                            </p:attrNameLst>
                                          </p:cBhvr>
                                          <p:to>
                                            <p:strVal val="visible"/>
                                          </p:to>
                                        </p:set>
                                        <p:anim calcmode="lin" valueType="num" p14:bounceEnd="20000">
                                          <p:cBhvr additive="base">
                                            <p:cTn id="62" dur="500" fill="hold"/>
                                            <p:tgtEl>
                                              <p:spTgt spid="51"/>
                                            </p:tgtEl>
                                            <p:attrNameLst>
                                              <p:attrName>ppt_x</p:attrName>
                                            </p:attrNameLst>
                                          </p:cBhvr>
                                          <p:tavLst>
                                            <p:tav tm="0">
                                              <p:val>
                                                <p:strVal val="1+#ppt_w/2"/>
                                              </p:val>
                                            </p:tav>
                                            <p:tav tm="100000">
                                              <p:val>
                                                <p:strVal val="#ppt_x"/>
                                              </p:val>
                                            </p:tav>
                                          </p:tavLst>
                                        </p:anim>
                                        <p:anim calcmode="lin" valueType="num" p14:bounceEnd="20000">
                                          <p:cBhvr additive="base">
                                            <p:cTn id="6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0" nodeType="clickEffect">
                                      <p:stCondLst>
                                        <p:cond delay="0"/>
                                      </p:stCondLst>
                                      <p:iterate type="lt">
                                        <p:tmPct val="6140"/>
                                      </p:iterate>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0"/>
                                            </p:tgtEl>
                                            <p:attrNameLst>
                                              <p:attrName>ppt_y</p:attrName>
                                            </p:attrNameLst>
                                          </p:cBhvr>
                                          <p:tavLst>
                                            <p:tav tm="0">
                                              <p:val>
                                                <p:strVal val="#ppt_y"/>
                                              </p:val>
                                            </p:tav>
                                            <p:tav tm="100000">
                                              <p:val>
                                                <p:strVal val="#ppt_y"/>
                                              </p:val>
                                            </p:tav>
                                          </p:tavLst>
                                        </p:anim>
                                        <p:anim calcmode="lin" valueType="num">
                                          <p:cBhvr>
                                            <p:cTn id="7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9" grpId="0" animBg="1"/>
          <p:bldP spid="45"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3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300"/>
                                </p:stCondLst>
                                <p:childTnLst>
                                  <p:par>
                                    <p:cTn id="17" presetID="53" presetClass="entr" presetSubtype="16"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800"/>
                                </p:stCondLst>
                                <p:childTnLst>
                                  <p:par>
                                    <p:cTn id="23" presetID="53" presetClass="entr" presetSubtype="16"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300"/>
                                </p:stCondLst>
                                <p:childTnLst>
                                  <p:par>
                                    <p:cTn id="29" presetID="22" presetClass="entr" presetSubtype="1"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up)">
                                          <p:cBhvr>
                                            <p:cTn id="31" dur="500"/>
                                            <p:tgtEl>
                                              <p:spTgt spid="61"/>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3300"/>
                                </p:stCondLst>
                                <p:childTnLst>
                                  <p:par>
                                    <p:cTn id="37" presetID="53" presetClass="entr" presetSubtype="16"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800"/>
                                </p:stCondLst>
                                <p:childTnLst>
                                  <p:par>
                                    <p:cTn id="43" presetID="53" presetClass="entr" presetSubtype="16"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iterate type="lt">
                                        <p:tmPct val="10000"/>
                                      </p:iterate>
                                      <p:childTnLst>
                                        <p:set>
                                          <p:cBhvr>
                                            <p:cTn id="55" dur="1" fill="hold">
                                              <p:stCondLst>
                                                <p:cond delay="0"/>
                                              </p:stCondLst>
                                            </p:cTn>
                                            <p:tgtEl>
                                              <p:spTgt spid="45"/>
                                            </p:tgtEl>
                                            <p:attrNameLst>
                                              <p:attrName>style.visibility</p:attrName>
                                            </p:attrNameLst>
                                          </p:cBhvr>
                                          <p:to>
                                            <p:strVal val="visible"/>
                                          </p:to>
                                        </p:set>
                                        <p:anim calcmode="lin" valueType="num">
                                          <p:cBhvr additive="base">
                                            <p:cTn id="56" dur="800" fill="hold"/>
                                            <p:tgtEl>
                                              <p:spTgt spid="45"/>
                                            </p:tgtEl>
                                            <p:attrNameLst>
                                              <p:attrName>ppt_x</p:attrName>
                                            </p:attrNameLst>
                                          </p:cBhvr>
                                          <p:tavLst>
                                            <p:tav tm="0">
                                              <p:val>
                                                <p:strVal val="1+#ppt_w/2"/>
                                              </p:val>
                                            </p:tav>
                                            <p:tav tm="100000">
                                              <p:val>
                                                <p:strVal val="#ppt_x"/>
                                              </p:val>
                                            </p:tav>
                                          </p:tavLst>
                                        </p:anim>
                                        <p:anim calcmode="lin" valueType="num">
                                          <p:cBhvr additive="base">
                                            <p:cTn id="57" dur="8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stCondLst>
                                        <p:cond delay="0"/>
                                      </p:stCondLst>
                                      <p:iterate type="lt">
                                        <p:tmPct val="10000"/>
                                      </p:iterate>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0" nodeType="clickEffect">
                                      <p:stCondLst>
                                        <p:cond delay="0"/>
                                      </p:stCondLst>
                                      <p:iterate type="lt">
                                        <p:tmPct val="6140"/>
                                      </p:iterate>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0"/>
                                            </p:tgtEl>
                                            <p:attrNameLst>
                                              <p:attrName>ppt_y</p:attrName>
                                            </p:attrNameLst>
                                          </p:cBhvr>
                                          <p:tavLst>
                                            <p:tav tm="0">
                                              <p:val>
                                                <p:strVal val="#ppt_y"/>
                                              </p:val>
                                            </p:tav>
                                            <p:tav tm="100000">
                                              <p:val>
                                                <p:strVal val="#ppt_y"/>
                                              </p:val>
                                            </p:tav>
                                          </p:tavLst>
                                        </p:anim>
                                        <p:anim calcmode="lin" valueType="num">
                                          <p:cBhvr>
                                            <p:cTn id="7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9" grpId="0" animBg="1"/>
          <p:bldP spid="45" grpId="0"/>
          <p:bldP spid="50" grpId="0"/>
          <p:bldP spid="51"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9552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910073" y="1410719"/>
            <a:ext cx="2897732" cy="2498044"/>
            <a:chOff x="1729502" y="1220490"/>
            <a:chExt cx="1224296"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4" name="TextBox 88"/>
            <p:cNvSpPr txBox="1"/>
            <p:nvPr/>
          </p:nvSpPr>
          <p:spPr>
            <a:xfrm>
              <a:off x="1928219" y="1519637"/>
              <a:ext cx="886380" cy="457131"/>
            </a:xfrm>
            <a:prstGeom prst="rect">
              <a:avLst/>
            </a:prstGeom>
            <a:noFill/>
          </p:spPr>
          <p:txBody>
            <a:bodyPr wrap="square" lIns="0" tIns="0" rIns="0" bIns="0" rtlCol="0">
              <a:spAutoFit/>
            </a:bodyPr>
            <a:lstStyle/>
            <a:p>
              <a:pPr algn="ctr"/>
              <a:r>
                <a:rPr lang="en-US" altLang="zh-CN" sz="7031" b="1" dirty="0">
                  <a:solidFill>
                    <a:schemeClr val="accent1"/>
                  </a:solidFill>
                  <a:latin typeface="微软雅黑" pitchFamily="34" charset="-122"/>
                  <a:ea typeface="微软雅黑" pitchFamily="34" charset="-122"/>
                </a:rPr>
                <a:t>01</a:t>
              </a:r>
            </a:p>
          </p:txBody>
        </p:sp>
      </p:grpSp>
      <p:sp>
        <p:nvSpPr>
          <p:cNvPr id="58" name="TextBox 1"/>
          <p:cNvSpPr txBox="1"/>
          <p:nvPr/>
        </p:nvSpPr>
        <p:spPr>
          <a:xfrm>
            <a:off x="4721215" y="4152985"/>
            <a:ext cx="3416320" cy="646331"/>
          </a:xfrm>
          <a:prstGeom prst="rect">
            <a:avLst/>
          </a:prstGeom>
          <a:noFill/>
        </p:spPr>
        <p:txBody>
          <a:bodyPr wrap="none" rtlCol="0">
            <a:spAutoFit/>
          </a:bodyPr>
          <a:lstStyle/>
          <a:p>
            <a:r>
              <a:rPr lang="zh-CN" altLang="en-US" sz="3600" b="1" dirty="0">
                <a:solidFill>
                  <a:schemeClr val="accent1"/>
                </a:solidFill>
                <a:ea typeface="微软雅黑" panose="020B0503020204020204" pitchFamily="34" charset="-122"/>
              </a:rPr>
              <a:t>请替换文字内容</a:t>
            </a:r>
          </a:p>
        </p:txBody>
      </p:sp>
      <p:sp>
        <p:nvSpPr>
          <p:cNvPr id="59" name="文本框 9"/>
          <p:cNvSpPr txBox="1"/>
          <p:nvPr/>
        </p:nvSpPr>
        <p:spPr>
          <a:xfrm>
            <a:off x="4240460" y="5036711"/>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0" name="文本框 9"/>
          <p:cNvSpPr txBox="1"/>
          <p:nvPr/>
        </p:nvSpPr>
        <p:spPr>
          <a:xfrm>
            <a:off x="4240459" y="5425456"/>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2" name="文本框 9"/>
          <p:cNvSpPr txBox="1"/>
          <p:nvPr/>
        </p:nvSpPr>
        <p:spPr>
          <a:xfrm>
            <a:off x="5923693"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3" name="文本框 9"/>
          <p:cNvSpPr txBox="1"/>
          <p:nvPr/>
        </p:nvSpPr>
        <p:spPr>
          <a:xfrm>
            <a:off x="5923694"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5" name="文本框 9"/>
          <p:cNvSpPr txBox="1"/>
          <p:nvPr/>
        </p:nvSpPr>
        <p:spPr>
          <a:xfrm>
            <a:off x="7606924"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6" name="文本框 9"/>
          <p:cNvSpPr txBox="1"/>
          <p:nvPr/>
        </p:nvSpPr>
        <p:spPr>
          <a:xfrm>
            <a:off x="7606925"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2085564613"/>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12" presetClass="entr" presetSubtype="8"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p:tgtEl>
                                          <p:spTgt spid="58"/>
                                        </p:tgtEl>
                                        <p:attrNameLst>
                                          <p:attrName>ppt_x</p:attrName>
                                        </p:attrNameLst>
                                      </p:cBhvr>
                                      <p:tavLst>
                                        <p:tav tm="0">
                                          <p:val>
                                            <p:strVal val="#ppt_x-#ppt_w*1.125000"/>
                                          </p:val>
                                        </p:tav>
                                        <p:tav tm="100000">
                                          <p:val>
                                            <p:strVal val="#ppt_x"/>
                                          </p:val>
                                        </p:tav>
                                      </p:tavLst>
                                    </p:anim>
                                    <p:animEffect transition="in" filter="wipe(right)">
                                      <p:cBhvr>
                                        <p:cTn id="13" dur="500"/>
                                        <p:tgtEl>
                                          <p:spTgt spid="58"/>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0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ppt_x"/>
                                          </p:val>
                                        </p:tav>
                                        <p:tav tm="100000">
                                          <p:val>
                                            <p:strVal val="#ppt_x"/>
                                          </p:val>
                                        </p:tav>
                                      </p:tavLst>
                                    </p:anim>
                                    <p:anim calcmode="lin" valueType="num">
                                      <p:cBhvr additive="base">
                                        <p:cTn id="34" dur="500" fill="hold"/>
                                        <p:tgtEl>
                                          <p:spTgt spid="6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14831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910073" y="1410719"/>
            <a:ext cx="2897732" cy="2498044"/>
            <a:chOff x="1729502" y="1220490"/>
            <a:chExt cx="1224296" cy="1055428"/>
          </a:xfrm>
        </p:grpSpPr>
        <p:sp>
          <p:nvSpPr>
            <p:cNvPr id="52" name="六边形 51"/>
            <p:cNvSpPr/>
            <p:nvPr/>
          </p:nvSpPr>
          <p:spPr>
            <a:xfrm>
              <a:off x="1729502" y="1220490"/>
              <a:ext cx="1224296" cy="1055428"/>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3" name="六边形 52"/>
            <p:cNvSpPr/>
            <p:nvPr/>
          </p:nvSpPr>
          <p:spPr>
            <a:xfrm>
              <a:off x="1729502" y="1220490"/>
              <a:ext cx="1224296" cy="1055428"/>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sz="3094">
                <a:solidFill>
                  <a:prstClr val="white"/>
                </a:solidFill>
              </a:endParaRPr>
            </a:p>
          </p:txBody>
        </p:sp>
        <p:sp>
          <p:nvSpPr>
            <p:cNvPr id="54" name="TextBox 88"/>
            <p:cNvSpPr txBox="1"/>
            <p:nvPr/>
          </p:nvSpPr>
          <p:spPr>
            <a:xfrm>
              <a:off x="1928219" y="1519637"/>
              <a:ext cx="886380" cy="457131"/>
            </a:xfrm>
            <a:prstGeom prst="rect">
              <a:avLst/>
            </a:prstGeom>
            <a:noFill/>
          </p:spPr>
          <p:txBody>
            <a:bodyPr wrap="square" lIns="0" tIns="0" rIns="0" bIns="0" rtlCol="0">
              <a:spAutoFit/>
            </a:bodyPr>
            <a:lstStyle/>
            <a:p>
              <a:pPr algn="ctr"/>
              <a:r>
                <a:rPr lang="en-US" altLang="zh-CN" sz="7031" b="1" dirty="0" smtClean="0">
                  <a:solidFill>
                    <a:schemeClr val="accent1"/>
                  </a:solidFill>
                  <a:latin typeface="微软雅黑" pitchFamily="34" charset="-122"/>
                  <a:ea typeface="微软雅黑" pitchFamily="34" charset="-122"/>
                </a:rPr>
                <a:t>02</a:t>
              </a:r>
              <a:endParaRPr lang="en-US" altLang="zh-CN" sz="7031" b="1" dirty="0">
                <a:solidFill>
                  <a:schemeClr val="accent1"/>
                </a:solidFill>
                <a:latin typeface="微软雅黑" pitchFamily="34" charset="-122"/>
                <a:ea typeface="微软雅黑" pitchFamily="34" charset="-122"/>
              </a:endParaRPr>
            </a:p>
          </p:txBody>
        </p:sp>
      </p:grpSp>
      <p:sp>
        <p:nvSpPr>
          <p:cNvPr id="58" name="TextBox 1"/>
          <p:cNvSpPr txBox="1"/>
          <p:nvPr/>
        </p:nvSpPr>
        <p:spPr>
          <a:xfrm>
            <a:off x="4721215" y="4152985"/>
            <a:ext cx="3416320" cy="646331"/>
          </a:xfrm>
          <a:prstGeom prst="rect">
            <a:avLst/>
          </a:prstGeom>
          <a:noFill/>
        </p:spPr>
        <p:txBody>
          <a:bodyPr wrap="none" rtlCol="0">
            <a:spAutoFit/>
          </a:bodyPr>
          <a:lstStyle/>
          <a:p>
            <a:r>
              <a:rPr lang="zh-CN" altLang="en-US" sz="3600" b="1" dirty="0">
                <a:solidFill>
                  <a:schemeClr val="accent1"/>
                </a:solidFill>
                <a:ea typeface="微软雅黑" panose="020B0503020204020204" pitchFamily="34" charset="-122"/>
              </a:rPr>
              <a:t>请替换文字内容</a:t>
            </a:r>
          </a:p>
        </p:txBody>
      </p:sp>
      <p:sp>
        <p:nvSpPr>
          <p:cNvPr id="59" name="文本框 9"/>
          <p:cNvSpPr txBox="1"/>
          <p:nvPr/>
        </p:nvSpPr>
        <p:spPr>
          <a:xfrm>
            <a:off x="4240460" y="5036711"/>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0" name="文本框 9"/>
          <p:cNvSpPr txBox="1"/>
          <p:nvPr/>
        </p:nvSpPr>
        <p:spPr>
          <a:xfrm>
            <a:off x="4240459" y="5425456"/>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2" name="文本框 9"/>
          <p:cNvSpPr txBox="1"/>
          <p:nvPr/>
        </p:nvSpPr>
        <p:spPr>
          <a:xfrm>
            <a:off x="5923693"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3" name="文本框 9"/>
          <p:cNvSpPr txBox="1"/>
          <p:nvPr/>
        </p:nvSpPr>
        <p:spPr>
          <a:xfrm>
            <a:off x="5923694"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5" name="文本框 9"/>
          <p:cNvSpPr txBox="1"/>
          <p:nvPr/>
        </p:nvSpPr>
        <p:spPr>
          <a:xfrm>
            <a:off x="7606924" y="5041292"/>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
        <p:nvSpPr>
          <p:cNvPr id="66" name="文本框 9"/>
          <p:cNvSpPr txBox="1"/>
          <p:nvPr/>
        </p:nvSpPr>
        <p:spPr>
          <a:xfrm>
            <a:off x="7606925" y="5430670"/>
            <a:ext cx="2823511" cy="216341"/>
          </a:xfrm>
          <a:prstGeom prst="rect">
            <a:avLst/>
          </a:prstGeom>
          <a:noFill/>
        </p:spPr>
        <p:txBody>
          <a:bodyPr wrap="square" lIns="0" tIns="0" rIns="0" bIns="0" rtlCol="0">
            <a:spAutoFit/>
          </a:bodyPr>
          <a:lstStyle/>
          <a:p>
            <a:pPr marL="241093" lvl="1" indent="-241093">
              <a:buFont typeface="Wingdings" pitchFamily="2" charset="2"/>
              <a:buChar char="l"/>
            </a:pPr>
            <a:r>
              <a:rPr lang="zh-CN" altLang="en-US" sz="1406" dirty="0">
                <a:latin typeface="微软雅黑" pitchFamily="34" charset="-122"/>
                <a:ea typeface="微软雅黑" pitchFamily="34" charset="-122"/>
              </a:rPr>
              <a:t>标题文字</a:t>
            </a:r>
          </a:p>
        </p:txBody>
      </p:sp>
    </p:spTree>
    <p:extLst>
      <p:ext uri="{BB962C8B-B14F-4D97-AF65-F5344CB8AC3E}">
        <p14:creationId xmlns:p14="http://schemas.microsoft.com/office/powerpoint/2010/main" val="309469412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12" presetClass="entr" presetSubtype="8"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p:tgtEl>
                                          <p:spTgt spid="58"/>
                                        </p:tgtEl>
                                        <p:attrNameLst>
                                          <p:attrName>ppt_x</p:attrName>
                                        </p:attrNameLst>
                                      </p:cBhvr>
                                      <p:tavLst>
                                        <p:tav tm="0">
                                          <p:val>
                                            <p:strVal val="#ppt_x-#ppt_w*1.125000"/>
                                          </p:val>
                                        </p:tav>
                                        <p:tav tm="100000">
                                          <p:val>
                                            <p:strVal val="#ppt_x"/>
                                          </p:val>
                                        </p:tav>
                                      </p:tavLst>
                                    </p:anim>
                                    <p:animEffect transition="in" filter="wipe(right)">
                                      <p:cBhvr>
                                        <p:cTn id="13" dur="500"/>
                                        <p:tgtEl>
                                          <p:spTgt spid="58"/>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0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ppt_x"/>
                                          </p:val>
                                        </p:tav>
                                        <p:tav tm="100000">
                                          <p:val>
                                            <p:strVal val="#ppt_x"/>
                                          </p:val>
                                        </p:tav>
                                      </p:tavLst>
                                    </p:anim>
                                    <p:anim calcmode="lin" valueType="num">
                                      <p:cBhvr additive="base">
                                        <p:cTn id="34" dur="500" fill="hold"/>
                                        <p:tgtEl>
                                          <p:spTgt spid="6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ppt_x"/>
                                          </p:val>
                                        </p:tav>
                                        <p:tav tm="100000">
                                          <p:val>
                                            <p:strVal val="#ppt_x"/>
                                          </p:val>
                                        </p:tav>
                                      </p:tavLst>
                                    </p:anim>
                                    <p:anim calcmode="lin" valueType="num">
                                      <p:cBhvr additive="base">
                                        <p:cTn id="38"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2" grpId="0"/>
      <p:bldP spid="63" grpId="0"/>
      <p:bldP spid="65"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73543D1-4D7D-4436-8875-A6E9463141F4"/>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03"/>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875">
      <a:dk1>
        <a:sysClr val="windowText" lastClr="000000"/>
      </a:dk1>
      <a:lt1>
        <a:sysClr val="window" lastClr="FFFFFF"/>
      </a:lt1>
      <a:dk2>
        <a:srgbClr val="44546A"/>
      </a:dk2>
      <a:lt2>
        <a:srgbClr val="E7E6E6"/>
      </a:lt2>
      <a:accent1>
        <a:srgbClr val="1D8D5F"/>
      </a:accent1>
      <a:accent2>
        <a:srgbClr val="7F7F7F"/>
      </a:accent2>
      <a:accent3>
        <a:srgbClr val="1D8D5F"/>
      </a:accent3>
      <a:accent4>
        <a:srgbClr val="7F7F7F"/>
      </a:accent4>
      <a:accent5>
        <a:srgbClr val="1D8D5F"/>
      </a:accent5>
      <a:accent6>
        <a:srgbClr val="7F7F7F"/>
      </a:accent6>
      <a:hlink>
        <a:srgbClr val="1D8D5F"/>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3157</Words>
  <Application>Microsoft Office PowerPoint</Application>
  <PresentationFormat>自定义</PresentationFormat>
  <Paragraphs>302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
  <cp:keywords>www.1ppt.com</cp:keywords>
  <cp:lastModifiedBy/>
  <cp:revision>1</cp:revision>
  <dcterms:created xsi:type="dcterms:W3CDTF">2016-10-17T14:00:15Z</dcterms:created>
  <dcterms:modified xsi:type="dcterms:W3CDTF">2019-03-06T14:32:36Z</dcterms:modified>
</cp:coreProperties>
</file>